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2572-1031-4CA8-ADE4-5AB91091649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437-64D2-49DF-B782-4738F43225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2572-1031-4CA8-ADE4-5AB91091649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437-64D2-49DF-B782-4738F43225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2572-1031-4CA8-ADE4-5AB91091649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437-64D2-49DF-B782-4738F43225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2572-1031-4CA8-ADE4-5AB91091649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437-64D2-49DF-B782-4738F43225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2572-1031-4CA8-ADE4-5AB91091649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437-64D2-49DF-B782-4738F43225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2572-1031-4CA8-ADE4-5AB91091649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437-64D2-49DF-B782-4738F43225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2572-1031-4CA8-ADE4-5AB91091649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437-64D2-49DF-B782-4738F43225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2572-1031-4CA8-ADE4-5AB91091649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437-64D2-49DF-B782-4738F43225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2572-1031-4CA8-ADE4-5AB91091649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437-64D2-49DF-B782-4738F43225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2572-1031-4CA8-ADE4-5AB91091649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437-64D2-49DF-B782-4738F43225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2572-1031-4CA8-ADE4-5AB91091649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437-64D2-49DF-B782-4738F43225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2572-1031-4CA8-ADE4-5AB91091649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6437-64D2-49DF-B782-4738F432252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 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Pointer is a derived  data type that refers to another data variable by storing  the variable’s memory address rather than data.</a:t>
            </a:r>
          </a:p>
          <a:p>
            <a:pPr>
              <a:defRPr/>
            </a:pPr>
            <a:r>
              <a:rPr lang="en-US" dirty="0" smtClean="0"/>
              <a:t>Pointer variable can also refer to (or point to) another pointer in c++.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          Declaring and Initializing</a:t>
            </a:r>
            <a:br>
              <a:rPr lang="en-US" sz="2400" dirty="0" smtClean="0"/>
            </a:br>
            <a:r>
              <a:rPr lang="en-US" sz="2400" dirty="0" smtClean="0"/>
              <a:t>                 pointers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23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The  declaration is based on the data type of the variable it points to.</a:t>
            </a:r>
          </a:p>
          <a:p>
            <a:pPr>
              <a:defRPr/>
            </a:pPr>
            <a:r>
              <a:rPr lang="en-US" dirty="0" smtClean="0"/>
              <a:t>The declaration is based on the data type of the variable takes the following form</a:t>
            </a:r>
          </a:p>
          <a:p>
            <a:pPr>
              <a:defRPr/>
            </a:pPr>
            <a:r>
              <a:rPr lang="en-US" dirty="0" smtClean="0">
                <a:solidFill>
                  <a:srgbClr val="15C2FF"/>
                </a:solidFill>
              </a:rPr>
              <a:t>Syntax:</a:t>
            </a:r>
          </a:p>
          <a:p>
            <a:pPr>
              <a:defRPr/>
            </a:pPr>
            <a:r>
              <a:rPr lang="en-US" dirty="0" smtClean="0">
                <a:solidFill>
                  <a:srgbClr val="15C2FF"/>
                </a:solidFill>
              </a:rPr>
              <a:t>      data-type *pointer –variable;</a:t>
            </a:r>
          </a:p>
          <a:p>
            <a:pPr>
              <a:defRPr/>
            </a:pPr>
            <a:r>
              <a:rPr lang="en-US" dirty="0" smtClean="0"/>
              <a:t>Let us declare a pointer variable, which points to an integer variable </a:t>
            </a:r>
          </a:p>
          <a:p>
            <a:pPr>
              <a:defRPr/>
            </a:pPr>
            <a:r>
              <a:rPr lang="en-US" dirty="0" smtClean="0"/>
              <a:t>int * ptr;</a:t>
            </a:r>
          </a:p>
          <a:p>
            <a:pPr>
              <a:defRPr/>
            </a:pPr>
            <a:r>
              <a:rPr lang="en-US" dirty="0" smtClean="0"/>
              <a:t>we can initialize a pointer</a:t>
            </a:r>
          </a:p>
          <a:p>
            <a:pPr>
              <a:defRPr/>
            </a:pPr>
            <a:r>
              <a:rPr lang="en-US" dirty="0" smtClean="0"/>
              <a:t>int* ptr ,a; 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// declaration</a:t>
            </a:r>
          </a:p>
          <a:p>
            <a:pPr>
              <a:defRPr/>
            </a:pPr>
            <a:r>
              <a:rPr lang="en-US" dirty="0" smtClean="0"/>
              <a:t>Ptr=&amp;a;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// initialization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  Example of using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229600" cy="5486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#include &lt;iostream.h&gt;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#include &lt;conio.h&gt;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Void 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int a,*ptr1,**ptr2;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Clrscr();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Ptr1=&amp;a;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Ptr2=&amp;ptr1;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cout &lt;&lt;“The address of a :”&lt;&lt;ptr1&lt;&lt;“\n”;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C 0ut &lt;&lt;“The address of ptr1 :”&lt;&lt;ptr2;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Cout &lt;&lt;“\n\n”;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Cout &lt;&lt;“after incrementing the address values:\n”;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Ptr1+=2;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cout &lt;&lt;“The address of a :”&lt;&lt;ptr1&lt;&lt;“\n”;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Ptr2+=2;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Cout &lt;&lt;“The address of  ptr1 :”&lt;&lt;ptr2&lt;&lt;“\n”;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1400" dirty="0" smtClean="0"/>
          </a:p>
          <a:p>
            <a:pPr>
              <a:buFont typeface="Wingdings" pitchFamily="2" charset="2"/>
              <a:buNone/>
              <a:defRPr/>
            </a:pPr>
            <a:endParaRPr lang="en-US" sz="1400" dirty="0" smtClean="0"/>
          </a:p>
          <a:p>
            <a:pPr>
              <a:buFont typeface="Wingdings" pitchFamily="2" charset="2"/>
              <a:buNone/>
              <a:defRPr/>
            </a:pPr>
            <a:endParaRPr lang="en-US" sz="1400" dirty="0" smtClean="0"/>
          </a:p>
          <a:p>
            <a:pPr>
              <a:buFont typeface="Wingdings" pitchFamily="2" charset="2"/>
              <a:buNone/>
              <a:defRPr/>
            </a:pPr>
            <a:endParaRPr lang="en-US" sz="1400" dirty="0" smtClean="0"/>
          </a:p>
          <a:p>
            <a:pPr>
              <a:buFont typeface="Wingdings" pitchFamily="2" charset="2"/>
              <a:buNone/>
              <a:defRPr/>
            </a:pPr>
            <a:endParaRPr lang="en-US" sz="1400" dirty="0" smtClean="0"/>
          </a:p>
          <a:p>
            <a:pPr>
              <a:buFont typeface="Wingdings" pitchFamily="2" charset="2"/>
              <a:buNone/>
              <a:defRPr/>
            </a:pPr>
            <a:endParaRPr lang="en-US" sz="1400" dirty="0" smtClean="0"/>
          </a:p>
          <a:p>
            <a:pPr>
              <a:buFont typeface="Wingdings" pitchFamily="2" charset="2"/>
              <a:buNone/>
              <a:defRPr/>
            </a:pPr>
            <a:endParaRPr lang="en-US" sz="1400" dirty="0" smtClean="0"/>
          </a:p>
          <a:p>
            <a:pPr>
              <a:buFont typeface="Wingdings" pitchFamily="2" charset="2"/>
              <a:buNone/>
              <a:defRPr/>
            </a:pPr>
            <a:endParaRPr lang="en-US" sz="1400" dirty="0" smtClean="0"/>
          </a:p>
          <a:p>
            <a:pPr>
              <a:buFont typeface="Wingdings" pitchFamily="2" charset="2"/>
              <a:buNone/>
              <a:defRPr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876800" y="2209800"/>
            <a:ext cx="4038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Output: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The address of a:0xfb6fff4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The address of ptr1:ox8fb6ff2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After incrementing the address values: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The address  of a:ox8fb6fff8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The address of a:ox8fb6fff6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sz="3200" i="1" dirty="0" smtClean="0"/>
              <a:t>Pointers  to  Objects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800" dirty="0" smtClean="0"/>
              <a:t>Pointers can point to an object created by class . </a:t>
            </a: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None/>
              <a:defRPr/>
            </a:pPr>
            <a:r>
              <a:rPr lang="en-US" sz="2800" dirty="0" smtClean="0"/>
              <a:t>     Declaration : </a:t>
            </a:r>
            <a:r>
              <a:rPr lang="en-US" sz="2800" dirty="0" err="1" smtClean="0"/>
              <a:t>classname</a:t>
            </a:r>
            <a:r>
              <a:rPr lang="en-US" sz="2800" dirty="0" smtClean="0"/>
              <a:t>  object;</a:t>
            </a: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None/>
              <a:defRPr/>
            </a:pPr>
            <a:r>
              <a:rPr lang="en-US" sz="2800" dirty="0" smtClean="0"/>
              <a:t>                            </a:t>
            </a:r>
            <a:r>
              <a:rPr lang="en-US" sz="2800" dirty="0" err="1" smtClean="0"/>
              <a:t>classname</a:t>
            </a:r>
            <a:r>
              <a:rPr lang="en-US" sz="2800" dirty="0" smtClean="0"/>
              <a:t>  * pointer;</a:t>
            </a: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None/>
              <a:defRPr/>
            </a:pPr>
            <a:r>
              <a:rPr lang="en-US" sz="2800" dirty="0" smtClean="0"/>
              <a:t> </a:t>
            </a: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None/>
              <a:defRPr/>
            </a:pPr>
            <a:r>
              <a:rPr lang="en-US" sz="2800" dirty="0" smtClean="0"/>
              <a:t>    Definition    : pointer  =  &amp; object;</a:t>
            </a: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None/>
              <a:defRPr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i="1" dirty="0" smtClean="0"/>
              <a:t>Pointers to Objects  -  Cont.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800" dirty="0" smtClean="0"/>
              <a:t>Object pointers are useful in creating objects at run time.</a:t>
            </a:r>
          </a:p>
          <a:p>
            <a:pPr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Ø"/>
              <a:defRPr/>
            </a:pPr>
            <a:endParaRPr lang="en-US" sz="2800" dirty="0" smtClean="0"/>
          </a:p>
          <a:p>
            <a:pPr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800" dirty="0" smtClean="0"/>
              <a:t>We can also use an object pointer to access the public members  &amp;  member function of an object ,  by using  ‘-&gt;’  operator and  the object pointer 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467600" cy="1066800"/>
          </a:xfrm>
        </p:spPr>
        <p:txBody>
          <a:bodyPr/>
          <a:lstStyle/>
          <a:p>
            <a:pPr>
              <a:defRPr/>
            </a:pPr>
            <a:r>
              <a:rPr lang="en-US" i="1" dirty="0" smtClean="0"/>
              <a:t>Pointers to Derived Class – Cont.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>
              <a:buClr>
                <a:schemeClr val="tx1"/>
              </a:buClr>
              <a:buSzPct val="130000"/>
              <a:buFont typeface="Webdings" pitchFamily="18" charset="2"/>
              <a:buChar char=""/>
              <a:defRPr/>
            </a:pPr>
            <a:r>
              <a:rPr lang="en-US" sz="2800" dirty="0" smtClean="0"/>
              <a:t>This shows that , although a base pointer can be made to point to any number of derived objects, it can not directly access the members defined by a derived class.</a:t>
            </a:r>
          </a:p>
          <a:p>
            <a:pPr>
              <a:buClr>
                <a:schemeClr val="tx1"/>
              </a:buClr>
              <a:buSzPct val="130000"/>
              <a:buFont typeface="Webdings" pitchFamily="18" charset="2"/>
              <a:buChar char=""/>
              <a:defRPr/>
            </a:pPr>
            <a:endParaRPr lang="en-US" dirty="0" smtClean="0"/>
          </a:p>
          <a:p>
            <a:pPr>
              <a:buClr>
                <a:schemeClr val="tx1"/>
              </a:buClr>
              <a:buSzPct val="130000"/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Clr>
                <a:schemeClr val="tx1"/>
              </a:buClr>
              <a:buSzPct val="130000"/>
              <a:buFont typeface="Webdings" pitchFamily="18" charset="2"/>
              <a:buChar char=""/>
              <a:defRPr/>
            </a:pPr>
            <a:r>
              <a:rPr lang="en-US" sz="2800" dirty="0" smtClean="0"/>
              <a:t>To access the members defined by a derived class , cast base pointer to the derived class type.</a:t>
            </a:r>
          </a:p>
          <a:p>
            <a:pPr>
              <a:buClr>
                <a:schemeClr val="tx1"/>
              </a:buClr>
              <a:buSzPct val="130000"/>
              <a:buFont typeface="Webdings" pitchFamily="18" charset="2"/>
              <a:buChar char=""/>
              <a:defRPr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sz="3200" i="1" dirty="0" smtClean="0"/>
              <a:t>Pointers  to  Objects </a:t>
            </a:r>
            <a:r>
              <a:rPr lang="en-US" dirty="0" smtClean="0"/>
              <a:t>–Cont.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None/>
              <a:defRPr/>
            </a:pPr>
            <a:r>
              <a:rPr lang="en-US" sz="2800" dirty="0" smtClean="0"/>
              <a:t>E.g.</a:t>
            </a: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None/>
              <a:defRPr/>
            </a:pPr>
            <a:r>
              <a:rPr lang="en-US" sz="2800" dirty="0" smtClean="0"/>
              <a:t>		pointer  -&gt;  </a:t>
            </a:r>
            <a:r>
              <a:rPr lang="en-US" sz="2800" dirty="0" err="1" smtClean="0"/>
              <a:t>getdata</a:t>
            </a:r>
            <a:r>
              <a:rPr lang="en-US" sz="2800" dirty="0" smtClean="0"/>
              <a:t>( );</a:t>
            </a: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None/>
              <a:defRPr/>
            </a:pPr>
            <a:r>
              <a:rPr lang="en-US" sz="2800" dirty="0" smtClean="0"/>
              <a:t>We  can also use  </a:t>
            </a: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None/>
              <a:defRPr/>
            </a:pPr>
            <a:r>
              <a:rPr lang="en-US" sz="2800" dirty="0" smtClean="0"/>
              <a:t>		( * pointer ) . function( );</a:t>
            </a:r>
            <a:endParaRPr lang="en-US" sz="2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/>
              <a:t>Pointers to Derived Class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err="1" smtClean="0"/>
              <a:t>E.g</a:t>
            </a:r>
            <a:r>
              <a:rPr lang="en-US" sz="2800" dirty="0" smtClean="0"/>
              <a:t> . Casting</a:t>
            </a:r>
          </a:p>
          <a:p>
            <a:pPr>
              <a:defRPr/>
            </a:pPr>
            <a:endParaRPr lang="en-US" dirty="0"/>
          </a:p>
          <a:p>
            <a:pPr lvl="3">
              <a:buFont typeface="Wingdings" pitchFamily="2" charset="2"/>
              <a:buNone/>
              <a:defRPr/>
            </a:pPr>
            <a:r>
              <a:rPr lang="en-US" sz="2800" dirty="0" err="1" smtClean="0"/>
              <a:t>dptr</a:t>
            </a:r>
            <a:r>
              <a:rPr lang="en-US" sz="2800" dirty="0" smtClean="0"/>
              <a:t> -&gt; show ( ) ;</a:t>
            </a:r>
          </a:p>
          <a:p>
            <a:pPr lvl="3">
              <a:buFont typeface="Wingdings" pitchFamily="2" charset="2"/>
              <a:buNone/>
              <a:defRPr/>
            </a:pPr>
            <a:endParaRPr lang="en-US" sz="2800" dirty="0" smtClean="0"/>
          </a:p>
          <a:p>
            <a:pPr lvl="3">
              <a:buFont typeface="Wingdings" pitchFamily="2" charset="2"/>
              <a:buNone/>
              <a:defRPr/>
            </a:pPr>
            <a:r>
              <a:rPr lang="en-US" sz="2800" dirty="0" smtClean="0"/>
              <a:t>( ( DC * ) </a:t>
            </a:r>
            <a:r>
              <a:rPr lang="en-US" sz="2800" dirty="0" err="1" smtClean="0"/>
              <a:t>bptr</a:t>
            </a:r>
            <a:r>
              <a:rPr lang="en-US" sz="2800" dirty="0" smtClean="0"/>
              <a:t> ) -&gt; show ( ) ;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      Pointers</vt:lpstr>
      <vt:lpstr>          Declaring and Initializing                  pointers</vt:lpstr>
      <vt:lpstr>   Example of using pointers</vt:lpstr>
      <vt:lpstr>Pointers  to  Objects -</vt:lpstr>
      <vt:lpstr>Pointers to Objects  -  Cont.</vt:lpstr>
      <vt:lpstr>Pointers to Derived Class – Cont.</vt:lpstr>
      <vt:lpstr>Pointers  to  Objects –Cont.</vt:lpstr>
      <vt:lpstr>Pointers to Derived Class – 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Pointers</dc:title>
  <dc:creator>Administrator</dc:creator>
  <cp:lastModifiedBy>Administrator</cp:lastModifiedBy>
  <cp:revision>1</cp:revision>
  <dcterms:created xsi:type="dcterms:W3CDTF">2017-09-20T04:34:42Z</dcterms:created>
  <dcterms:modified xsi:type="dcterms:W3CDTF">2017-09-20T04:35:08Z</dcterms:modified>
</cp:coreProperties>
</file>