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6" r:id="rId6"/>
    <p:sldId id="287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7300" dirty="0" smtClean="0"/>
              <a:t>Container</a:t>
            </a:r>
            <a:r>
              <a:rPr lang="en-IN" dirty="0" smtClean="0"/>
              <a:t> </a:t>
            </a:r>
            <a:r>
              <a:rPr lang="en-IN" sz="6700" dirty="0" smtClean="0"/>
              <a:t>class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Vector Container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Generalized array that stores a collection of elements of the same data type</a:t>
            </a:r>
          </a:p>
          <a:p>
            <a:pPr eaLnBrk="1" hangingPunct="1"/>
            <a:r>
              <a:rPr lang="en-US" smtClean="0"/>
              <a:t>Vector – similar to an array</a:t>
            </a:r>
          </a:p>
          <a:p>
            <a:pPr lvl="1" eaLnBrk="1" hangingPunct="1"/>
            <a:r>
              <a:rPr lang="en-US" smtClean="0"/>
              <a:t>Vectors allow access to its elements by using an index in the range from 0 to n-1 where n is the size of the vector</a:t>
            </a:r>
          </a:p>
          <a:p>
            <a:pPr eaLnBrk="1" hangingPunct="1"/>
            <a:r>
              <a:rPr lang="en-US" smtClean="0"/>
              <a:t>Vector vs array</a:t>
            </a:r>
          </a:p>
          <a:p>
            <a:pPr lvl="1" eaLnBrk="1" hangingPunct="1"/>
            <a:r>
              <a:rPr lang="en-US" smtClean="0"/>
              <a:t>Vector has operations that allow the collection to grow and contract dynamically at the rear of the sequence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Vector Container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82000" cy="4572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smtClean="0"/>
              <a:t>Example: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#include &lt;vector&gt;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vector&lt;int&gt; scores (100);		//100 integer scores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vector&lt;Passenger&gt;passengerList(20);	//list of 20 passengers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Vector Container	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Allows direct access to the elements via an index operator</a:t>
            </a:r>
          </a:p>
          <a:p>
            <a:pPr eaLnBrk="1" hangingPunct="1"/>
            <a:r>
              <a:rPr lang="en-US" smtClean="0"/>
              <a:t>Indices for the vector elements are in the range from 0 to size() -1</a:t>
            </a:r>
          </a:p>
          <a:p>
            <a:pPr eaLnBrk="1" hangingPunct="1"/>
            <a:r>
              <a:rPr lang="en-US" smtClean="0"/>
              <a:t>Example: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/>
              <a:t>   #include &lt;vector&gt;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/>
              <a:t>	vector &lt;int&gt; v(20);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/>
              <a:t>    v[5]=15;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 Container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mtClean="0"/>
              <a:t>Stores elements by position</a:t>
            </a:r>
          </a:p>
          <a:p>
            <a:pPr eaLnBrk="1" hangingPunct="1"/>
            <a:r>
              <a:rPr lang="en-US" smtClean="0"/>
              <a:t>Each item in the list has both a value and a memory address (pointer) that identifies the next item in the sequence</a:t>
            </a:r>
          </a:p>
          <a:p>
            <a:pPr eaLnBrk="1" hangingPunct="1"/>
            <a:r>
              <a:rPr lang="en-US" smtClean="0"/>
              <a:t>To access a specific data value in the list, one must start at the first position (front) and follow the pointers from element to element until data item is located.</a:t>
            </a:r>
          </a:p>
          <a:p>
            <a:pPr eaLnBrk="1" hangingPunct="1"/>
            <a:r>
              <a:rPr lang="en-US" smtClean="0"/>
              <a:t>List is not a direct access structure</a:t>
            </a:r>
          </a:p>
          <a:p>
            <a:pPr eaLnBrk="1" hangingPunct="1"/>
            <a:r>
              <a:rPr lang="en-US" smtClean="0"/>
              <a:t>Advantage: ability to add and remove items efficiently at any position in the sequence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 Container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smtClean="0"/>
              <a:t>Adapter Container</a:t>
            </a:r>
          </a:p>
          <a:p>
            <a:pPr eaLnBrk="1" hangingPunct="1"/>
            <a:r>
              <a:rPr lang="en-US" smtClean="0"/>
              <a:t>These containers restrict how elements enter and leave a sequence</a:t>
            </a:r>
          </a:p>
          <a:p>
            <a:pPr eaLnBrk="1" hangingPunct="1"/>
            <a:r>
              <a:rPr lang="en-US" smtClean="0"/>
              <a:t>Stack </a:t>
            </a:r>
          </a:p>
          <a:p>
            <a:pPr lvl="1" eaLnBrk="1" hangingPunct="1"/>
            <a:r>
              <a:rPr lang="en-US" smtClean="0"/>
              <a:t>allows access at only one end of the sequence (top)</a:t>
            </a:r>
          </a:p>
          <a:p>
            <a:pPr lvl="1" eaLnBrk="1" hangingPunct="1"/>
            <a:r>
              <a:rPr lang="en-US" smtClean="0"/>
              <a:t>Adds objects to container by </a:t>
            </a:r>
            <a:r>
              <a:rPr lang="en-US" i="1" smtClean="0"/>
              <a:t>pushing</a:t>
            </a:r>
            <a:r>
              <a:rPr lang="en-US" smtClean="0"/>
              <a:t> the object onto the stack</a:t>
            </a:r>
          </a:p>
          <a:p>
            <a:pPr lvl="1" eaLnBrk="1" hangingPunct="1"/>
            <a:r>
              <a:rPr lang="en-US" smtClean="0"/>
              <a:t>Removes objects from container by </a:t>
            </a:r>
            <a:r>
              <a:rPr lang="en-US" i="1" smtClean="0"/>
              <a:t>popping</a:t>
            </a:r>
            <a:r>
              <a:rPr lang="en-US" smtClean="0"/>
              <a:t> the stack</a:t>
            </a:r>
          </a:p>
          <a:p>
            <a:pPr lvl="1" eaLnBrk="1" hangingPunct="1"/>
            <a:r>
              <a:rPr lang="en-US" smtClean="0"/>
              <a:t>LIFO ordering (last end, first out)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Queue Container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Queue</a:t>
            </a:r>
          </a:p>
          <a:p>
            <a:pPr lvl="1" eaLnBrk="1" hangingPunct="1"/>
            <a:r>
              <a:rPr lang="en-US" smtClean="0"/>
              <a:t>Allows access only at the front and rear of the sequence</a:t>
            </a:r>
          </a:p>
          <a:p>
            <a:pPr lvl="1" eaLnBrk="1" hangingPunct="1"/>
            <a:r>
              <a:rPr lang="en-US" smtClean="0"/>
              <a:t>Items enter at the rear and exit from the front</a:t>
            </a:r>
          </a:p>
          <a:p>
            <a:pPr lvl="1" eaLnBrk="1" hangingPunct="1"/>
            <a:r>
              <a:rPr lang="en-US" smtClean="0"/>
              <a:t>Example: waiting line at a grocery store</a:t>
            </a:r>
          </a:p>
          <a:p>
            <a:pPr lvl="1" eaLnBrk="1" hangingPunct="1"/>
            <a:r>
              <a:rPr lang="en-US" smtClean="0"/>
              <a:t>FIFO ordering (first-in first-out )</a:t>
            </a:r>
          </a:p>
          <a:p>
            <a:pPr lvl="1" eaLnBrk="1" hangingPunct="1"/>
            <a:r>
              <a:rPr lang="en-US" i="1" smtClean="0"/>
              <a:t>push(add</a:t>
            </a:r>
            <a:r>
              <a:rPr lang="en-US" smtClean="0"/>
              <a:t> object to a queue)</a:t>
            </a:r>
          </a:p>
          <a:p>
            <a:pPr lvl="1" eaLnBrk="1" hangingPunct="1"/>
            <a:r>
              <a:rPr lang="en-US" i="1" smtClean="0"/>
              <a:t>pop</a:t>
            </a:r>
            <a:r>
              <a:rPr lang="en-US" smtClean="0"/>
              <a:t> (remove object from queue)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Priority Queue Container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Priority queue</a:t>
            </a:r>
          </a:p>
          <a:p>
            <a:pPr lvl="1" eaLnBrk="1" hangingPunct="1"/>
            <a:r>
              <a:rPr lang="en-US" dirty="0" smtClean="0"/>
              <a:t>Operations are similar to those of a stack or queue</a:t>
            </a:r>
          </a:p>
          <a:p>
            <a:pPr lvl="1" eaLnBrk="1" hangingPunct="1"/>
            <a:r>
              <a:rPr lang="en-US" dirty="0" smtClean="0"/>
              <a:t>Elements can enter the priority queue in any order</a:t>
            </a:r>
          </a:p>
          <a:p>
            <a:pPr lvl="1" eaLnBrk="1" hangingPunct="1"/>
            <a:r>
              <a:rPr lang="en-US" dirty="0" smtClean="0"/>
              <a:t>Once in the container, a delete operation removes the largest (or smallest) </a:t>
            </a:r>
            <a:r>
              <a:rPr lang="en-US" dirty="0" smtClean="0"/>
              <a:t>value</a:t>
            </a: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 Container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Set</a:t>
            </a:r>
          </a:p>
          <a:p>
            <a:pPr lvl="1" eaLnBrk="1" hangingPunct="1"/>
            <a:r>
              <a:rPr lang="en-US" dirty="0" smtClean="0"/>
              <a:t>Collection of unique values, called keys or set members</a:t>
            </a:r>
          </a:p>
          <a:p>
            <a:pPr lvl="1" eaLnBrk="1" hangingPunct="1"/>
            <a:r>
              <a:rPr lang="en-US" dirty="0" smtClean="0"/>
              <a:t>Contains operations that allow a programmer to:</a:t>
            </a:r>
          </a:p>
          <a:p>
            <a:pPr lvl="2" eaLnBrk="1" hangingPunct="1"/>
            <a:r>
              <a:rPr lang="en-US" dirty="0" smtClean="0"/>
              <a:t>determine </a:t>
            </a:r>
            <a:r>
              <a:rPr lang="en-US" dirty="0" smtClean="0"/>
              <a:t>whether an item is a member of the set </a:t>
            </a:r>
          </a:p>
          <a:p>
            <a:pPr lvl="2" eaLnBrk="1" hangingPunct="1"/>
            <a:r>
              <a:rPr lang="en-US" dirty="0" smtClean="0"/>
              <a:t> insert and delete items very efficiently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19200" y="4953000"/>
            <a:ext cx="1524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algn="ctr">
              <a:buFontTx/>
              <a:buAutoNum type="arabicPlain" startAt="5"/>
              <a:defRPr/>
            </a:pPr>
            <a:r>
              <a:rPr lang="en-US" dirty="0" smtClean="0"/>
              <a:t>27    15</a:t>
            </a:r>
          </a:p>
          <a:p>
            <a:pPr marL="342900" indent="-342900" algn="ctr">
              <a:buFontTx/>
              <a:buAutoNum type="arabicPlain" startAt="5"/>
              <a:defRPr/>
            </a:pPr>
            <a:r>
              <a:rPr lang="en-US" dirty="0" smtClean="0"/>
              <a:t>1  3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15000" y="4953000"/>
            <a:ext cx="1524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Buick      Ford</a:t>
            </a:r>
          </a:p>
          <a:p>
            <a:pPr algn="ctr">
              <a:defRPr/>
            </a:pPr>
            <a:r>
              <a:rPr lang="en-US" dirty="0"/>
              <a:t>Jeep   BMW</a:t>
            </a: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Multi-Set Container	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multi-set is similar to a set, but the same value can be in the set more than once</a:t>
            </a:r>
          </a:p>
          <a:p>
            <a:pPr eaLnBrk="1" hangingPunct="1"/>
            <a:r>
              <a:rPr lang="en-US" smtClean="0"/>
              <a:t>Multi-set container allows duplicates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 Container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Implements a key-value relationship</a:t>
            </a:r>
          </a:p>
          <a:p>
            <a:pPr eaLnBrk="1" hangingPunct="1"/>
            <a:r>
              <a:rPr lang="en-US" dirty="0" smtClean="0"/>
              <a:t>Programmer can use a key to access corresponding values</a:t>
            </a:r>
          </a:p>
          <a:p>
            <a:pPr eaLnBrk="1" hangingPunct="1"/>
            <a:r>
              <a:rPr lang="en-US" dirty="0" smtClean="0"/>
              <a:t>Example:  key could be a part number such as A24-57 that corresponds to a part: 8.75 price and Martin manufacturer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5090160"/>
          <a:ext cx="2133600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3600"/>
              </a:tblGrid>
              <a:tr h="322230">
                <a:tc>
                  <a:txBody>
                    <a:bodyPr/>
                    <a:lstStyle/>
                    <a:p>
                      <a:r>
                        <a:rPr lang="en-US" dirty="0" smtClean="0"/>
                        <a:t>A22-56</a:t>
                      </a:r>
                      <a:endParaRPr lang="en-US" dirty="0"/>
                    </a:p>
                  </a:txBody>
                  <a:tcPr/>
                </a:tc>
              </a:tr>
              <a:tr h="349790">
                <a:tc>
                  <a:txBody>
                    <a:bodyPr/>
                    <a:lstStyle/>
                    <a:p>
                      <a:r>
                        <a:rPr lang="en-US" dirty="0" smtClean="0"/>
                        <a:t>A23-57</a:t>
                      </a:r>
                      <a:endParaRPr lang="en-US" dirty="0"/>
                    </a:p>
                  </a:txBody>
                  <a:tcPr/>
                </a:tc>
              </a:tr>
              <a:tr h="349790">
                <a:tc>
                  <a:txBody>
                    <a:bodyPr/>
                    <a:lstStyle/>
                    <a:p>
                      <a:r>
                        <a:rPr lang="en-US" dirty="0" smtClean="0"/>
                        <a:t>A24-57</a:t>
                      </a:r>
                      <a:endParaRPr lang="en-US" dirty="0"/>
                    </a:p>
                  </a:txBody>
                  <a:tcPr/>
                </a:tc>
              </a:tr>
              <a:tr h="3497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257800" y="4937760"/>
          <a:ext cx="3200400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6800"/>
                <a:gridCol w="1066800"/>
                <a:gridCol w="10668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A24-57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Martin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A22-56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Calloway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A23-57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Mirage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3733800" y="5181600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57600" y="5562600"/>
            <a:ext cx="1600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657600" y="5105400"/>
            <a:ext cx="1600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container class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A container stores many entities and provide sequential or direct access to them. List, vector and strings are such containers in standard template library. The string class is a container that holds chars. All container classes access the contained elements safely and efficiently by using </a:t>
            </a:r>
            <a:r>
              <a:rPr lang="en-IN" dirty="0" err="1" smtClean="0"/>
              <a:t>iterators</a:t>
            </a:r>
            <a:r>
              <a:rPr lang="en-IN" dirty="0" smtClean="0"/>
              <a:t>. 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Multi-map Container	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Similar to a map container </a:t>
            </a:r>
          </a:p>
          <a:p>
            <a:pPr eaLnBrk="1" hangingPunct="1"/>
            <a:r>
              <a:rPr lang="en-US" smtClean="0"/>
              <a:t>Multi-map container allows duplicates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How to access Components - Iterator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Iterator is an object that can access a collection of like objects one object at a time.</a:t>
            </a:r>
          </a:p>
          <a:p>
            <a:r>
              <a:rPr lang="en-US" smtClean="0"/>
              <a:t>An iterator can traverse the collection of objects.</a:t>
            </a:r>
          </a:p>
          <a:p>
            <a:r>
              <a:rPr lang="en-US" smtClean="0"/>
              <a:t>Each container class in STL has a corresponding iterator that functions appropriately for the container</a:t>
            </a:r>
          </a:p>
          <a:p>
            <a:r>
              <a:rPr lang="en-US" smtClean="0"/>
              <a:t>For example:  an iterator in a vector class allows random access</a:t>
            </a:r>
          </a:p>
          <a:p>
            <a:r>
              <a:rPr lang="en-US" smtClean="0"/>
              <a:t>An iterator in a list class would not allow random access (list requires sequential access)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Common Iterator Operations</a:t>
            </a:r>
            <a:endParaRPr 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eaLnBrk="1" fontAlgn="t" hangingPunct="1">
              <a:buFont typeface="Wingdings 2" pitchFamily="18" charset="2"/>
              <a:buNone/>
            </a:pPr>
            <a:endParaRPr lang="en-US" b="1" dirty="0" smtClean="0"/>
          </a:p>
          <a:p>
            <a:pPr eaLnBrk="1" fontAlgn="t" hangingPunct="1">
              <a:buFont typeface="Wingdings 2" pitchFamily="18" charset="2"/>
              <a:buNone/>
            </a:pPr>
            <a:r>
              <a:rPr lang="en-US" dirty="0" smtClean="0"/>
              <a:t>*		Return the item that the </a:t>
            </a:r>
            <a:r>
              <a:rPr lang="en-US" dirty="0" err="1" smtClean="0"/>
              <a:t>iterator</a:t>
            </a:r>
            <a:r>
              <a:rPr lang="en-US" dirty="0" smtClean="0"/>
              <a:t> currently </a:t>
            </a:r>
            <a:r>
              <a:rPr lang="en-US" dirty="0" smtClean="0"/>
              <a:t> references</a:t>
            </a:r>
            <a:endParaRPr lang="en-US" dirty="0" smtClean="0"/>
          </a:p>
          <a:p>
            <a:pPr eaLnBrk="1" fontAlgn="t" hangingPunct="1">
              <a:buFont typeface="Wingdings 2" pitchFamily="18" charset="2"/>
              <a:buNone/>
            </a:pPr>
            <a:r>
              <a:rPr lang="en-US" dirty="0" smtClean="0"/>
              <a:t>++	Move the </a:t>
            </a:r>
            <a:r>
              <a:rPr lang="en-US" dirty="0" err="1" smtClean="0"/>
              <a:t>iterator</a:t>
            </a:r>
            <a:r>
              <a:rPr lang="en-US" dirty="0" smtClean="0"/>
              <a:t> to the next item in the list</a:t>
            </a:r>
          </a:p>
          <a:p>
            <a:pPr eaLnBrk="1" fontAlgn="t" hangingPunct="1">
              <a:buFont typeface="Wingdings 2" pitchFamily="18" charset="2"/>
              <a:buNone/>
            </a:pPr>
            <a:r>
              <a:rPr lang="en-US" dirty="0" smtClean="0"/>
              <a:t>--		Move the </a:t>
            </a:r>
            <a:r>
              <a:rPr lang="en-US" dirty="0" err="1" smtClean="0"/>
              <a:t>iterator</a:t>
            </a:r>
            <a:r>
              <a:rPr lang="en-US" dirty="0" smtClean="0"/>
              <a:t> to the previous item in the </a:t>
            </a:r>
            <a:r>
              <a:rPr lang="en-US" dirty="0" smtClean="0"/>
              <a:t> list</a:t>
            </a:r>
            <a:endParaRPr lang="en-US" dirty="0" smtClean="0"/>
          </a:p>
          <a:p>
            <a:pPr eaLnBrk="1" fontAlgn="t" hangingPunct="1">
              <a:buFont typeface="Wingdings 2" pitchFamily="18" charset="2"/>
              <a:buNone/>
            </a:pPr>
            <a:r>
              <a:rPr lang="en-US" dirty="0" smtClean="0"/>
              <a:t>==	Compare two </a:t>
            </a:r>
            <a:r>
              <a:rPr lang="en-US" dirty="0" err="1" smtClean="0"/>
              <a:t>iterators</a:t>
            </a:r>
            <a:r>
              <a:rPr lang="en-US" dirty="0" smtClean="0"/>
              <a:t> for equality</a:t>
            </a:r>
          </a:p>
          <a:p>
            <a:pPr eaLnBrk="1" fontAlgn="t" hangingPunct="1">
              <a:buFont typeface="Wingdings 2" pitchFamily="18" charset="2"/>
              <a:buNone/>
            </a:pPr>
            <a:r>
              <a:rPr lang="en-US" dirty="0" smtClean="0"/>
              <a:t>!=	Compare two </a:t>
            </a:r>
            <a:r>
              <a:rPr lang="en-US" dirty="0" err="1" smtClean="0"/>
              <a:t>iterators</a:t>
            </a:r>
            <a:r>
              <a:rPr lang="en-US" dirty="0" smtClean="0"/>
              <a:t> for inequality</a:t>
            </a:r>
          </a:p>
          <a:p>
            <a:pPr eaLnBrk="1" fontAlgn="t" hangingPunct="1"/>
            <a:endParaRPr lang="en-US" dirty="0" smtClean="0"/>
          </a:p>
          <a:p>
            <a:pPr eaLnBrk="1" fontAlgn="t" hangingPunct="1"/>
            <a:endParaRPr lang="en-US" dirty="0" smtClean="0"/>
          </a:p>
          <a:p>
            <a:pPr>
              <a:buFont typeface="Wingdings 2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STL List Class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u="sng" smtClean="0"/>
              <a:t>Constructors and assignment</a:t>
            </a:r>
          </a:p>
          <a:p>
            <a:pPr lvl="1"/>
            <a:r>
              <a:rPr lang="en-US" smtClean="0"/>
              <a:t>list &lt;T&gt; v;				</a:t>
            </a:r>
          </a:p>
          <a:p>
            <a:pPr lvl="1"/>
            <a:r>
              <a:rPr lang="en-US" smtClean="0"/>
              <a:t>list&lt;T&gt; v(aList);			</a:t>
            </a:r>
          </a:p>
          <a:p>
            <a:pPr lvl="1"/>
            <a:r>
              <a:rPr lang="en-US" smtClean="0"/>
              <a:t>l=aList;</a:t>
            </a:r>
          </a:p>
          <a:p>
            <a:pPr>
              <a:buFont typeface="Wingdings 2" pitchFamily="18" charset="2"/>
              <a:buNone/>
            </a:pPr>
            <a:r>
              <a:rPr lang="en-US" u="sng" smtClean="0"/>
              <a:t>Access</a:t>
            </a:r>
          </a:p>
          <a:p>
            <a:pPr lvl="1"/>
            <a:r>
              <a:rPr lang="en-US" smtClean="0"/>
              <a:t>l.front() ----returns 1</a:t>
            </a:r>
            <a:r>
              <a:rPr lang="en-US" baseline="30000" smtClean="0"/>
              <a:t>st</a:t>
            </a:r>
            <a:r>
              <a:rPr lang="en-US" smtClean="0"/>
              <a:t> element in the list</a:t>
            </a:r>
          </a:p>
          <a:p>
            <a:pPr lvl="1"/>
            <a:r>
              <a:rPr lang="en-US" smtClean="0"/>
              <a:t>l.back()----returns the last element in the list</a:t>
            </a:r>
          </a:p>
          <a:p>
            <a:pPr lvl="1">
              <a:buFont typeface="Wingdings 2" pitchFamily="18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STL List	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 2" pitchFamily="18" charset="2"/>
              <a:buNone/>
            </a:pPr>
            <a:r>
              <a:rPr lang="en-US" u="sng" smtClean="0"/>
              <a:t>Insert and Remove</a:t>
            </a:r>
          </a:p>
          <a:p>
            <a:pPr lvl="1"/>
            <a:r>
              <a:rPr lang="en-US" smtClean="0"/>
              <a:t>l.push_front(value)</a:t>
            </a:r>
          </a:p>
          <a:p>
            <a:pPr lvl="1"/>
            <a:r>
              <a:rPr lang="en-US" smtClean="0"/>
              <a:t>l.push_back(value)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US" u="sng" smtClean="0"/>
              <a:t>Iterator Delaration </a:t>
            </a:r>
          </a:p>
          <a:p>
            <a:pPr lvl="1"/>
            <a:r>
              <a:rPr lang="en-US" smtClean="0"/>
              <a:t>list&lt;T&gt;::iterator itr;</a:t>
            </a:r>
          </a:p>
          <a:p>
            <a:pPr lvl="1"/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US" u="sng" smtClean="0"/>
              <a:t>Iterator Options</a:t>
            </a:r>
          </a:p>
          <a:p>
            <a:r>
              <a:rPr lang="en-US" smtClean="0"/>
              <a:t>itr = l.begin()	set iterator to beginning of the list</a:t>
            </a:r>
          </a:p>
          <a:p>
            <a:r>
              <a:rPr lang="en-US" smtClean="0"/>
              <a:t>Itr = l.end()		set iterator to after the end of the list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sz="3600" smtClean="0"/>
              <a:t>Writing classes that work with the STL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572000"/>
          </a:xfrm>
        </p:spPr>
        <p:txBody>
          <a:bodyPr>
            <a:normAutofit fontScale="850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Classes that will be stored in STL containers should explicitly define the following: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Default constructor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Copy constructor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Destructor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operator =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operator==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operator&lt;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Not all of these are always necessary, but it might be easier to define them than to figure out which ones you actually need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Many STL programming errors can be traced to omitting or improperly defining these methods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container class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Container class is one of the classes that were put into class libraries. To handle objects that contain other objects, container classes are used. A GUI class library contains a group of container classes.</a:t>
            </a:r>
          </a:p>
          <a:p>
            <a:r>
              <a:rPr lang="en-IN" dirty="0" smtClean="0"/>
              <a:t>Containers of pointers provide containers to hold the objects that are heap-allocated in manner that is exception-safe and with minimum overhead.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Types of container classes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Heterogeneous container</a:t>
            </a:r>
          </a:p>
          <a:p>
            <a:r>
              <a:rPr lang="en-IN" dirty="0" smtClean="0"/>
              <a:t>Homogeneous container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Heterogeneous container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container class is known as heterogeneous container, when it contains a set of different objects.</a:t>
            </a:r>
          </a:p>
          <a:p>
            <a:r>
              <a:rPr lang="en-IN" dirty="0" smtClean="0"/>
              <a:t> Heterogeneous container class can hold mixed objects in memory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Homogeneous container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 A container class is known as homogeneous container when it contains a set of similar objects</a:t>
            </a:r>
          </a:p>
          <a:p>
            <a:r>
              <a:rPr lang="en-IN" smtClean="0"/>
              <a:t>when it is holding same objects, it is called as homogeneous container class</a:t>
            </a:r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STL – Standard Template Library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smtClean="0"/>
              <a:t>Collections of useful classes for common data structures</a:t>
            </a:r>
          </a:p>
          <a:p>
            <a:pPr eaLnBrk="1" hangingPunct="1"/>
            <a:r>
              <a:rPr lang="en-US" smtClean="0"/>
              <a:t>Ability to store objects of any type (template)</a:t>
            </a:r>
          </a:p>
          <a:p>
            <a:pPr eaLnBrk="1" hangingPunct="1"/>
            <a:r>
              <a:rPr lang="en-US" smtClean="0"/>
              <a:t>Study of containers</a:t>
            </a:r>
          </a:p>
          <a:p>
            <a:pPr eaLnBrk="1" hangingPunct="1"/>
            <a:r>
              <a:rPr lang="en-US" smtClean="0"/>
              <a:t>Containers form the basis for treatment of data structures</a:t>
            </a:r>
          </a:p>
          <a:p>
            <a:pPr eaLnBrk="1" hangingPunct="1"/>
            <a:r>
              <a:rPr lang="en-US" smtClean="0"/>
              <a:t>Container – class that stores a collection of data</a:t>
            </a:r>
          </a:p>
          <a:p>
            <a:pPr eaLnBrk="1" hangingPunct="1"/>
            <a:r>
              <a:rPr lang="en-US" smtClean="0"/>
              <a:t>STL consists of 10 container classes:</a:t>
            </a:r>
          </a:p>
          <a:p>
            <a:pPr lvl="1" eaLnBrk="1" hangingPunct="1"/>
            <a:r>
              <a:rPr lang="en-US" smtClean="0"/>
              <a:t>Sequence containers</a:t>
            </a:r>
          </a:p>
          <a:p>
            <a:pPr lvl="1" eaLnBrk="1" hangingPunct="1"/>
            <a:r>
              <a:rPr lang="en-US" smtClean="0"/>
              <a:t>Adapter containers</a:t>
            </a:r>
          </a:p>
          <a:p>
            <a:pPr lvl="1" eaLnBrk="1" hangingPunct="1"/>
            <a:r>
              <a:rPr lang="en-US" smtClean="0"/>
              <a:t>Associative containers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STL Containers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smtClean="0"/>
              <a:t>Sequence Container</a:t>
            </a:r>
          </a:p>
          <a:p>
            <a:pPr lvl="1" eaLnBrk="1" hangingPunct="1"/>
            <a:r>
              <a:rPr lang="en-US" smtClean="0"/>
              <a:t>Stores data by position in linear order:</a:t>
            </a:r>
          </a:p>
          <a:p>
            <a:pPr lvl="1" eaLnBrk="1" hangingPunct="1"/>
            <a:r>
              <a:rPr lang="en-US" smtClean="0"/>
              <a:t>First element, second element , etc:</a:t>
            </a:r>
          </a:p>
          <a:p>
            <a:pPr eaLnBrk="1" hangingPunct="1"/>
            <a:r>
              <a:rPr lang="en-US" smtClean="0"/>
              <a:t>Associate Container</a:t>
            </a:r>
          </a:p>
          <a:p>
            <a:pPr lvl="1" eaLnBrk="1" hangingPunct="1"/>
            <a:r>
              <a:rPr lang="en-US" smtClean="0"/>
              <a:t>Stores elements by key, such as name, social security number or part number</a:t>
            </a:r>
          </a:p>
          <a:p>
            <a:pPr lvl="1" eaLnBrk="1" hangingPunct="1"/>
            <a:r>
              <a:rPr lang="en-US" smtClean="0"/>
              <a:t>Access an element by its key which may bear no relationship to the location of the element in the container</a:t>
            </a:r>
          </a:p>
          <a:p>
            <a:pPr eaLnBrk="1" hangingPunct="1"/>
            <a:r>
              <a:rPr lang="en-US" smtClean="0"/>
              <a:t>Adapter Container</a:t>
            </a:r>
          </a:p>
          <a:p>
            <a:pPr lvl="1" eaLnBrk="1" hangingPunct="1"/>
            <a:r>
              <a:rPr lang="en-US" smtClean="0"/>
              <a:t>Contains another container as its underlying storage structure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STL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Sequence Container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Vector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Deque</a:t>
            </a:r>
            <a:endParaRPr lang="en-US" dirty="0" smtClean="0"/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List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Adapter Containers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Stack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Queue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Priority queue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Associative Container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Set, </a:t>
            </a:r>
            <a:r>
              <a:rPr lang="en-US" dirty="0" err="1" smtClean="0"/>
              <a:t>multiset</a:t>
            </a:r>
            <a:endParaRPr lang="en-US" dirty="0" smtClean="0"/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Map, </a:t>
            </a:r>
            <a:r>
              <a:rPr lang="en-US" dirty="0" err="1" smtClean="0"/>
              <a:t>multimap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963</Words>
  <Application>Microsoft Office PowerPoint</Application>
  <PresentationFormat>On-screen Show (4:3)</PresentationFormat>
  <Paragraphs>169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Container class </vt:lpstr>
      <vt:lpstr>container class </vt:lpstr>
      <vt:lpstr>container class </vt:lpstr>
      <vt:lpstr>Types of container classes </vt:lpstr>
      <vt:lpstr>Heterogeneous container </vt:lpstr>
      <vt:lpstr>Homogeneous container </vt:lpstr>
      <vt:lpstr>STL – Standard Template Library</vt:lpstr>
      <vt:lpstr>STL Containers</vt:lpstr>
      <vt:lpstr>STL Containers</vt:lpstr>
      <vt:lpstr>Vector Container</vt:lpstr>
      <vt:lpstr>Vector Container</vt:lpstr>
      <vt:lpstr>Vector Container </vt:lpstr>
      <vt:lpstr>List Container</vt:lpstr>
      <vt:lpstr>Stack Container</vt:lpstr>
      <vt:lpstr>Queue Container</vt:lpstr>
      <vt:lpstr>Priority Queue Container</vt:lpstr>
      <vt:lpstr>Set Container</vt:lpstr>
      <vt:lpstr>Multi-Set Container </vt:lpstr>
      <vt:lpstr>Map Container</vt:lpstr>
      <vt:lpstr>Multi-map Container </vt:lpstr>
      <vt:lpstr>How to access Components - Iterator</vt:lpstr>
      <vt:lpstr>Common Iterator Operations</vt:lpstr>
      <vt:lpstr>STL List Class</vt:lpstr>
      <vt:lpstr>STL List </vt:lpstr>
      <vt:lpstr>Writing classes that work with the STL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class </dc:title>
  <dc:creator>Administrator</dc:creator>
  <cp:lastModifiedBy>Administrator</cp:lastModifiedBy>
  <cp:revision>6</cp:revision>
  <dcterms:created xsi:type="dcterms:W3CDTF">2006-08-16T00:00:00Z</dcterms:created>
  <dcterms:modified xsi:type="dcterms:W3CDTF">2017-10-23T04:36:30Z</dcterms:modified>
</cp:coreProperties>
</file>