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5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15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15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15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36E71E-652A-4052-8570-9762B8DA5B37}"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5E49B0EF-72D4-44F7-8C13-67F6449384F1}" type="slidenum">
              <a:rPr lang="en-IN" sz="1300">
                <a:latin typeface="Arial Narrow"/>
              </a:rPr>
              <a:pPr algn="r">
                <a:lnSpc>
                  <a:spcPct val="100000"/>
                </a:lnSpc>
              </a:pPr>
              <a:t>1</a:t>
            </a:fld>
            <a:endParaRPr/>
          </a:p>
        </p:txBody>
      </p:sp>
      <p:sp>
        <p:nvSpPr>
          <p:cNvPr id="233"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976320" y="4560480"/>
            <a:ext cx="5362560" cy="4321080"/>
          </a:xfrm>
          <a:prstGeom prst="rect">
            <a:avLst/>
          </a:pr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976320" y="4560480"/>
            <a:ext cx="5362560" cy="4321080"/>
          </a:xfrm>
          <a:prstGeom prst="rect">
            <a:avLst/>
          </a:prstGeom>
        </p:spPr>
        <p:txBody>
          <a:bodyPr lIns="97200" tIns="48600" rIns="97200" bIns="48600"/>
          <a:lstStyle/>
          <a:p>
            <a:pPr>
              <a:buFont typeface="Times New Roman"/>
              <a:buChar char="•"/>
            </a:pPr>
            <a:r>
              <a:rPr lang="en-US">
                <a:ea typeface="新細明體"/>
              </a:rPr>
              <a:t>Template &lt;class ItemType&gt; says that ItemType is a type name, it need not be the name of a class.</a:t>
            </a:r>
            <a:endParaRPr/>
          </a:p>
          <a:p>
            <a:pPr>
              <a:buFont typeface="Times New Roman"/>
              <a:buChar char="•"/>
            </a:pPr>
            <a:r>
              <a:rPr lang="en-US">
                <a:ea typeface="新細明體"/>
              </a:rPr>
              <a:t>The scope of ItemType extends to the end of the declaration prefixed by template &lt;class ItemType&gt;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976320" y="4560480"/>
            <a:ext cx="5362560" cy="4321080"/>
          </a:xfrm>
          <a:prstGeom prst="rect">
            <a:avLst/>
          </a:prstGeom>
        </p:spPr>
        <p:txBody>
          <a:bodyPr lIns="97200" tIns="48600" rIns="97200" bIns="48600"/>
          <a:lstStyle/>
          <a:p>
            <a:pPr>
              <a:buFont typeface="Arial"/>
              <a:buChar char="•"/>
            </a:pPr>
            <a:r>
              <a:rPr lang="en-US">
                <a:ea typeface="新細明體"/>
              </a:rPr>
              <a:t>The process of generating a class declaration from a template class and a template argument is often called template instantiation. Similarly, a function is generated (“instantiated”) from a template function plus a template argument. A version of a template for a particular template argument is called a specialization.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976320" y="4560480"/>
            <a:ext cx="5362560" cy="4321080"/>
          </a:xfrm>
          <a:prstGeom prst="rect">
            <a:avLst/>
          </a:prstGeom>
        </p:spPr>
        <p:txBody>
          <a:bodyPr lIns="97200" tIns="48600" rIns="97200" bIns="48600"/>
          <a:lstStyle/>
          <a:p>
            <a:pPr>
              <a:buFont typeface="Arial"/>
              <a:buChar char="•"/>
            </a:pPr>
            <a:r>
              <a:rPr lang="en-US">
                <a:ea typeface="新細明體"/>
              </a:rPr>
              <a:t>The name of a class template followed by a type bracketed by &lt;&gt; is the name of a class (as defined by the template) and can be used exactly like other class names.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C12180AC-433C-47CD-A580-206ABBBB4187}" type="slidenum">
              <a:rPr lang="en-IN" sz="1300">
                <a:latin typeface="Arial Narrow"/>
              </a:rPr>
              <a:pPr algn="r">
                <a:lnSpc>
                  <a:spcPct val="100000"/>
                </a:lnSpc>
              </a:pPr>
              <a:t>2</a:t>
            </a:fld>
            <a:endParaRPr/>
          </a:p>
        </p:txBody>
      </p:sp>
      <p:sp>
        <p:nvSpPr>
          <p:cNvPr id="235"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914400" y="3257640"/>
            <a:ext cx="7315200" cy="308592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BDC69D34-1171-4148-8D8F-BC718A48E23F}" type="slidenum">
              <a:rPr lang="en-IN" sz="1300">
                <a:latin typeface="Arial Narrow"/>
              </a:rPr>
              <a:pPr algn="r">
                <a:lnSpc>
                  <a:spcPct val="100000"/>
                </a:lnSpc>
              </a:pPr>
              <a:t>4</a:t>
            </a:fld>
            <a:endParaRPr/>
          </a:p>
        </p:txBody>
      </p:sp>
      <p:sp>
        <p:nvSpPr>
          <p:cNvPr id="238"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5E30B133-39CB-400E-AA62-2D4D46F1F860}" type="slidenum">
              <a:rPr lang="en-IN" sz="1300">
                <a:latin typeface="Arial Narrow"/>
              </a:rPr>
              <a:pPr algn="r">
                <a:lnSpc>
                  <a:spcPct val="100000"/>
                </a:lnSpc>
              </a:pPr>
              <a:t>5</a:t>
            </a:fld>
            <a:endParaRPr/>
          </a:p>
        </p:txBody>
      </p:sp>
      <p:sp>
        <p:nvSpPr>
          <p:cNvPr id="240"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F1E35B51-22A8-47B2-ACC6-001EE797B9BE}" type="slidenum">
              <a:rPr lang="en-IN" sz="1300">
                <a:latin typeface="Arial Narrow"/>
              </a:rPr>
              <a:pPr algn="r">
                <a:lnSpc>
                  <a:spcPct val="100000"/>
                </a:lnSpc>
              </a:pPr>
              <a:t>6</a:t>
            </a:fld>
            <a:endParaRPr/>
          </a:p>
        </p:txBody>
      </p:sp>
      <p:sp>
        <p:nvSpPr>
          <p:cNvPr id="242"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C67DF7DF-B573-4A24-AF95-DA30000321B4}" type="slidenum">
              <a:rPr lang="en-IN" sz="1300">
                <a:latin typeface="Arial Narrow"/>
              </a:rPr>
              <a:pPr algn="r">
                <a:lnSpc>
                  <a:spcPct val="100000"/>
                </a:lnSpc>
              </a:pPr>
              <a:t>7</a:t>
            </a:fld>
            <a:endParaRPr/>
          </a:p>
        </p:txBody>
      </p:sp>
      <p:sp>
        <p:nvSpPr>
          <p:cNvPr id="244"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3BF586CE-1E54-468E-9892-6AAB5698B49B}" type="slidenum">
              <a:rPr lang="en-IN" sz="1300">
                <a:latin typeface="Arial Narrow"/>
              </a:rPr>
              <a:pPr algn="r">
                <a:lnSpc>
                  <a:spcPct val="100000"/>
                </a:lnSpc>
              </a:pPr>
              <a:t>8</a:t>
            </a:fld>
            <a:endParaRPr/>
          </a:p>
        </p:txBody>
      </p:sp>
      <p:sp>
        <p:nvSpPr>
          <p:cNvPr id="246"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4143240" y="9123480"/>
            <a:ext cx="3171600" cy="477360"/>
          </a:xfrm>
          <a:prstGeom prst="rect">
            <a:avLst/>
          </a:prstGeom>
        </p:spPr>
        <p:txBody>
          <a:bodyPr lIns="96480" tIns="48240" rIns="96480" bIns="48240" anchor="b"/>
          <a:lstStyle/>
          <a:p>
            <a:pPr algn="r">
              <a:lnSpc>
                <a:spcPct val="100000"/>
              </a:lnSpc>
            </a:pPr>
            <a:fld id="{E7FF6FC0-E598-4DC0-8990-E5C6AC3BA276}" type="slidenum">
              <a:rPr lang="en-IN" sz="1300">
                <a:latin typeface="Arial Narrow"/>
              </a:rPr>
              <a:pPr algn="r">
                <a:lnSpc>
                  <a:spcPct val="100000"/>
                </a:lnSpc>
              </a:pPr>
              <a:t>9</a:t>
            </a:fld>
            <a:endParaRPr/>
          </a:p>
        </p:txBody>
      </p:sp>
      <p:sp>
        <p:nvSpPr>
          <p:cNvPr id="248" name="PlaceHolder 2"/>
          <p:cNvSpPr>
            <a:spLocks noGrp="1"/>
          </p:cNvSpPr>
          <p:nvPr>
            <p:ph type="body"/>
          </p:nvPr>
        </p:nvSpPr>
        <p:spPr>
          <a:xfrm>
            <a:off x="974880" y="4560840"/>
            <a:ext cx="5365440" cy="4319280"/>
          </a:xfrm>
          <a:prstGeom prst="rect">
            <a:avLst/>
          </a:prstGeom>
        </p:spPr>
        <p:txBody>
          <a:bodyPr lIns="96480" tIns="48240" rIns="96480" bIns="4824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27" name="PlaceHolder 2"/>
          <p:cNvSpPr>
            <a:spLocks noGrp="1"/>
          </p:cNvSpPr>
          <p:nvPr>
            <p:ph type="body"/>
          </p:nvPr>
        </p:nvSpPr>
        <p:spPr>
          <a:xfrm>
            <a:off x="457200" y="1604520"/>
            <a:ext cx="8229240" cy="1896840"/>
          </a:xfrm>
          <a:prstGeom prst="rect">
            <a:avLst/>
          </a:prstGeom>
        </p:spPr>
        <p:txBody>
          <a:bodyPr wrap="none" lIns="90000" tIns="46800" rIns="90000" bIns="46800"/>
          <a:lstStyle/>
          <a:p>
            <a:endParaRPr/>
          </a:p>
        </p:txBody>
      </p:sp>
      <p:sp>
        <p:nvSpPr>
          <p:cNvPr id="28" name="PlaceHolder 3"/>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30"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31"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32"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
        <p:nvSpPr>
          <p:cNvPr id="33" name="PlaceHolder 5"/>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35"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
        <p:nvSpPr>
          <p:cNvPr id="36" name="PlaceHolder 3"/>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pic>
        <p:nvPicPr>
          <p:cNvPr id="37" name="Picture 36"/>
          <p:cNvPicPr/>
          <p:nvPr/>
        </p:nvPicPr>
        <p:blipFill>
          <a:blip r:embed="rId2" cstate="print"/>
          <a:stretch>
            <a:fillRect/>
          </a:stretch>
        </p:blipFill>
        <p:spPr>
          <a:xfrm>
            <a:off x="2079360" y="1604160"/>
            <a:ext cx="4984200" cy="3976920"/>
          </a:xfrm>
          <a:prstGeom prst="rect">
            <a:avLst/>
          </a:prstGeom>
          <a:ln>
            <a:noFill/>
          </a:ln>
        </p:spPr>
      </p:pic>
      <p:pic>
        <p:nvPicPr>
          <p:cNvPr id="38" name="Picture 37"/>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45" name="PlaceHolder 2"/>
          <p:cNvSpPr>
            <a:spLocks noGrp="1"/>
          </p:cNvSpPr>
          <p:nvPr>
            <p:ph type="subTitle"/>
          </p:nvPr>
        </p:nvSpPr>
        <p:spPr>
          <a:xfrm>
            <a:off x="457200" y="1604520"/>
            <a:ext cx="8229240" cy="397728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47"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49"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50" name="PlaceHolder 3"/>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54"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55" name="PlaceHolder 3"/>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
        <p:nvSpPr>
          <p:cNvPr id="56" name="PlaceHolder 4"/>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6" name="PlaceHolder 2"/>
          <p:cNvSpPr>
            <a:spLocks noGrp="1"/>
          </p:cNvSpPr>
          <p:nvPr>
            <p:ph type="subTitle"/>
          </p:nvPr>
        </p:nvSpPr>
        <p:spPr>
          <a:xfrm>
            <a:off x="457200" y="1604520"/>
            <a:ext cx="8229240" cy="397728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58"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59"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60"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62"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63"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64" name="PlaceHolder 4"/>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66" name="PlaceHolder 2"/>
          <p:cNvSpPr>
            <a:spLocks noGrp="1"/>
          </p:cNvSpPr>
          <p:nvPr>
            <p:ph type="body"/>
          </p:nvPr>
        </p:nvSpPr>
        <p:spPr>
          <a:xfrm>
            <a:off x="457200" y="1604520"/>
            <a:ext cx="8229240" cy="1896840"/>
          </a:xfrm>
          <a:prstGeom prst="rect">
            <a:avLst/>
          </a:prstGeom>
        </p:spPr>
        <p:txBody>
          <a:bodyPr wrap="none" lIns="90000" tIns="46800" rIns="90000" bIns="46800"/>
          <a:lstStyle/>
          <a:p>
            <a:endParaRPr/>
          </a:p>
        </p:txBody>
      </p:sp>
      <p:sp>
        <p:nvSpPr>
          <p:cNvPr id="67" name="PlaceHolder 3"/>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69"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70"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71"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
        <p:nvSpPr>
          <p:cNvPr id="72" name="PlaceHolder 5"/>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74"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
        <p:nvSpPr>
          <p:cNvPr id="75" name="PlaceHolder 3"/>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pic>
        <p:nvPicPr>
          <p:cNvPr id="76" name="Picture 75"/>
          <p:cNvPicPr/>
          <p:nvPr/>
        </p:nvPicPr>
        <p:blipFill>
          <a:blip r:embed="rId2" cstate="print"/>
          <a:stretch>
            <a:fillRect/>
          </a:stretch>
        </p:blipFill>
        <p:spPr>
          <a:xfrm>
            <a:off x="2079360" y="1604160"/>
            <a:ext cx="4984200" cy="3976920"/>
          </a:xfrm>
          <a:prstGeom prst="rect">
            <a:avLst/>
          </a:prstGeom>
          <a:ln>
            <a:noFill/>
          </a:ln>
        </p:spPr>
      </p:pic>
      <p:pic>
        <p:nvPicPr>
          <p:cNvPr id="77" name="Picture 76"/>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85" name="PlaceHolder 2"/>
          <p:cNvSpPr>
            <a:spLocks noGrp="1"/>
          </p:cNvSpPr>
          <p:nvPr>
            <p:ph type="subTitle"/>
          </p:nvPr>
        </p:nvSpPr>
        <p:spPr>
          <a:xfrm>
            <a:off x="457200" y="1604520"/>
            <a:ext cx="8229240" cy="397728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87"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89"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90" name="PlaceHolder 3"/>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8"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94"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95" name="PlaceHolder 3"/>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
        <p:nvSpPr>
          <p:cNvPr id="96" name="PlaceHolder 4"/>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98"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99"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00"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02"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03"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04" name="PlaceHolder 4"/>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06" name="PlaceHolder 2"/>
          <p:cNvSpPr>
            <a:spLocks noGrp="1"/>
          </p:cNvSpPr>
          <p:nvPr>
            <p:ph type="body"/>
          </p:nvPr>
        </p:nvSpPr>
        <p:spPr>
          <a:xfrm>
            <a:off x="457200" y="1604520"/>
            <a:ext cx="8229240" cy="1896840"/>
          </a:xfrm>
          <a:prstGeom prst="rect">
            <a:avLst/>
          </a:prstGeom>
        </p:spPr>
        <p:txBody>
          <a:bodyPr wrap="none" lIns="90000" tIns="46800" rIns="90000" bIns="46800"/>
          <a:lstStyle/>
          <a:p>
            <a:endParaRPr/>
          </a:p>
        </p:txBody>
      </p:sp>
      <p:sp>
        <p:nvSpPr>
          <p:cNvPr id="107" name="PlaceHolder 3"/>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09"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10"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11"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
        <p:nvSpPr>
          <p:cNvPr id="112" name="PlaceHolder 5"/>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14"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
        <p:nvSpPr>
          <p:cNvPr id="115" name="PlaceHolder 3"/>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pic>
        <p:nvPicPr>
          <p:cNvPr id="116" name="Picture 115"/>
          <p:cNvPicPr/>
          <p:nvPr/>
        </p:nvPicPr>
        <p:blipFill>
          <a:blip r:embed="rId2" cstate="print"/>
          <a:stretch>
            <a:fillRect/>
          </a:stretch>
        </p:blipFill>
        <p:spPr>
          <a:xfrm>
            <a:off x="2079360" y="1604160"/>
            <a:ext cx="4984200" cy="3976920"/>
          </a:xfrm>
          <a:prstGeom prst="rect">
            <a:avLst/>
          </a:prstGeom>
          <a:ln>
            <a:noFill/>
          </a:ln>
        </p:spPr>
      </p:pic>
      <p:pic>
        <p:nvPicPr>
          <p:cNvPr id="117" name="Picture 116"/>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21" name="PlaceHolder 2"/>
          <p:cNvSpPr>
            <a:spLocks noGrp="1"/>
          </p:cNvSpPr>
          <p:nvPr>
            <p:ph type="subTitle"/>
          </p:nvPr>
        </p:nvSpPr>
        <p:spPr>
          <a:xfrm>
            <a:off x="457200" y="1604520"/>
            <a:ext cx="8229240" cy="397728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23"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0"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11" name="PlaceHolder 3"/>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25"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126" name="PlaceHolder 3"/>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30"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31" name="PlaceHolder 3"/>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
        <p:nvSpPr>
          <p:cNvPr id="132" name="PlaceHolder 4"/>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34"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135"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36"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38"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39"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40" name="PlaceHolder 4"/>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42" name="PlaceHolder 2"/>
          <p:cNvSpPr>
            <a:spLocks noGrp="1"/>
          </p:cNvSpPr>
          <p:nvPr>
            <p:ph type="body"/>
          </p:nvPr>
        </p:nvSpPr>
        <p:spPr>
          <a:xfrm>
            <a:off x="457200" y="1604520"/>
            <a:ext cx="8229240" cy="1896840"/>
          </a:xfrm>
          <a:prstGeom prst="rect">
            <a:avLst/>
          </a:prstGeom>
        </p:spPr>
        <p:txBody>
          <a:bodyPr wrap="none" lIns="90000" tIns="46800" rIns="90000" bIns="46800"/>
          <a:lstStyle/>
          <a:p>
            <a:endParaRPr/>
          </a:p>
        </p:txBody>
      </p:sp>
      <p:sp>
        <p:nvSpPr>
          <p:cNvPr id="143" name="PlaceHolder 3"/>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45"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46"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147"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
        <p:nvSpPr>
          <p:cNvPr id="148" name="PlaceHolder 5"/>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50" name="PlaceHolder 2"/>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sp>
        <p:nvSpPr>
          <p:cNvPr id="151" name="PlaceHolder 3"/>
          <p:cNvSpPr>
            <a:spLocks noGrp="1"/>
          </p:cNvSpPr>
          <p:nvPr>
            <p:ph type="body"/>
          </p:nvPr>
        </p:nvSpPr>
        <p:spPr>
          <a:xfrm>
            <a:off x="457200" y="1604520"/>
            <a:ext cx="8229240" cy="3976920"/>
          </a:xfrm>
          <a:prstGeom prst="rect">
            <a:avLst/>
          </a:prstGeom>
        </p:spPr>
        <p:txBody>
          <a:bodyPr wrap="none" lIns="90000" tIns="46800" rIns="90000" bIns="46800"/>
          <a:lstStyle/>
          <a:p>
            <a:endParaRPr/>
          </a:p>
        </p:txBody>
      </p:sp>
      <p:pic>
        <p:nvPicPr>
          <p:cNvPr id="152" name="Picture 151"/>
          <p:cNvPicPr/>
          <p:nvPr/>
        </p:nvPicPr>
        <p:blipFill>
          <a:blip r:embed="rId2" cstate="print"/>
          <a:stretch>
            <a:fillRect/>
          </a:stretch>
        </p:blipFill>
        <p:spPr>
          <a:xfrm>
            <a:off x="2079360" y="1604160"/>
            <a:ext cx="4984200" cy="3976920"/>
          </a:xfrm>
          <a:prstGeom prst="rect">
            <a:avLst/>
          </a:prstGeom>
          <a:ln>
            <a:noFill/>
          </a:ln>
        </p:spPr>
      </p:pic>
      <p:pic>
        <p:nvPicPr>
          <p:cNvPr id="153" name="Picture 152"/>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5"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16" name="PlaceHolder 3"/>
          <p:cNvSpPr>
            <a:spLocks noGrp="1"/>
          </p:cNvSpPr>
          <p:nvPr>
            <p:ph type="body"/>
          </p:nvPr>
        </p:nvSpPr>
        <p:spPr>
          <a:xfrm>
            <a:off x="457200" y="3682080"/>
            <a:ext cx="4015800" cy="1896840"/>
          </a:xfrm>
          <a:prstGeom prst="rect">
            <a:avLst/>
          </a:prstGeom>
        </p:spPr>
        <p:txBody>
          <a:bodyPr wrap="none" lIns="90000" tIns="46800" rIns="90000" bIns="46800"/>
          <a:lstStyle/>
          <a:p>
            <a:endParaRPr/>
          </a:p>
        </p:txBody>
      </p:sp>
      <p:sp>
        <p:nvSpPr>
          <p:cNvPr id="17" name="PlaceHolder 4"/>
          <p:cNvSpPr>
            <a:spLocks noGrp="1"/>
          </p:cNvSpPr>
          <p:nvPr>
            <p:ph type="body"/>
          </p:nvPr>
        </p:nvSpPr>
        <p:spPr>
          <a:xfrm>
            <a:off x="4674240" y="1604520"/>
            <a:ext cx="4015800" cy="3976920"/>
          </a:xfrm>
          <a:prstGeom prst="rect">
            <a:avLst/>
          </a:prstGeom>
        </p:spPr>
        <p:txBody>
          <a:bodyPr wrap="none" lIns="90000" tIns="46800" rIns="90000" bIns="4680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19" name="PlaceHolder 2"/>
          <p:cNvSpPr>
            <a:spLocks noGrp="1"/>
          </p:cNvSpPr>
          <p:nvPr>
            <p:ph type="body"/>
          </p:nvPr>
        </p:nvSpPr>
        <p:spPr>
          <a:xfrm>
            <a:off x="457200" y="1604520"/>
            <a:ext cx="4015800" cy="3976920"/>
          </a:xfrm>
          <a:prstGeom prst="rect">
            <a:avLst/>
          </a:prstGeom>
        </p:spPr>
        <p:txBody>
          <a:bodyPr wrap="none" lIns="90000" tIns="46800" rIns="90000" bIns="46800"/>
          <a:lstStyle/>
          <a:p>
            <a:endParaRPr/>
          </a:p>
        </p:txBody>
      </p:sp>
      <p:sp>
        <p:nvSpPr>
          <p:cNvPr id="20"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21" name="PlaceHolder 4"/>
          <p:cNvSpPr>
            <a:spLocks noGrp="1"/>
          </p:cNvSpPr>
          <p:nvPr>
            <p:ph type="body"/>
          </p:nvPr>
        </p:nvSpPr>
        <p:spPr>
          <a:xfrm>
            <a:off x="4674240" y="3682080"/>
            <a:ext cx="4015800" cy="1896840"/>
          </a:xfrm>
          <a:prstGeom prst="rect">
            <a:avLst/>
          </a:prstGeom>
        </p:spPr>
        <p:txBody>
          <a:bodyPr wrap="none" lIns="90000" tIns="46800" rIns="90000" bIns="4680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26800"/>
            <a:ext cx="8229240" cy="1238760"/>
          </a:xfrm>
          <a:prstGeom prst="rect">
            <a:avLst/>
          </a:prstGeom>
        </p:spPr>
        <p:txBody>
          <a:bodyPr wrap="none" lIns="90000" tIns="46800" rIns="90000" bIns="46800" anchor="ctr"/>
          <a:lstStyle/>
          <a:p>
            <a:pPr algn="ctr"/>
            <a:endParaRPr/>
          </a:p>
        </p:txBody>
      </p:sp>
      <p:sp>
        <p:nvSpPr>
          <p:cNvPr id="23" name="PlaceHolder 2"/>
          <p:cNvSpPr>
            <a:spLocks noGrp="1"/>
          </p:cNvSpPr>
          <p:nvPr>
            <p:ph type="body"/>
          </p:nvPr>
        </p:nvSpPr>
        <p:spPr>
          <a:xfrm>
            <a:off x="457200" y="1604520"/>
            <a:ext cx="4015800" cy="1896840"/>
          </a:xfrm>
          <a:prstGeom prst="rect">
            <a:avLst/>
          </a:prstGeom>
        </p:spPr>
        <p:txBody>
          <a:bodyPr wrap="none" lIns="90000" tIns="46800" rIns="90000" bIns="46800"/>
          <a:lstStyle/>
          <a:p>
            <a:endParaRPr/>
          </a:p>
        </p:txBody>
      </p:sp>
      <p:sp>
        <p:nvSpPr>
          <p:cNvPr id="24" name="PlaceHolder 3"/>
          <p:cNvSpPr>
            <a:spLocks noGrp="1"/>
          </p:cNvSpPr>
          <p:nvPr>
            <p:ph type="body"/>
          </p:nvPr>
        </p:nvSpPr>
        <p:spPr>
          <a:xfrm>
            <a:off x="4674240" y="1604520"/>
            <a:ext cx="4015800" cy="1896840"/>
          </a:xfrm>
          <a:prstGeom prst="rect">
            <a:avLst/>
          </a:prstGeom>
        </p:spPr>
        <p:txBody>
          <a:bodyPr wrap="none" lIns="90000" tIns="46800" rIns="90000" bIns="46800"/>
          <a:lstStyle/>
          <a:p>
            <a:endParaRPr/>
          </a:p>
        </p:txBody>
      </p:sp>
      <p:sp>
        <p:nvSpPr>
          <p:cNvPr id="25" name="PlaceHolder 4"/>
          <p:cNvSpPr>
            <a:spLocks noGrp="1"/>
          </p:cNvSpPr>
          <p:nvPr>
            <p:ph type="body"/>
          </p:nvPr>
        </p:nvSpPr>
        <p:spPr>
          <a:xfrm>
            <a:off x="457200" y="3682080"/>
            <a:ext cx="8229240" cy="1896840"/>
          </a:xfrm>
          <a:prstGeom prst="rect">
            <a:avLst/>
          </a:prstGeom>
        </p:spPr>
        <p:txBody>
          <a:bodyPr wrap="none" lIns="90000" tIns="46800" rIns="9000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380880"/>
            <a:ext cx="7772040" cy="761760"/>
          </a:xfrm>
          <a:prstGeom prst="rect">
            <a:avLst/>
          </a:prstGeom>
        </p:spPr>
        <p:txBody>
          <a:bodyPr anchor="ctr"/>
          <a:lstStyle/>
          <a:p>
            <a:pPr algn="ctr">
              <a:lnSpc>
                <a:spcPct val="100000"/>
              </a:lnSpc>
            </a:pPr>
            <a:r>
              <a:rPr lang="en-US" sz="3200">
                <a:solidFill>
                  <a:srgbClr val="000000"/>
                </a:solidFill>
                <a:latin typeface="Arial"/>
              </a:rPr>
              <a:t>Click to edit the title text formatClick to edit Master title style</a:t>
            </a:r>
            <a:endParaRPr/>
          </a:p>
        </p:txBody>
      </p:sp>
      <p:sp>
        <p:nvSpPr>
          <p:cNvPr id="6" name="PlaceHolder 2"/>
          <p:cNvSpPr>
            <a:spLocks noGrp="1"/>
          </p:cNvSpPr>
          <p:nvPr>
            <p:ph type="body"/>
          </p:nvPr>
        </p:nvSpPr>
        <p:spPr>
          <a:xfrm>
            <a:off x="685800" y="1371600"/>
            <a:ext cx="7772040" cy="4723920"/>
          </a:xfrm>
          <a:prstGeom prst="rect">
            <a:avLst/>
          </a:prstGeom>
        </p:spPr>
        <p:txBody>
          <a:bodyPr/>
          <a:lstStyle/>
          <a:p>
            <a:pPr>
              <a:buSzPct val="25000"/>
              <a:buFont typeface="StarSymbol"/>
              <a:buChar char=""/>
            </a:pPr>
            <a:r>
              <a:rPr lang="en-US" sz="2400">
                <a:solidFill>
                  <a:srgbClr val="FF0000"/>
                </a:solidFill>
                <a:latin typeface="Arial"/>
              </a:rPr>
              <a:t>Click to edit the outline text format</a:t>
            </a:r>
            <a:endParaRPr/>
          </a:p>
          <a:p>
            <a:pPr lvl="1">
              <a:buSzPct val="25000"/>
              <a:buFont typeface="StarSymbol"/>
              <a:buChar char=""/>
            </a:pPr>
            <a:r>
              <a:rPr lang="en-US" sz="2400">
                <a:solidFill>
                  <a:srgbClr val="FF0000"/>
                </a:solidFill>
                <a:latin typeface="Arial"/>
              </a:rPr>
              <a:t>Second Outline Level</a:t>
            </a:r>
            <a:endParaRPr/>
          </a:p>
          <a:p>
            <a:pPr lvl="2">
              <a:buSzPct val="25000"/>
              <a:buFont typeface="StarSymbol"/>
              <a:buChar char=""/>
            </a:pPr>
            <a:r>
              <a:rPr lang="en-US" sz="2400">
                <a:solidFill>
                  <a:srgbClr val="FF0000"/>
                </a:solidFill>
                <a:latin typeface="Arial"/>
              </a:rPr>
              <a:t>Third Outline Level</a:t>
            </a:r>
            <a:endParaRPr/>
          </a:p>
          <a:p>
            <a:pPr lvl="3">
              <a:buSzPct val="25000"/>
              <a:buFont typeface="StarSymbol"/>
              <a:buChar char=""/>
            </a:pPr>
            <a:r>
              <a:rPr lang="en-US" sz="2400">
                <a:solidFill>
                  <a:srgbClr val="FF0000"/>
                </a:solidFill>
                <a:latin typeface="Arial"/>
              </a:rPr>
              <a:t>Fourth Outline Level</a:t>
            </a:r>
            <a:endParaRPr/>
          </a:p>
          <a:p>
            <a:pPr lvl="4">
              <a:buSzPct val="25000"/>
              <a:buFont typeface="StarSymbol"/>
              <a:buChar char=""/>
            </a:pPr>
            <a:r>
              <a:rPr lang="en-US" sz="2400">
                <a:solidFill>
                  <a:srgbClr val="FF0000"/>
                </a:solidFill>
                <a:latin typeface="Arial"/>
              </a:rPr>
              <a:t>Fifth Outline Level</a:t>
            </a:r>
            <a:endParaRPr/>
          </a:p>
          <a:p>
            <a:pPr lvl="5">
              <a:buSzPct val="25000"/>
              <a:buFont typeface="StarSymbol"/>
              <a:buChar char=""/>
            </a:pPr>
            <a:r>
              <a:rPr lang="en-US" sz="2400">
                <a:solidFill>
                  <a:srgbClr val="FF0000"/>
                </a:solidFill>
                <a:latin typeface="Arial"/>
              </a:rPr>
              <a:t>Sixth Outline Level</a:t>
            </a:r>
            <a:endParaRPr/>
          </a:p>
          <a:p>
            <a:pPr>
              <a:lnSpc>
                <a:spcPct val="100000"/>
              </a:lnSpc>
              <a:buFont typeface="StarSymbol"/>
              <a:buChar char=""/>
            </a:pPr>
            <a:r>
              <a:rPr lang="en-US" sz="2400">
                <a:solidFill>
                  <a:srgbClr val="FF0000"/>
                </a:solidFill>
                <a:latin typeface="Arial"/>
              </a:rPr>
              <a:t>Seventh Outline LevelClick to edit Master text styles</a:t>
            </a:r>
            <a:endParaRPr/>
          </a:p>
          <a:p>
            <a:pPr lvl="1">
              <a:lnSpc>
                <a:spcPct val="100000"/>
              </a:lnSpc>
              <a:buFont typeface="StarSymbol"/>
              <a:buChar char=""/>
            </a:pPr>
            <a:r>
              <a:rPr lang="en-US" sz="2000">
                <a:solidFill>
                  <a:srgbClr val="000000"/>
                </a:solidFill>
                <a:latin typeface="Arial"/>
              </a:rPr>
              <a:t>Second level</a:t>
            </a:r>
            <a:endParaRPr/>
          </a:p>
          <a:p>
            <a:pPr lvl="2">
              <a:lnSpc>
                <a:spcPct val="100000"/>
              </a:lnSpc>
              <a:buFont typeface="StarSymbol"/>
              <a:buChar char=""/>
            </a:pPr>
            <a:r>
              <a:rPr lang="en-US" sz="2400">
                <a:solidFill>
                  <a:srgbClr val="000000"/>
                </a:solidFill>
                <a:latin typeface="Arial"/>
              </a:rPr>
              <a:t>Third level</a:t>
            </a:r>
            <a:endParaRPr/>
          </a:p>
          <a:p>
            <a:pPr lvl="3">
              <a:lnSpc>
                <a:spcPct val="100000"/>
              </a:lnSpc>
              <a:buFont typeface="StarSymbol"/>
              <a:buChar char=""/>
            </a:pPr>
            <a:r>
              <a:rPr lang="en-US" sz="1600">
                <a:solidFill>
                  <a:srgbClr val="000000"/>
                </a:solidFill>
                <a:latin typeface="Arial"/>
              </a:rPr>
              <a:t>Fourth level</a:t>
            </a:r>
            <a:endParaRPr/>
          </a:p>
          <a:p>
            <a:pPr lvl="4">
              <a:lnSpc>
                <a:spcPct val="100000"/>
              </a:lnSpc>
              <a:buFont typeface="StarSymbol"/>
              <a:buChar char="»"/>
            </a:pPr>
            <a:r>
              <a:rPr lang="en-US" sz="1400">
                <a:solidFill>
                  <a:srgbClr val="000000"/>
                </a:solidFill>
                <a:latin typeface="Arial"/>
              </a:rPr>
              <a:t>Fifth level</a:t>
            </a:r>
            <a:endParaRPr/>
          </a:p>
        </p:txBody>
      </p:sp>
      <p:sp>
        <p:nvSpPr>
          <p:cNvPr id="2" name="PlaceHolder 3"/>
          <p:cNvSpPr>
            <a:spLocks noGrp="1"/>
          </p:cNvSpPr>
          <p:nvPr>
            <p:ph type="dt"/>
          </p:nvPr>
        </p:nvSpPr>
        <p:spPr>
          <a:xfrm>
            <a:off x="685800" y="6248520"/>
            <a:ext cx="1904760" cy="456840"/>
          </a:xfrm>
          <a:prstGeom prst="rect">
            <a:avLst/>
          </a:prstGeom>
        </p:spPr>
        <p:txBody>
          <a:bodyPr/>
          <a:lstStyle/>
          <a:p>
            <a:endParaRPr/>
          </a:p>
        </p:txBody>
      </p:sp>
      <p:sp>
        <p:nvSpPr>
          <p:cNvPr id="3" name="PlaceHolder 4"/>
          <p:cNvSpPr>
            <a:spLocks noGrp="1"/>
          </p:cNvSpPr>
          <p:nvPr>
            <p:ph type="ftr"/>
          </p:nvPr>
        </p:nvSpPr>
        <p:spPr>
          <a:xfrm>
            <a:off x="3124080" y="6248520"/>
            <a:ext cx="2895120" cy="456840"/>
          </a:xfrm>
          <a:prstGeom prst="rect">
            <a:avLst/>
          </a:prstGeom>
        </p:spPr>
        <p:txBody>
          <a:bodyPr/>
          <a:lstStyle/>
          <a:p>
            <a:endParaRPr/>
          </a:p>
        </p:txBody>
      </p:sp>
      <p:sp>
        <p:nvSpPr>
          <p:cNvPr id="4" name="PlaceHolder 5"/>
          <p:cNvSpPr>
            <a:spLocks noGrp="1"/>
          </p:cNvSpPr>
          <p:nvPr>
            <p:ph type="sldNum"/>
          </p:nvPr>
        </p:nvSpPr>
        <p:spPr>
          <a:xfrm>
            <a:off x="6553080" y="6248520"/>
            <a:ext cx="1904760" cy="456840"/>
          </a:xfrm>
          <a:prstGeom prst="rect">
            <a:avLst/>
          </a:prstGeom>
        </p:spPr>
        <p:txBody>
          <a:bodyPr/>
          <a:lstStyle/>
          <a:p>
            <a:pPr>
              <a:lnSpc>
                <a:spcPct val="100000"/>
              </a:lnSpc>
            </a:pPr>
            <a:fld id="{679CBFEA-F205-4BFE-A0C5-A45C35097D3B}" type="slidenum">
              <a:rPr lang="en-IN" sz="1400">
                <a:solidFill>
                  <a:srgbClr val="000000"/>
                </a:solidFill>
                <a:latin typeface="Arial"/>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3200">
                <a:solidFill>
                  <a:srgbClr val="000000"/>
                </a:solidFill>
                <a:latin typeface="Arial"/>
              </a:rPr>
              <a:t>Click to edit the title text formatClick to edit Master title style</a:t>
            </a:r>
            <a:endParaRPr/>
          </a:p>
        </p:txBody>
      </p:sp>
      <p:sp>
        <p:nvSpPr>
          <p:cNvPr id="40" name="PlaceHolder 2"/>
          <p:cNvSpPr>
            <a:spLocks noGrp="1"/>
          </p:cNvSpPr>
          <p:nvPr>
            <p:ph type="dt"/>
          </p:nvPr>
        </p:nvSpPr>
        <p:spPr>
          <a:xfrm>
            <a:off x="685800" y="6248520"/>
            <a:ext cx="1904760" cy="456840"/>
          </a:xfrm>
          <a:prstGeom prst="rect">
            <a:avLst/>
          </a:prstGeom>
        </p:spPr>
        <p:txBody>
          <a:bodyPr/>
          <a:lstStyle/>
          <a:p>
            <a:endParaRPr/>
          </a:p>
        </p:txBody>
      </p:sp>
      <p:sp>
        <p:nvSpPr>
          <p:cNvPr id="41" name="PlaceHolder 3"/>
          <p:cNvSpPr>
            <a:spLocks noGrp="1"/>
          </p:cNvSpPr>
          <p:nvPr>
            <p:ph type="ftr"/>
          </p:nvPr>
        </p:nvSpPr>
        <p:spPr>
          <a:xfrm>
            <a:off x="3124080" y="6248520"/>
            <a:ext cx="2895120" cy="456840"/>
          </a:xfrm>
          <a:prstGeom prst="rect">
            <a:avLst/>
          </a:prstGeom>
        </p:spPr>
        <p:txBody>
          <a:bodyPr/>
          <a:lstStyle/>
          <a:p>
            <a:endParaRPr/>
          </a:p>
        </p:txBody>
      </p:sp>
      <p:sp>
        <p:nvSpPr>
          <p:cNvPr id="42" name="PlaceHolder 4"/>
          <p:cNvSpPr>
            <a:spLocks noGrp="1"/>
          </p:cNvSpPr>
          <p:nvPr>
            <p:ph type="sldNum"/>
          </p:nvPr>
        </p:nvSpPr>
        <p:spPr>
          <a:xfrm>
            <a:off x="6553080" y="6248520"/>
            <a:ext cx="1904760" cy="456840"/>
          </a:xfrm>
          <a:prstGeom prst="rect">
            <a:avLst/>
          </a:prstGeom>
        </p:spPr>
        <p:txBody>
          <a:bodyPr/>
          <a:lstStyle/>
          <a:p>
            <a:pPr>
              <a:lnSpc>
                <a:spcPct val="100000"/>
              </a:lnSpc>
            </a:pPr>
            <a:fld id="{26985887-B068-4B7F-BE12-0DB3784C2ABB}" type="slidenum">
              <a:rPr lang="en-IN" sz="1400">
                <a:solidFill>
                  <a:srgbClr val="000000"/>
                </a:solidFill>
                <a:latin typeface="Arial"/>
              </a:rPr>
              <a:pPr>
                <a:lnSpc>
                  <a:spcPct val="100000"/>
                </a:lnSpc>
              </a:pPr>
              <a:t>‹#›</a:t>
            </a:fld>
            <a:endParaRPr/>
          </a:p>
        </p:txBody>
      </p:sp>
      <p:sp>
        <p:nvSpPr>
          <p:cNvPr id="43" name="PlaceHolder 5"/>
          <p:cNvSpPr>
            <a:spLocks noGrp="1"/>
          </p:cNvSpPr>
          <p:nvPr>
            <p:ph type="body"/>
          </p:nvPr>
        </p:nvSpPr>
        <p:spPr>
          <a:xfrm>
            <a:off x="457200" y="1604520"/>
            <a:ext cx="8229240" cy="39769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85800" y="380880"/>
            <a:ext cx="7772040" cy="761760"/>
          </a:xfrm>
          <a:prstGeom prst="rect">
            <a:avLst/>
          </a:prstGeom>
        </p:spPr>
        <p:txBody>
          <a:bodyPr anchor="ctr"/>
          <a:lstStyle/>
          <a:p>
            <a:pPr algn="ctr">
              <a:lnSpc>
                <a:spcPct val="100000"/>
              </a:lnSpc>
            </a:pPr>
            <a:r>
              <a:rPr lang="en-US" sz="3200">
                <a:solidFill>
                  <a:srgbClr val="000000"/>
                </a:solidFill>
                <a:latin typeface="Arial"/>
              </a:rPr>
              <a:t>Click to edit the title text formatClick to edit Master title style</a:t>
            </a:r>
            <a:endParaRPr/>
          </a:p>
        </p:txBody>
      </p:sp>
      <p:sp>
        <p:nvSpPr>
          <p:cNvPr id="79" name="PlaceHolder 2"/>
          <p:cNvSpPr>
            <a:spLocks noGrp="1"/>
          </p:cNvSpPr>
          <p:nvPr>
            <p:ph type="body"/>
          </p:nvPr>
        </p:nvSpPr>
        <p:spPr>
          <a:xfrm>
            <a:off x="685800" y="1371600"/>
            <a:ext cx="3809520" cy="4723920"/>
          </a:xfrm>
          <a:prstGeom prst="rect">
            <a:avLst/>
          </a:prstGeom>
        </p:spPr>
        <p:txBody>
          <a:bodyPr/>
          <a:lstStyle/>
          <a:p>
            <a:pPr>
              <a:buSzPct val="25000"/>
              <a:buFont typeface="StarSymbol"/>
              <a:buChar char=""/>
            </a:pPr>
            <a:r>
              <a:rPr lang="en-US" sz="2400">
                <a:solidFill>
                  <a:srgbClr val="FF0000"/>
                </a:solidFill>
                <a:latin typeface="Arial"/>
              </a:rPr>
              <a:t>Click to edit the outline text format</a:t>
            </a:r>
            <a:endParaRPr/>
          </a:p>
          <a:p>
            <a:pPr lvl="1">
              <a:buSzPct val="25000"/>
              <a:buFont typeface="StarSymbol"/>
              <a:buChar char=""/>
            </a:pPr>
            <a:r>
              <a:rPr lang="en-US" sz="2400">
                <a:solidFill>
                  <a:srgbClr val="FF0000"/>
                </a:solidFill>
                <a:latin typeface="Arial"/>
              </a:rPr>
              <a:t>Second Outline Level</a:t>
            </a:r>
            <a:endParaRPr/>
          </a:p>
          <a:p>
            <a:pPr lvl="2">
              <a:buSzPct val="25000"/>
              <a:buFont typeface="StarSymbol"/>
              <a:buChar char=""/>
            </a:pPr>
            <a:r>
              <a:rPr lang="en-US" sz="2400">
                <a:solidFill>
                  <a:srgbClr val="FF0000"/>
                </a:solidFill>
                <a:latin typeface="Arial"/>
              </a:rPr>
              <a:t>Third Outline Level</a:t>
            </a:r>
            <a:endParaRPr/>
          </a:p>
          <a:p>
            <a:pPr lvl="3">
              <a:buSzPct val="25000"/>
              <a:buFont typeface="StarSymbol"/>
              <a:buChar char=""/>
            </a:pPr>
            <a:r>
              <a:rPr lang="en-US" sz="2400">
                <a:solidFill>
                  <a:srgbClr val="FF0000"/>
                </a:solidFill>
                <a:latin typeface="Arial"/>
              </a:rPr>
              <a:t>Fourth Outline Level</a:t>
            </a:r>
            <a:endParaRPr/>
          </a:p>
          <a:p>
            <a:pPr lvl="4">
              <a:buSzPct val="25000"/>
              <a:buFont typeface="StarSymbol"/>
              <a:buChar char=""/>
            </a:pPr>
            <a:r>
              <a:rPr lang="en-US" sz="2400">
                <a:solidFill>
                  <a:srgbClr val="FF0000"/>
                </a:solidFill>
                <a:latin typeface="Arial"/>
              </a:rPr>
              <a:t>Fifth Outline Level</a:t>
            </a:r>
            <a:endParaRPr/>
          </a:p>
          <a:p>
            <a:pPr lvl="5">
              <a:buSzPct val="25000"/>
              <a:buFont typeface="StarSymbol"/>
              <a:buChar char=""/>
            </a:pPr>
            <a:r>
              <a:rPr lang="en-US" sz="2400">
                <a:solidFill>
                  <a:srgbClr val="FF0000"/>
                </a:solidFill>
                <a:latin typeface="Arial"/>
              </a:rPr>
              <a:t>Sixth Outline Level</a:t>
            </a:r>
            <a:endParaRPr/>
          </a:p>
          <a:p>
            <a:pPr>
              <a:lnSpc>
                <a:spcPct val="100000"/>
              </a:lnSpc>
              <a:buFont typeface="StarSymbol"/>
              <a:buChar char=""/>
            </a:pPr>
            <a:r>
              <a:rPr lang="en-US" sz="2400">
                <a:solidFill>
                  <a:srgbClr val="FF0000"/>
                </a:solidFill>
                <a:latin typeface="Arial"/>
              </a:rPr>
              <a:t>Seventh Outline LevelClick to edit Master text styles</a:t>
            </a:r>
            <a:endParaRPr/>
          </a:p>
          <a:p>
            <a:pPr lvl="1">
              <a:lnSpc>
                <a:spcPct val="100000"/>
              </a:lnSpc>
              <a:buFont typeface="StarSymbol"/>
              <a:buChar char=""/>
            </a:pPr>
            <a:r>
              <a:rPr lang="en-US" sz="2000">
                <a:solidFill>
                  <a:srgbClr val="000000"/>
                </a:solidFill>
                <a:latin typeface="Arial"/>
              </a:rPr>
              <a:t>Second level</a:t>
            </a:r>
            <a:endParaRPr/>
          </a:p>
          <a:p>
            <a:pPr lvl="2">
              <a:lnSpc>
                <a:spcPct val="100000"/>
              </a:lnSpc>
              <a:buFont typeface="StarSymbol"/>
              <a:buChar char=""/>
            </a:pPr>
            <a:r>
              <a:rPr lang="en-US" sz="2400">
                <a:solidFill>
                  <a:srgbClr val="000000"/>
                </a:solidFill>
                <a:latin typeface="Arial"/>
              </a:rPr>
              <a:t>Third level</a:t>
            </a:r>
            <a:endParaRPr/>
          </a:p>
          <a:p>
            <a:pPr lvl="3">
              <a:lnSpc>
                <a:spcPct val="100000"/>
              </a:lnSpc>
              <a:buFont typeface="StarSymbol"/>
              <a:buChar char=""/>
            </a:pPr>
            <a:r>
              <a:rPr lang="en-US" sz="1600">
                <a:solidFill>
                  <a:srgbClr val="000000"/>
                </a:solidFill>
                <a:latin typeface="Arial"/>
              </a:rPr>
              <a:t>Fourth level</a:t>
            </a:r>
            <a:endParaRPr/>
          </a:p>
          <a:p>
            <a:pPr lvl="4">
              <a:lnSpc>
                <a:spcPct val="100000"/>
              </a:lnSpc>
              <a:buFont typeface="StarSymbol"/>
              <a:buChar char="»"/>
            </a:pPr>
            <a:r>
              <a:rPr lang="en-US" sz="1400">
                <a:solidFill>
                  <a:srgbClr val="000000"/>
                </a:solidFill>
                <a:latin typeface="Arial"/>
              </a:rPr>
              <a:t>Fifth level</a:t>
            </a:r>
            <a:endParaRPr/>
          </a:p>
        </p:txBody>
      </p:sp>
      <p:sp>
        <p:nvSpPr>
          <p:cNvPr id="80" name="PlaceHolder 3"/>
          <p:cNvSpPr>
            <a:spLocks noGrp="1"/>
          </p:cNvSpPr>
          <p:nvPr>
            <p:ph type="body"/>
          </p:nvPr>
        </p:nvSpPr>
        <p:spPr>
          <a:xfrm>
            <a:off x="4648320" y="1371600"/>
            <a:ext cx="3809520" cy="4723920"/>
          </a:xfrm>
          <a:prstGeom prst="rect">
            <a:avLst/>
          </a:prstGeom>
        </p:spPr>
        <p:txBody>
          <a:bodyPr/>
          <a:lstStyle/>
          <a:p>
            <a:pPr>
              <a:buSzPct val="25000"/>
              <a:buFont typeface="StarSymbol"/>
              <a:buChar char=""/>
            </a:pPr>
            <a:r>
              <a:rPr lang="en-US" sz="1400">
                <a:solidFill>
                  <a:srgbClr val="FF0000"/>
                </a:solidFill>
                <a:latin typeface="Arial"/>
              </a:rPr>
              <a:t>Click to edit the outline text format</a:t>
            </a:r>
            <a:endParaRPr/>
          </a:p>
          <a:p>
            <a:pPr lvl="1">
              <a:buSzPct val="25000"/>
              <a:buFont typeface="StarSymbol"/>
              <a:buChar char=""/>
            </a:pPr>
            <a:r>
              <a:rPr lang="en-US" sz="1400">
                <a:solidFill>
                  <a:srgbClr val="FF0000"/>
                </a:solidFill>
                <a:latin typeface="Arial"/>
              </a:rPr>
              <a:t>Second Outline Level</a:t>
            </a:r>
            <a:endParaRPr/>
          </a:p>
          <a:p>
            <a:pPr lvl="2">
              <a:buSzPct val="25000"/>
              <a:buFont typeface="StarSymbol"/>
              <a:buChar char=""/>
            </a:pPr>
            <a:r>
              <a:rPr lang="en-US" sz="1400">
                <a:solidFill>
                  <a:srgbClr val="FF0000"/>
                </a:solidFill>
                <a:latin typeface="Arial"/>
              </a:rPr>
              <a:t>Third Outline Level</a:t>
            </a:r>
            <a:endParaRPr/>
          </a:p>
          <a:p>
            <a:pPr lvl="3">
              <a:buSzPct val="25000"/>
              <a:buFont typeface="StarSymbol"/>
              <a:buChar char=""/>
            </a:pPr>
            <a:r>
              <a:rPr lang="en-US" sz="1400">
                <a:solidFill>
                  <a:srgbClr val="FF0000"/>
                </a:solidFill>
                <a:latin typeface="Arial"/>
              </a:rPr>
              <a:t>Fourth Outline Level</a:t>
            </a:r>
            <a:endParaRPr/>
          </a:p>
          <a:p>
            <a:pPr lvl="4">
              <a:buSzPct val="25000"/>
              <a:buFont typeface="StarSymbol"/>
              <a:buChar char=""/>
            </a:pPr>
            <a:r>
              <a:rPr lang="en-US" sz="1400">
                <a:solidFill>
                  <a:srgbClr val="FF0000"/>
                </a:solidFill>
                <a:latin typeface="Arial"/>
              </a:rPr>
              <a:t>Fifth Outline Level</a:t>
            </a:r>
            <a:endParaRPr/>
          </a:p>
          <a:p>
            <a:pPr lvl="5">
              <a:buSzPct val="25000"/>
              <a:buFont typeface="StarSymbol"/>
              <a:buChar char=""/>
            </a:pPr>
            <a:r>
              <a:rPr lang="en-US" sz="1400">
                <a:solidFill>
                  <a:srgbClr val="FF0000"/>
                </a:solidFill>
                <a:latin typeface="Arial"/>
              </a:rPr>
              <a:t>Sixth Outline Level</a:t>
            </a:r>
            <a:endParaRPr/>
          </a:p>
          <a:p>
            <a:pPr>
              <a:lnSpc>
                <a:spcPct val="100000"/>
              </a:lnSpc>
              <a:buFont typeface="StarSymbol"/>
              <a:buChar char=""/>
            </a:pPr>
            <a:r>
              <a:rPr lang="en-US" sz="1400">
                <a:solidFill>
                  <a:srgbClr val="FF0000"/>
                </a:solidFill>
                <a:latin typeface="Arial"/>
              </a:rPr>
              <a:t>Seventh Outline LevelClick to edit Master text styles</a:t>
            </a:r>
            <a:endParaRPr/>
          </a:p>
          <a:p>
            <a:pPr lvl="1">
              <a:lnSpc>
                <a:spcPct val="100000"/>
              </a:lnSpc>
              <a:buFont typeface="StarSymbol"/>
              <a:buChar char=""/>
            </a:pPr>
            <a:r>
              <a:rPr lang="en-US" sz="2000">
                <a:solidFill>
                  <a:srgbClr val="000000"/>
                </a:solidFill>
                <a:latin typeface="Arial"/>
              </a:rPr>
              <a:t>Second level</a:t>
            </a:r>
            <a:endParaRPr/>
          </a:p>
          <a:p>
            <a:pPr lvl="2">
              <a:lnSpc>
                <a:spcPct val="100000"/>
              </a:lnSpc>
              <a:buFont typeface="StarSymbol"/>
              <a:buChar char=""/>
            </a:pPr>
            <a:r>
              <a:rPr lang="en-US" sz="2400">
                <a:solidFill>
                  <a:srgbClr val="000000"/>
                </a:solidFill>
                <a:latin typeface="Arial"/>
              </a:rPr>
              <a:t>Third level</a:t>
            </a:r>
            <a:endParaRPr/>
          </a:p>
          <a:p>
            <a:pPr lvl="3">
              <a:lnSpc>
                <a:spcPct val="100000"/>
              </a:lnSpc>
              <a:buFont typeface="StarSymbol"/>
              <a:buChar char=""/>
            </a:pPr>
            <a:r>
              <a:rPr lang="en-US" sz="1600">
                <a:solidFill>
                  <a:srgbClr val="000000"/>
                </a:solidFill>
                <a:latin typeface="Arial"/>
              </a:rPr>
              <a:t>Fourth level</a:t>
            </a:r>
            <a:endParaRPr/>
          </a:p>
          <a:p>
            <a:pPr lvl="4">
              <a:lnSpc>
                <a:spcPct val="100000"/>
              </a:lnSpc>
              <a:buFont typeface="StarSymbol"/>
              <a:buChar char="»"/>
            </a:pPr>
            <a:r>
              <a:rPr lang="en-US" sz="1400">
                <a:solidFill>
                  <a:srgbClr val="000000"/>
                </a:solidFill>
                <a:latin typeface="Arial"/>
              </a:rPr>
              <a:t>Fifth level</a:t>
            </a:r>
            <a:endParaRPr/>
          </a:p>
        </p:txBody>
      </p:sp>
      <p:sp>
        <p:nvSpPr>
          <p:cNvPr id="81" name="PlaceHolder 4"/>
          <p:cNvSpPr>
            <a:spLocks noGrp="1"/>
          </p:cNvSpPr>
          <p:nvPr>
            <p:ph type="dt"/>
          </p:nvPr>
        </p:nvSpPr>
        <p:spPr>
          <a:xfrm>
            <a:off x="685800" y="6248520"/>
            <a:ext cx="1904760" cy="456840"/>
          </a:xfrm>
          <a:prstGeom prst="rect">
            <a:avLst/>
          </a:prstGeom>
        </p:spPr>
        <p:txBody>
          <a:bodyPr/>
          <a:lstStyle/>
          <a:p>
            <a:endParaRPr/>
          </a:p>
        </p:txBody>
      </p:sp>
      <p:sp>
        <p:nvSpPr>
          <p:cNvPr id="82" name="PlaceHolder 5"/>
          <p:cNvSpPr>
            <a:spLocks noGrp="1"/>
          </p:cNvSpPr>
          <p:nvPr>
            <p:ph type="ftr"/>
          </p:nvPr>
        </p:nvSpPr>
        <p:spPr>
          <a:xfrm>
            <a:off x="3124080" y="6248520"/>
            <a:ext cx="2895120" cy="456840"/>
          </a:xfrm>
          <a:prstGeom prst="rect">
            <a:avLst/>
          </a:prstGeom>
        </p:spPr>
        <p:txBody>
          <a:bodyPr/>
          <a:lstStyle/>
          <a:p>
            <a:endParaRPr/>
          </a:p>
        </p:txBody>
      </p:sp>
      <p:sp>
        <p:nvSpPr>
          <p:cNvPr id="83" name="PlaceHolder 6"/>
          <p:cNvSpPr>
            <a:spLocks noGrp="1"/>
          </p:cNvSpPr>
          <p:nvPr>
            <p:ph type="sldNum"/>
          </p:nvPr>
        </p:nvSpPr>
        <p:spPr>
          <a:xfrm>
            <a:off x="6553080" y="6248520"/>
            <a:ext cx="1904760" cy="456840"/>
          </a:xfrm>
          <a:prstGeom prst="rect">
            <a:avLst/>
          </a:prstGeom>
        </p:spPr>
        <p:txBody>
          <a:bodyPr/>
          <a:lstStyle/>
          <a:p>
            <a:pPr>
              <a:lnSpc>
                <a:spcPct val="100000"/>
              </a:lnSpc>
            </a:pPr>
            <a:fld id="{A6E4B603-73E6-4774-BC2C-FF2B3A8C71F3}" type="slidenum">
              <a:rPr lang="en-IN" sz="1400">
                <a:solidFill>
                  <a:srgbClr val="000000"/>
                </a:solidFill>
                <a:latin typeface="Arial"/>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wrap="none" lIns="90000" tIns="46800" rIns="90000" bIns="46800" anchor="ctr"/>
          <a:lstStyle/>
          <a:p>
            <a:pPr algn="ctr"/>
            <a:r>
              <a:rPr lang="en-IN"/>
              <a:t>Click to edit the title text format</a:t>
            </a:r>
            <a:endParaRPr/>
          </a:p>
        </p:txBody>
      </p:sp>
      <p:sp>
        <p:nvSpPr>
          <p:cNvPr id="119" name="PlaceHolder 2"/>
          <p:cNvSpPr>
            <a:spLocks noGrp="1"/>
          </p:cNvSpPr>
          <p:nvPr>
            <p:ph type="body"/>
          </p:nvPr>
        </p:nvSpPr>
        <p:spPr>
          <a:xfrm>
            <a:off x="457200" y="1604520"/>
            <a:ext cx="8229240" cy="3976920"/>
          </a:xfrm>
          <a:prstGeom prst="rect">
            <a:avLst/>
          </a:prstGeom>
        </p:spPr>
        <p:txBody>
          <a:bodyPr wrap="none" lIns="90000" tIns="46800" rIns="90000" bIns="46800"/>
          <a:lstStyle/>
          <a:p>
            <a:pPr>
              <a:buFont typeface="Arial"/>
              <a:buChar char="•"/>
            </a:pPr>
            <a:r>
              <a:rPr lang="en-IN"/>
              <a:t>Click to edit the outline text format</a:t>
            </a:r>
            <a:endParaRPr/>
          </a:p>
          <a:p>
            <a:pPr lvl="1">
              <a:buFont typeface="Arial"/>
              <a:buChar char="–"/>
            </a:pPr>
            <a:r>
              <a:rPr lang="en-IN"/>
              <a:t>Second Outline Level</a:t>
            </a:r>
            <a:endParaRPr/>
          </a:p>
          <a:p>
            <a:pPr lvl="2">
              <a:buFont typeface="Arial"/>
              <a:buChar char="•"/>
            </a:pPr>
            <a:r>
              <a:rPr lang="en-IN"/>
              <a:t>Third Outline Level</a:t>
            </a:r>
            <a:endParaRPr/>
          </a:p>
          <a:p>
            <a:pPr lvl="3">
              <a:buFont typeface="Arial"/>
              <a:buChar char="–"/>
            </a:pPr>
            <a:r>
              <a:rPr lang="en-IN"/>
              <a:t>Fourth Outline Level</a:t>
            </a:r>
            <a:endParaRPr/>
          </a:p>
          <a:p>
            <a:pPr lvl="4">
              <a:buFont typeface="Arial"/>
              <a:buChar char="»"/>
            </a:pPr>
            <a:r>
              <a:rPr lang="en-IN"/>
              <a:t>Fifth Outline Level</a:t>
            </a:r>
            <a:endParaRPr/>
          </a:p>
          <a:p>
            <a:pPr lvl="5">
              <a:buFont typeface="Arial"/>
              <a:buChar char="»"/>
            </a:pPr>
            <a:r>
              <a:rPr lang="en-IN"/>
              <a:t>Sixth Outline Level</a:t>
            </a:r>
            <a:endParaRPr/>
          </a:p>
          <a:p>
            <a:pPr lvl="6">
              <a:buFont typeface="Aria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553080" y="6248520"/>
            <a:ext cx="1904760" cy="456840"/>
          </a:xfrm>
          <a:prstGeom prst="rect">
            <a:avLst/>
          </a:prstGeom>
        </p:spPr>
        <p:txBody>
          <a:bodyPr/>
          <a:lstStyle/>
          <a:p>
            <a:pPr>
              <a:lnSpc>
                <a:spcPct val="100000"/>
              </a:lnSpc>
            </a:pPr>
            <a:fld id="{58F1102C-9161-41E6-80E0-E793CFB62639}" type="slidenum">
              <a:rPr lang="en-IN" sz="1400">
                <a:solidFill>
                  <a:srgbClr val="000000"/>
                </a:solidFill>
                <a:latin typeface="Arial"/>
              </a:rPr>
              <a:pPr>
                <a:lnSpc>
                  <a:spcPct val="100000"/>
                </a:lnSpc>
              </a:pPr>
              <a:t>1</a:t>
            </a:fld>
            <a:endParaRPr/>
          </a:p>
        </p:txBody>
      </p:sp>
      <p:sp>
        <p:nvSpPr>
          <p:cNvPr id="160" name="TextShape 2"/>
          <p:cNvSpPr txBox="1"/>
          <p:nvPr/>
        </p:nvSpPr>
        <p:spPr>
          <a:xfrm>
            <a:off x="762120" y="1752480"/>
            <a:ext cx="7772040" cy="1748528"/>
          </a:xfrm>
          <a:prstGeom prst="rect">
            <a:avLst/>
          </a:prstGeom>
        </p:spPr>
        <p:txBody>
          <a:bodyPr anchor="ctr"/>
          <a:lstStyle/>
          <a:p>
            <a:pPr algn="ctr">
              <a:lnSpc>
                <a:spcPct val="100000"/>
              </a:lnSpc>
            </a:pPr>
            <a:r>
              <a:rPr lang="en-US" sz="3600" dirty="0">
                <a:solidFill>
                  <a:srgbClr val="000000"/>
                </a:solidFill>
                <a:latin typeface="Arial"/>
              </a:rPr>
              <a:t>Templates
</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685800" y="380880"/>
            <a:ext cx="7772040" cy="761760"/>
          </a:xfrm>
          <a:prstGeom prst="rect">
            <a:avLst/>
          </a:prstGeom>
        </p:spPr>
        <p:txBody>
          <a:bodyPr wrap="none" lIns="0" tIns="0" rIns="0" bIns="0" anchor="ctr"/>
          <a:lstStyle/>
          <a:p>
            <a:pPr algn="ctr"/>
            <a:r>
              <a:rPr lang="en-US" sz="3200" dirty="0"/>
              <a:t>Function Templates in Java</a:t>
            </a:r>
            <a:endParaRPr sz="3200" dirty="0"/>
          </a:p>
        </p:txBody>
      </p:sp>
      <p:sp>
        <p:nvSpPr>
          <p:cNvPr id="186" name="TextShape 2"/>
          <p:cNvSpPr txBox="1"/>
          <p:nvPr/>
        </p:nvSpPr>
        <p:spPr>
          <a:xfrm>
            <a:off x="3396960" y="1252080"/>
            <a:ext cx="1859040" cy="4723920"/>
          </a:xfrm>
          <a:prstGeom prst="rect">
            <a:avLst/>
          </a:prstGeom>
        </p:spPr>
        <p:txBody>
          <a:bodyPr wrap="none" lIns="0" tIns="0" rIns="0" bIns="0"/>
          <a:lstStyle/>
          <a:p>
            <a:pPr>
              <a:buSzPct val="25000"/>
              <a:buFont typeface="StarSymbol"/>
              <a:buChar char=""/>
            </a:pPr>
            <a:r>
              <a:rPr lang="en-US"/>
              <a:t>  </a:t>
            </a:r>
            <a:endParaRPr/>
          </a:p>
          <a:p>
            <a:pPr>
              <a:buSzPct val="25000"/>
              <a:buFont typeface="StarSymbol"/>
              <a:buChar char=""/>
            </a:pPr>
            <a:endParaRPr/>
          </a:p>
        </p:txBody>
      </p:sp>
      <p:sp>
        <p:nvSpPr>
          <p:cNvPr id="187" name="TextShape 3"/>
          <p:cNvSpPr txBox="1"/>
          <p:nvPr/>
        </p:nvSpPr>
        <p:spPr>
          <a:xfrm>
            <a:off x="685800" y="1371240"/>
            <a:ext cx="8242200" cy="4723920"/>
          </a:xfrm>
          <a:prstGeom prst="rect">
            <a:avLst/>
          </a:prstGeom>
        </p:spPr>
        <p:txBody>
          <a:bodyPr wrap="none" lIns="0" tIns="0" rIns="0" bIns="0" anchor="ctr"/>
          <a:lstStyle/>
          <a:p>
            <a:pPr>
              <a:buSzPct val="25000"/>
              <a:buFont typeface="StarSymbol"/>
              <a:buChar char=""/>
            </a:pPr>
            <a:r>
              <a:rPr lang="en-IN" sz="2000" dirty="0"/>
              <a:t>public class </a:t>
            </a:r>
            <a:r>
              <a:rPr lang="en-IN" sz="2000" dirty="0" err="1"/>
              <a:t>GenericMethodTest</a:t>
            </a:r>
            <a:r>
              <a:rPr lang="en-IN" sz="2000" dirty="0"/>
              <a:t> {</a:t>
            </a:r>
            <a:endParaRPr dirty="0"/>
          </a:p>
          <a:p>
            <a:pPr>
              <a:buSzPct val="25000"/>
              <a:buFont typeface="StarSymbol"/>
              <a:buChar char=""/>
            </a:pPr>
            <a:r>
              <a:rPr lang="en-IN" sz="2000" dirty="0"/>
              <a:t>   // generic method </a:t>
            </a:r>
            <a:r>
              <a:rPr lang="en-IN" sz="2000" dirty="0" err="1"/>
              <a:t>printArray</a:t>
            </a:r>
            <a:endParaRPr dirty="0"/>
          </a:p>
          <a:p>
            <a:pPr>
              <a:buSzPct val="25000"/>
              <a:buFont typeface="StarSymbol"/>
              <a:buChar char=""/>
            </a:pPr>
            <a:r>
              <a:rPr lang="en-IN" sz="2000" dirty="0"/>
              <a:t>   public static &lt; E &gt; void </a:t>
            </a:r>
            <a:r>
              <a:rPr lang="en-IN" sz="2000" dirty="0" err="1"/>
              <a:t>printArray</a:t>
            </a:r>
            <a:r>
              <a:rPr lang="en-IN" sz="2000" dirty="0"/>
              <a:t>( E[] </a:t>
            </a:r>
            <a:r>
              <a:rPr lang="en-IN" sz="2000" dirty="0" err="1"/>
              <a:t>inputArray</a:t>
            </a:r>
            <a:r>
              <a:rPr lang="en-IN" sz="2000" dirty="0"/>
              <a:t> ) {</a:t>
            </a:r>
            <a:endParaRPr dirty="0"/>
          </a:p>
          <a:p>
            <a:pPr>
              <a:buSzPct val="25000"/>
              <a:buFont typeface="StarSymbol"/>
              <a:buChar char=""/>
            </a:pPr>
            <a:r>
              <a:rPr lang="en-IN" sz="2000" dirty="0"/>
              <a:t>      // Display array elements</a:t>
            </a:r>
            <a:endParaRPr dirty="0"/>
          </a:p>
          <a:p>
            <a:pPr>
              <a:buSzPct val="25000"/>
              <a:buFont typeface="StarSymbol"/>
              <a:buChar char=""/>
            </a:pPr>
            <a:r>
              <a:rPr lang="en-IN" sz="2000" dirty="0"/>
              <a:t>      for(E element : </a:t>
            </a:r>
            <a:r>
              <a:rPr lang="en-IN" sz="2000" dirty="0" err="1"/>
              <a:t>inputArray</a:t>
            </a:r>
            <a:r>
              <a:rPr lang="en-IN" sz="2000" dirty="0"/>
              <a:t>) {</a:t>
            </a:r>
            <a:endParaRPr dirty="0"/>
          </a:p>
          <a:p>
            <a:pPr>
              <a:buSzPct val="25000"/>
              <a:buFont typeface="StarSymbol"/>
              <a:buChar char=""/>
            </a:pPr>
            <a:r>
              <a:rPr lang="en-IN" sz="2000" dirty="0"/>
              <a:t>         </a:t>
            </a:r>
            <a:r>
              <a:rPr lang="en-IN" sz="2000" dirty="0" err="1"/>
              <a:t>System.out.printf</a:t>
            </a:r>
            <a:r>
              <a:rPr lang="en-IN" sz="2000" dirty="0"/>
              <a:t>("%s ", element);</a:t>
            </a:r>
            <a:endParaRPr dirty="0"/>
          </a:p>
          <a:p>
            <a:pPr>
              <a:buSzPct val="25000"/>
              <a:buFont typeface="StarSymbol"/>
              <a:buChar char=""/>
            </a:pPr>
            <a:r>
              <a:rPr lang="en-IN" sz="2000" dirty="0"/>
              <a:t>      }</a:t>
            </a:r>
            <a:endParaRPr dirty="0"/>
          </a:p>
          <a:p>
            <a:pPr>
              <a:buSzPct val="25000"/>
              <a:buFont typeface="StarSymbol"/>
              <a:buChar char=""/>
            </a:pPr>
            <a:r>
              <a:rPr lang="en-IN" sz="2000" dirty="0"/>
              <a:t>      </a:t>
            </a:r>
            <a:r>
              <a:rPr lang="en-IN" sz="2000" dirty="0" err="1"/>
              <a:t>System.out.println</a:t>
            </a:r>
            <a:r>
              <a:rPr lang="en-IN" sz="2000" dirty="0"/>
              <a:t>();</a:t>
            </a:r>
            <a:endParaRPr dirty="0"/>
          </a:p>
          <a:p>
            <a:pPr>
              <a:buSzPct val="25000"/>
              <a:buFont typeface="StarSymbol"/>
              <a:buChar char=""/>
            </a:pPr>
            <a:r>
              <a:rPr lang="en-IN" sz="2000" dirty="0"/>
              <a:t>   }</a:t>
            </a:r>
            <a:endParaRPr dirty="0"/>
          </a:p>
          <a:p>
            <a:pPr>
              <a:buSzPct val="25000"/>
              <a:buFont typeface="StarSymbol"/>
              <a:buChar char=""/>
            </a:pPr>
            <a:endParaRPr dirty="0"/>
          </a:p>
          <a:p>
            <a:pPr>
              <a:buSzPct val="25000"/>
              <a:buFont typeface="StarSymbol"/>
              <a:buChar char=""/>
            </a:pPr>
            <a:r>
              <a:rPr lang="en-IN" sz="2000" dirty="0"/>
              <a:t>   public static void main(String </a:t>
            </a:r>
            <a:r>
              <a:rPr lang="en-IN" sz="2000" dirty="0" err="1"/>
              <a:t>args</a:t>
            </a:r>
            <a:r>
              <a:rPr lang="en-IN" sz="2000" dirty="0"/>
              <a:t>[]) {</a:t>
            </a:r>
            <a:endParaRPr dirty="0"/>
          </a:p>
          <a:p>
            <a:pPr>
              <a:buSzPct val="25000"/>
              <a:buFont typeface="StarSymbol"/>
              <a:buChar char=""/>
            </a:pPr>
            <a:r>
              <a:rPr lang="en-IN" sz="2000" dirty="0"/>
              <a:t>      // Create arrays of Integer, Double and Character</a:t>
            </a:r>
            <a:endParaRPr dirty="0"/>
          </a:p>
          <a:p>
            <a:pPr>
              <a:buSzPct val="25000"/>
              <a:buFont typeface="StarSymbol"/>
              <a:buChar char=""/>
            </a:pPr>
            <a:r>
              <a:rPr lang="en-IN" sz="2000" dirty="0"/>
              <a:t>      Integer[] </a:t>
            </a:r>
            <a:r>
              <a:rPr lang="en-IN" sz="2000" dirty="0" err="1"/>
              <a:t>intArray</a:t>
            </a:r>
            <a:r>
              <a:rPr lang="en-IN" sz="2000" dirty="0"/>
              <a:t> = { 1, 2, 3, 4, 5 };</a:t>
            </a:r>
            <a:endParaRPr dirty="0"/>
          </a:p>
          <a:p>
            <a:pPr>
              <a:buSzPct val="25000"/>
              <a:buFont typeface="StarSymbol"/>
              <a:buChar char=""/>
            </a:pPr>
            <a:r>
              <a:rPr lang="en-IN" sz="2000" dirty="0"/>
              <a:t>      Double[] </a:t>
            </a:r>
            <a:r>
              <a:rPr lang="en-IN" sz="2000" dirty="0" err="1"/>
              <a:t>doubleArray</a:t>
            </a:r>
            <a:r>
              <a:rPr lang="en-IN" sz="2000" dirty="0"/>
              <a:t> = { 1.1, 2.2, 3.3, 4.4 };</a:t>
            </a:r>
            <a:endParaRPr dirty="0"/>
          </a:p>
          <a:p>
            <a:pPr>
              <a:buSzPct val="25000"/>
              <a:buFont typeface="StarSymbol"/>
              <a:buChar char=""/>
            </a:pPr>
            <a:r>
              <a:rPr lang="en-IN" sz="2000" dirty="0"/>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85800" y="380880"/>
            <a:ext cx="7772040" cy="761760"/>
          </a:xfrm>
          <a:prstGeom prst="rect">
            <a:avLst/>
          </a:prstGeom>
        </p:spPr>
        <p:txBody>
          <a:bodyPr wrap="none" lIns="0" tIns="0" rIns="0" bIns="0" anchor="ctr"/>
          <a:lstStyle/>
          <a:p>
            <a:pPr algn="ctr"/>
            <a:r>
              <a:rPr lang="en-US" sz="3200" dirty="0"/>
              <a:t>Function Templates in Java</a:t>
            </a:r>
            <a:endParaRPr sz="3200" dirty="0"/>
          </a:p>
        </p:txBody>
      </p:sp>
      <p:sp>
        <p:nvSpPr>
          <p:cNvPr id="189" name="TextShape 2"/>
          <p:cNvSpPr txBox="1"/>
          <p:nvPr/>
        </p:nvSpPr>
        <p:spPr>
          <a:xfrm>
            <a:off x="685800" y="1584000"/>
            <a:ext cx="8026200" cy="4824000"/>
          </a:xfrm>
          <a:prstGeom prst="rect">
            <a:avLst/>
          </a:prstGeom>
        </p:spPr>
        <p:txBody>
          <a:bodyPr wrap="none" lIns="0" tIns="0" rIns="0" bIns="0" anchor="ctr"/>
          <a:lstStyle/>
          <a:p>
            <a:r>
              <a:rPr lang="en-IN" sz="2400" dirty="0"/>
              <a:t>Character[] </a:t>
            </a:r>
            <a:r>
              <a:rPr lang="en-IN" sz="2400" dirty="0" err="1"/>
              <a:t>charArray</a:t>
            </a:r>
            <a:r>
              <a:rPr lang="en-IN" sz="2400" dirty="0"/>
              <a:t> = { 'H', 'E', 'L', 'L', 'O' };</a:t>
            </a:r>
            <a:endParaRPr dirty="0"/>
          </a:p>
          <a:p>
            <a:r>
              <a:rPr lang="en-IN" sz="2400" dirty="0"/>
              <a:t> </a:t>
            </a:r>
            <a:r>
              <a:rPr lang="en-IN" sz="2400" dirty="0" err="1"/>
              <a:t>System.out.println</a:t>
            </a:r>
            <a:r>
              <a:rPr lang="en-IN" sz="2400" dirty="0"/>
              <a:t>("Array </a:t>
            </a:r>
            <a:r>
              <a:rPr lang="en-IN" sz="2400" dirty="0" err="1"/>
              <a:t>integerArray</a:t>
            </a:r>
            <a:r>
              <a:rPr lang="en-IN" sz="2400" dirty="0"/>
              <a:t> contains:");</a:t>
            </a:r>
            <a:endParaRPr dirty="0"/>
          </a:p>
          <a:p>
            <a:r>
              <a:rPr lang="en-IN" sz="2400" dirty="0" err="1"/>
              <a:t>printArray</a:t>
            </a:r>
            <a:r>
              <a:rPr lang="en-IN" sz="2400" dirty="0"/>
              <a:t>(</a:t>
            </a:r>
            <a:r>
              <a:rPr lang="en-IN" sz="2400" dirty="0" err="1"/>
              <a:t>intArray</a:t>
            </a:r>
            <a:r>
              <a:rPr lang="en-IN" sz="2400" dirty="0"/>
              <a:t>);   // pass an Integer </a:t>
            </a:r>
            <a:r>
              <a:rPr lang="en-IN" sz="2400" dirty="0" smtClean="0"/>
              <a:t>array</a:t>
            </a:r>
          </a:p>
          <a:p>
            <a:r>
              <a:rPr lang="en-IN" sz="2400" dirty="0" smtClean="0"/>
              <a:t> </a:t>
            </a:r>
            <a:r>
              <a:rPr lang="en-IN" sz="2400" dirty="0" err="1"/>
              <a:t>System.out.println</a:t>
            </a:r>
            <a:r>
              <a:rPr lang="en-IN" sz="2400" dirty="0"/>
              <a:t>("\</a:t>
            </a:r>
            <a:r>
              <a:rPr lang="en-IN" sz="2400" dirty="0" err="1"/>
              <a:t>nArray</a:t>
            </a:r>
            <a:r>
              <a:rPr lang="en-IN" sz="2400" dirty="0"/>
              <a:t> </a:t>
            </a:r>
            <a:r>
              <a:rPr lang="en-IN" sz="2400" dirty="0" err="1"/>
              <a:t>doubleArray</a:t>
            </a:r>
            <a:r>
              <a:rPr lang="en-IN" sz="2400" dirty="0"/>
              <a:t> contains:"); </a:t>
            </a:r>
            <a:endParaRPr lang="en-IN" sz="2400" dirty="0" smtClean="0"/>
          </a:p>
          <a:p>
            <a:r>
              <a:rPr lang="en-IN" sz="2400" dirty="0" err="1" smtClean="0"/>
              <a:t>printArray</a:t>
            </a:r>
            <a:r>
              <a:rPr lang="en-IN" sz="2400" dirty="0" smtClean="0"/>
              <a:t>(</a:t>
            </a:r>
            <a:r>
              <a:rPr lang="en-IN" sz="2400" dirty="0" err="1" smtClean="0"/>
              <a:t>doubleArray</a:t>
            </a:r>
            <a:r>
              <a:rPr lang="en-IN" sz="2400" dirty="0"/>
              <a:t>);   // pass a Double array</a:t>
            </a:r>
            <a:endParaRPr dirty="0"/>
          </a:p>
          <a:p>
            <a:r>
              <a:rPr lang="en-IN" sz="2400" dirty="0" err="1"/>
              <a:t>System.out.println</a:t>
            </a:r>
            <a:r>
              <a:rPr lang="en-IN" sz="2400" dirty="0"/>
              <a:t>("\</a:t>
            </a:r>
            <a:r>
              <a:rPr lang="en-IN" sz="2400" dirty="0" err="1"/>
              <a:t>nArray</a:t>
            </a:r>
            <a:r>
              <a:rPr lang="en-IN" sz="2400" dirty="0"/>
              <a:t> </a:t>
            </a:r>
            <a:r>
              <a:rPr lang="en-IN" sz="2400" dirty="0" err="1"/>
              <a:t>characterArray</a:t>
            </a:r>
            <a:r>
              <a:rPr lang="en-IN" sz="2400" dirty="0"/>
              <a:t> contains:");   </a:t>
            </a:r>
            <a:endParaRPr lang="en-IN" sz="2400" dirty="0" smtClean="0"/>
          </a:p>
          <a:p>
            <a:r>
              <a:rPr lang="en-IN" sz="2400" dirty="0" smtClean="0"/>
              <a:t>   </a:t>
            </a:r>
            <a:r>
              <a:rPr lang="en-IN" sz="2400" dirty="0" err="1"/>
              <a:t>printArray</a:t>
            </a:r>
            <a:r>
              <a:rPr lang="en-IN" sz="2400" dirty="0"/>
              <a:t>(</a:t>
            </a:r>
            <a:r>
              <a:rPr lang="en-IN" sz="2400" dirty="0" err="1"/>
              <a:t>charArray</a:t>
            </a:r>
            <a:r>
              <a:rPr lang="en-IN" sz="2400" dirty="0"/>
              <a:t>);   // pass a Character array</a:t>
            </a:r>
            <a:endParaRPr dirty="0"/>
          </a:p>
          <a:p>
            <a:r>
              <a:rPr lang="en-IN" sz="2400" dirty="0"/>
              <a:t>   }</a:t>
            </a:r>
            <a:endParaRPr dirty="0"/>
          </a:p>
          <a:p>
            <a:r>
              <a:rPr lang="en-IN" sz="2400" dirty="0"/>
              <a:t>}</a:t>
            </a:r>
            <a:endParaRPr dirty="0"/>
          </a:p>
          <a:p>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TextShape 1"/>
          <p:cNvSpPr txBox="1"/>
          <p:nvPr/>
        </p:nvSpPr>
        <p:spPr>
          <a:xfrm>
            <a:off x="500040" y="151920"/>
            <a:ext cx="8034480" cy="1143000"/>
          </a:xfrm>
          <a:prstGeom prst="rect">
            <a:avLst/>
          </a:prstGeom>
        </p:spPr>
        <p:txBody>
          <a:bodyPr lIns="92160" tIns="46080" rIns="92160" bIns="46080" anchor="b"/>
          <a:lstStyle/>
          <a:p>
            <a:pPr algn="ctr">
              <a:buFont typeface="Times New Roman"/>
              <a:buChar char="•"/>
            </a:pPr>
            <a:r>
              <a:rPr lang="en-US">
                <a:solidFill>
                  <a:srgbClr val="000000"/>
                </a:solidFill>
                <a:ea typeface="新細明體"/>
              </a:rPr>
              <a:t>Class Template</a:t>
            </a:r>
            <a:endParaRPr/>
          </a:p>
        </p:txBody>
      </p:sp>
      <p:sp>
        <p:nvSpPr>
          <p:cNvPr id="191" name="CustomShape 2"/>
          <p:cNvSpPr/>
          <p:nvPr/>
        </p:nvSpPr>
        <p:spPr>
          <a:xfrm>
            <a:off x="361800" y="1390680"/>
            <a:ext cx="7658280" cy="457200"/>
          </a:xfrm>
          <a:prstGeom prst="rect">
            <a:avLst/>
          </a:prstGeom>
          <a:noFill/>
          <a:ln>
            <a:noFill/>
          </a:ln>
        </p:spPr>
      </p:sp>
      <p:sp>
        <p:nvSpPr>
          <p:cNvPr id="192" name="CustomShape 3"/>
          <p:cNvSpPr/>
          <p:nvPr/>
        </p:nvSpPr>
        <p:spPr>
          <a:xfrm>
            <a:off x="514440" y="1447920"/>
            <a:ext cx="8039160" cy="1191240"/>
          </a:xfrm>
          <a:prstGeom prst="rect">
            <a:avLst/>
          </a:prstGeom>
          <a:noFill/>
          <a:ln>
            <a:noFill/>
          </a:ln>
        </p:spPr>
        <p:txBody>
          <a:bodyPr lIns="90000" tIns="46800" rIns="90000" bIns="46800"/>
          <a:lstStyle/>
          <a:p>
            <a:pPr>
              <a:lnSpc>
                <a:spcPct val="100000"/>
              </a:lnSpc>
              <a:buFont typeface="Arial"/>
              <a:buChar char="•"/>
            </a:pPr>
            <a:r>
              <a:rPr lang="en-US" b="1">
                <a:latin typeface="Arial"/>
                <a:ea typeface="新細明體"/>
              </a:rPr>
              <a:t> A C++ language construct that allows the compiler to generate </a:t>
            </a:r>
            <a:r>
              <a:rPr lang="en-US" b="1" u="sng">
                <a:latin typeface="Arial"/>
                <a:ea typeface="新細明體"/>
              </a:rPr>
              <a:t>multiple</a:t>
            </a:r>
            <a:r>
              <a:rPr lang="en-US" b="1">
                <a:latin typeface="Arial"/>
                <a:ea typeface="新細明體"/>
              </a:rPr>
              <a:t> versions of a class by allowing </a:t>
            </a:r>
            <a:r>
              <a:rPr lang="en-US" b="1" u="sng">
                <a:latin typeface="Arial"/>
                <a:ea typeface="新細明體"/>
              </a:rPr>
              <a:t>parameterized data types</a:t>
            </a:r>
            <a:r>
              <a:rPr lang="en-US" b="1">
                <a:latin typeface="Arial"/>
                <a:ea typeface="新細明體"/>
              </a:rPr>
              <a:t>.</a:t>
            </a:r>
            <a:endParaRPr/>
          </a:p>
        </p:txBody>
      </p:sp>
      <p:sp>
        <p:nvSpPr>
          <p:cNvPr id="193" name="CustomShape 4"/>
          <p:cNvSpPr/>
          <p:nvPr/>
        </p:nvSpPr>
        <p:spPr>
          <a:xfrm>
            <a:off x="1104840" y="2800440"/>
            <a:ext cx="7220160" cy="457200"/>
          </a:xfrm>
          <a:prstGeom prst="rect">
            <a:avLst/>
          </a:prstGeom>
          <a:noFill/>
          <a:ln>
            <a:noFill/>
          </a:ln>
        </p:spPr>
      </p:sp>
      <p:sp>
        <p:nvSpPr>
          <p:cNvPr id="194" name="CustomShape 5"/>
          <p:cNvSpPr/>
          <p:nvPr/>
        </p:nvSpPr>
        <p:spPr>
          <a:xfrm>
            <a:off x="939960" y="3319560"/>
            <a:ext cx="4876560" cy="1123920"/>
          </a:xfrm>
          <a:prstGeom prst="rect">
            <a:avLst/>
          </a:prstGeom>
          <a:solidFill>
            <a:srgbClr val="FFCC99"/>
          </a:solidFill>
          <a:ln w="12600">
            <a:solidFill>
              <a:srgbClr val="990066"/>
            </a:solidFill>
            <a:miter/>
          </a:ln>
        </p:spPr>
        <p:txBody>
          <a:bodyPr wrap="none" lIns="90000" tIns="46800" rIns="90000" bIns="46800" anchor="ctr"/>
          <a:lstStyle/>
          <a:p>
            <a:pPr>
              <a:lnSpc>
                <a:spcPct val="100000"/>
              </a:lnSpc>
              <a:buFont typeface="Arial"/>
              <a:buChar char="•"/>
            </a:pPr>
            <a:r>
              <a:rPr lang="en-US" b="1">
                <a:latin typeface="Arial"/>
                <a:ea typeface="新細明體"/>
              </a:rPr>
              <a:t>Template &lt; TemplateParamList &gt;</a:t>
            </a:r>
            <a:endParaRPr/>
          </a:p>
          <a:p>
            <a:pPr>
              <a:lnSpc>
                <a:spcPct val="100000"/>
              </a:lnSpc>
              <a:buFont typeface="Arial"/>
              <a:buChar char="•"/>
            </a:pPr>
            <a:r>
              <a:rPr lang="en-US" b="1">
                <a:latin typeface="Arial"/>
                <a:ea typeface="新細明體"/>
              </a:rPr>
              <a:t>ClassDefinition</a:t>
            </a:r>
            <a:endParaRPr/>
          </a:p>
        </p:txBody>
      </p:sp>
      <p:sp>
        <p:nvSpPr>
          <p:cNvPr id="195" name="CustomShape 6"/>
          <p:cNvSpPr/>
          <p:nvPr/>
        </p:nvSpPr>
        <p:spPr>
          <a:xfrm>
            <a:off x="743040" y="2857680"/>
            <a:ext cx="6819840" cy="459720"/>
          </a:xfrm>
          <a:prstGeom prst="rect">
            <a:avLst/>
          </a:prstGeom>
          <a:noFill/>
          <a:ln>
            <a:noFill/>
          </a:ln>
        </p:spPr>
        <p:txBody>
          <a:bodyPr lIns="90000" tIns="46800" rIns="90000" bIns="46800"/>
          <a:lstStyle/>
          <a:p>
            <a:pPr>
              <a:lnSpc>
                <a:spcPct val="100000"/>
              </a:lnSpc>
              <a:buFont typeface="Arial"/>
              <a:buChar char="•"/>
            </a:pPr>
            <a:r>
              <a:rPr lang="en-US" b="1">
                <a:solidFill>
                  <a:srgbClr val="800080"/>
                </a:solidFill>
                <a:latin typeface="Arial"/>
                <a:ea typeface="新細明體"/>
              </a:rPr>
              <a:t>Class Template</a:t>
            </a:r>
            <a:endParaRPr/>
          </a:p>
        </p:txBody>
      </p:sp>
      <p:sp>
        <p:nvSpPr>
          <p:cNvPr id="196" name="CustomShape 7"/>
          <p:cNvSpPr/>
          <p:nvPr/>
        </p:nvSpPr>
        <p:spPr>
          <a:xfrm>
            <a:off x="419040" y="4667400"/>
            <a:ext cx="6350040" cy="459720"/>
          </a:xfrm>
          <a:prstGeom prst="rect">
            <a:avLst/>
          </a:prstGeom>
          <a:noFill/>
          <a:ln>
            <a:noFill/>
          </a:ln>
        </p:spPr>
        <p:txBody>
          <a:bodyPr lIns="90000" tIns="46800" rIns="90000" bIns="46800"/>
          <a:lstStyle/>
          <a:p>
            <a:pPr>
              <a:lnSpc>
                <a:spcPct val="100000"/>
              </a:lnSpc>
              <a:buFont typeface="Arial"/>
              <a:buChar char="•"/>
            </a:pPr>
            <a:r>
              <a:rPr lang="en-US" b="1">
                <a:solidFill>
                  <a:srgbClr val="800080"/>
                </a:solidFill>
                <a:latin typeface="Arial"/>
                <a:ea typeface="新細明體"/>
              </a:rPr>
              <a:t>TemplateParamDeclaration: placeholder</a:t>
            </a:r>
            <a:endParaRPr/>
          </a:p>
        </p:txBody>
      </p:sp>
      <p:sp>
        <p:nvSpPr>
          <p:cNvPr id="197" name="CustomShape 8"/>
          <p:cNvSpPr/>
          <p:nvPr/>
        </p:nvSpPr>
        <p:spPr>
          <a:xfrm>
            <a:off x="3127320" y="5342040"/>
            <a:ext cx="414360" cy="942840"/>
          </a:xfrm>
          <a:prstGeom prst="leftBrace">
            <a:avLst>
              <a:gd name="adj1" fmla="val 1800"/>
              <a:gd name="adj2" fmla="val 10800"/>
            </a:avLst>
          </a:prstGeom>
          <a:noFill/>
          <a:ln w="9360">
            <a:solidFill>
              <a:srgbClr val="000000"/>
            </a:solidFill>
            <a:miter/>
          </a:ln>
        </p:spPr>
      </p:sp>
      <p:sp>
        <p:nvSpPr>
          <p:cNvPr id="198" name="CustomShape 9"/>
          <p:cNvSpPr/>
          <p:nvPr/>
        </p:nvSpPr>
        <p:spPr>
          <a:xfrm>
            <a:off x="1800360" y="5197320"/>
            <a:ext cx="5921280" cy="1276560"/>
          </a:xfrm>
          <a:prstGeom prst="rect">
            <a:avLst/>
          </a:prstGeom>
          <a:solidFill>
            <a:srgbClr val="FFCC99"/>
          </a:solidFill>
          <a:ln w="12600">
            <a:solidFill>
              <a:srgbClr val="000080"/>
            </a:solidFill>
            <a:miter/>
          </a:ln>
        </p:spPr>
        <p:txBody>
          <a:bodyPr wrap="none" lIns="90000" tIns="46800" rIns="90000" bIns="46800" anchor="ctr"/>
          <a:lstStyle/>
          <a:p>
            <a:pPr algn="ctr">
              <a:lnSpc>
                <a:spcPct val="100000"/>
              </a:lnSpc>
              <a:buFont typeface="Arial"/>
              <a:buChar char="•"/>
            </a:pPr>
            <a:r>
              <a:rPr lang="en-US" b="1">
                <a:latin typeface="Arial"/>
                <a:ea typeface="新細明體"/>
              </a:rPr>
              <a:t> 	 	class 	typeIdentifier                          </a:t>
            </a:r>
            <a:endParaRPr/>
          </a:p>
          <a:p>
            <a:pPr algn="ctr">
              <a:lnSpc>
                <a:spcPct val="100000"/>
              </a:lnSpc>
              <a:buFont typeface="Arial"/>
              <a:buChar char="•"/>
            </a:pPr>
            <a:r>
              <a:rPr lang="en-US" b="1">
                <a:latin typeface="Arial"/>
                <a:ea typeface="新細明體"/>
              </a:rPr>
              <a:t>		typename variableIdentifier                  </a:t>
            </a:r>
            <a:endParaRPr/>
          </a:p>
        </p:txBody>
      </p:sp>
      <p:sp>
        <p:nvSpPr>
          <p:cNvPr id="199" name="CustomShape 10"/>
          <p:cNvSpPr/>
          <p:nvPr/>
        </p:nvSpPr>
        <p:spPr>
          <a:xfrm>
            <a:off x="2097000" y="5443560"/>
            <a:ext cx="414360" cy="942840"/>
          </a:xfrm>
          <a:prstGeom prst="leftBrace">
            <a:avLst>
              <a:gd name="adj1" fmla="val 1800"/>
              <a:gd name="adj2" fmla="val 10800"/>
            </a:avLst>
          </a:prstGeom>
          <a:noFill/>
          <a:ln w="9360">
            <a:solidFill>
              <a:srgbClr val="000000"/>
            </a:solidFill>
            <a:miter/>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TextShape 1"/>
          <p:cNvSpPr txBox="1"/>
          <p:nvPr/>
        </p:nvSpPr>
        <p:spPr>
          <a:xfrm>
            <a:off x="609480" y="145800"/>
            <a:ext cx="7848720" cy="1143000"/>
          </a:xfrm>
          <a:prstGeom prst="rect">
            <a:avLst/>
          </a:prstGeom>
        </p:spPr>
        <p:txBody>
          <a:bodyPr lIns="90000" tIns="46800" rIns="90000" bIns="46800" anchor="ctr"/>
          <a:lstStyle/>
          <a:p>
            <a:pPr algn="ctr">
              <a:buFont typeface="Arial"/>
              <a:buChar char="•"/>
            </a:pPr>
            <a:r>
              <a:rPr lang="en-US">
                <a:ea typeface="新細明體"/>
              </a:rPr>
              <a:t>Example of a Class Template</a:t>
            </a:r>
            <a:endParaRPr/>
          </a:p>
        </p:txBody>
      </p:sp>
      <p:sp>
        <p:nvSpPr>
          <p:cNvPr id="201" name="CustomShape 2"/>
          <p:cNvSpPr/>
          <p:nvPr/>
        </p:nvSpPr>
        <p:spPr>
          <a:xfrm>
            <a:off x="833400" y="1514520"/>
            <a:ext cx="7220160" cy="4914720"/>
          </a:xfrm>
          <a:prstGeom prst="rect">
            <a:avLst/>
          </a:prstGeom>
          <a:solidFill>
            <a:srgbClr val="FFFFFF"/>
          </a:solidFill>
          <a:ln w="9360">
            <a:solidFill>
              <a:srgbClr val="000000"/>
            </a:solidFill>
            <a:miter/>
          </a:ln>
        </p:spPr>
        <p:txBody>
          <a:bodyPr lIns="92160" tIns="46080" rIns="92160" bIns="46080"/>
          <a:lstStyle/>
          <a:p>
            <a:pPr algn="just">
              <a:lnSpc>
                <a:spcPct val="100000"/>
              </a:lnSpc>
              <a:buFont typeface="Courier New"/>
              <a:buChar char="•"/>
            </a:pPr>
            <a:r>
              <a:rPr lang="en-US" b="1">
                <a:solidFill>
                  <a:srgbClr val="336600"/>
                </a:solidFill>
                <a:latin typeface="Courier New"/>
                <a:ea typeface="新細明體"/>
              </a:rPr>
              <a:t>template&lt;class ItemType&gt;</a:t>
            </a:r>
            <a:endParaRPr/>
          </a:p>
          <a:p>
            <a:pPr algn="just">
              <a:lnSpc>
                <a:spcPct val="100000"/>
              </a:lnSpc>
              <a:buFont typeface="Courier New"/>
              <a:buChar char="•"/>
            </a:pPr>
            <a:r>
              <a:rPr lang="en-US" b="1">
                <a:latin typeface="Courier New"/>
                <a:ea typeface="新細明體"/>
              </a:rPr>
              <a:t>class GList</a:t>
            </a:r>
            <a:endParaRPr/>
          </a:p>
          <a:p>
            <a:pPr algn="just">
              <a:lnSpc>
                <a:spcPct val="100000"/>
              </a:lnSpc>
              <a:buFont typeface="Courier New"/>
              <a:buChar char="•"/>
            </a:pPr>
            <a:r>
              <a:rPr lang="en-US" b="1">
                <a:latin typeface="Courier New"/>
                <a:ea typeface="新細明體"/>
              </a:rPr>
              <a:t>{</a:t>
            </a:r>
            <a:endParaRPr/>
          </a:p>
          <a:p>
            <a:pPr algn="just">
              <a:lnSpc>
                <a:spcPct val="100000"/>
              </a:lnSpc>
              <a:buFont typeface="Courier New"/>
              <a:buChar char="•"/>
            </a:pPr>
            <a:r>
              <a:rPr lang="en-US" b="1">
                <a:latin typeface="Courier New"/>
                <a:ea typeface="新細明體"/>
              </a:rPr>
              <a:t> public:</a:t>
            </a:r>
            <a:endParaRPr/>
          </a:p>
          <a:p>
            <a:pPr algn="just">
              <a:lnSpc>
                <a:spcPct val="100000"/>
              </a:lnSpc>
              <a:buFont typeface="Courier New"/>
              <a:buChar char="•"/>
            </a:pPr>
            <a:r>
              <a:rPr lang="en-US" b="1">
                <a:latin typeface="Courier New"/>
                <a:ea typeface="新細明體"/>
              </a:rPr>
              <a:t>    bool IsEmpty() const;</a:t>
            </a:r>
            <a:endParaRPr/>
          </a:p>
          <a:p>
            <a:pPr algn="just">
              <a:lnSpc>
                <a:spcPct val="100000"/>
              </a:lnSpc>
              <a:buFont typeface="Courier New"/>
              <a:buChar char="•"/>
            </a:pPr>
            <a:r>
              <a:rPr lang="en-US" b="1">
                <a:latin typeface="Courier New"/>
                <a:ea typeface="新細明體"/>
              </a:rPr>
              <a:t>    bool IsFull() const;</a:t>
            </a:r>
            <a:endParaRPr/>
          </a:p>
          <a:p>
            <a:pPr algn="just">
              <a:lnSpc>
                <a:spcPct val="100000"/>
              </a:lnSpc>
              <a:buFont typeface="Courier New"/>
              <a:buChar char="•"/>
            </a:pPr>
            <a:r>
              <a:rPr lang="en-US" b="1">
                <a:latin typeface="Courier New"/>
                <a:ea typeface="新細明體"/>
              </a:rPr>
              <a:t>    int  Length() const;</a:t>
            </a:r>
            <a:endParaRPr/>
          </a:p>
          <a:p>
            <a:pPr algn="just">
              <a:lnSpc>
                <a:spcPct val="100000"/>
              </a:lnSpc>
              <a:buFont typeface="Courier New"/>
              <a:buChar char="•"/>
            </a:pPr>
            <a:r>
              <a:rPr lang="en-US" b="1">
                <a:latin typeface="Courier New"/>
                <a:ea typeface="新細明體"/>
              </a:rPr>
              <a:t>    void Insert( /* in */ </a:t>
            </a:r>
            <a:r>
              <a:rPr lang="en-US" b="1">
                <a:solidFill>
                  <a:srgbClr val="336600"/>
                </a:solidFill>
                <a:latin typeface="Courier New"/>
                <a:ea typeface="新細明體"/>
              </a:rPr>
              <a:t>ItemType</a:t>
            </a:r>
            <a:r>
              <a:rPr lang="en-US" b="1">
                <a:latin typeface="Courier New"/>
                <a:ea typeface="新細明體"/>
              </a:rPr>
              <a:t> item );</a:t>
            </a:r>
            <a:endParaRPr/>
          </a:p>
          <a:p>
            <a:pPr algn="just">
              <a:lnSpc>
                <a:spcPct val="100000"/>
              </a:lnSpc>
              <a:buFont typeface="Courier New"/>
              <a:buChar char="•"/>
            </a:pPr>
            <a:r>
              <a:rPr lang="en-US" b="1">
                <a:latin typeface="Courier New"/>
                <a:ea typeface="新細明體"/>
              </a:rPr>
              <a:t>    void Delete( /* in */ </a:t>
            </a:r>
            <a:r>
              <a:rPr lang="en-US" b="1">
                <a:solidFill>
                  <a:srgbClr val="336600"/>
                </a:solidFill>
                <a:latin typeface="Courier New"/>
                <a:ea typeface="新細明體"/>
              </a:rPr>
              <a:t>ItemType</a:t>
            </a:r>
            <a:r>
              <a:rPr lang="en-US" b="1">
                <a:latin typeface="Courier New"/>
                <a:ea typeface="新細明體"/>
              </a:rPr>
              <a:t> item );</a:t>
            </a:r>
            <a:endParaRPr/>
          </a:p>
          <a:p>
            <a:pPr algn="just">
              <a:lnSpc>
                <a:spcPct val="100000"/>
              </a:lnSpc>
              <a:buFont typeface="Courier New"/>
              <a:buChar char="•"/>
            </a:pPr>
            <a:r>
              <a:rPr lang="en-US" b="1">
                <a:latin typeface="Courier New"/>
                <a:ea typeface="新細明體"/>
              </a:rPr>
              <a:t>    bool IsPresent( /* in */ </a:t>
            </a:r>
            <a:r>
              <a:rPr lang="en-US" b="1">
                <a:solidFill>
                  <a:srgbClr val="336600"/>
                </a:solidFill>
                <a:latin typeface="Courier New"/>
                <a:ea typeface="新細明體"/>
              </a:rPr>
              <a:t>ItemType</a:t>
            </a:r>
            <a:r>
              <a:rPr lang="en-US" b="1">
                <a:latin typeface="Courier New"/>
                <a:ea typeface="新細明體"/>
              </a:rPr>
              <a:t> item ) const;</a:t>
            </a:r>
            <a:endParaRPr/>
          </a:p>
          <a:p>
            <a:pPr algn="just">
              <a:lnSpc>
                <a:spcPct val="100000"/>
              </a:lnSpc>
              <a:buFont typeface="Courier New"/>
              <a:buChar char="•"/>
            </a:pPr>
            <a:r>
              <a:rPr lang="en-US" b="1">
                <a:latin typeface="Courier New"/>
                <a:ea typeface="新細明體"/>
              </a:rPr>
              <a:t>    void SelSort();</a:t>
            </a:r>
            <a:endParaRPr/>
          </a:p>
          <a:p>
            <a:pPr algn="just">
              <a:lnSpc>
                <a:spcPct val="100000"/>
              </a:lnSpc>
              <a:buFont typeface="Courier New"/>
              <a:buChar char="•"/>
            </a:pPr>
            <a:r>
              <a:rPr lang="en-US" b="1">
                <a:latin typeface="Courier New"/>
                <a:ea typeface="新細明體"/>
              </a:rPr>
              <a:t>    void Print() const;</a:t>
            </a:r>
            <a:endParaRPr/>
          </a:p>
          <a:p>
            <a:pPr algn="just">
              <a:lnSpc>
                <a:spcPct val="100000"/>
              </a:lnSpc>
              <a:buFont typeface="Courier New"/>
              <a:buChar char="•"/>
            </a:pPr>
            <a:r>
              <a:rPr lang="en-US" b="1">
                <a:latin typeface="Courier New"/>
                <a:ea typeface="新細明體"/>
              </a:rPr>
              <a:t>    GList();                   // Constructor</a:t>
            </a:r>
            <a:endParaRPr/>
          </a:p>
          <a:p>
            <a:pPr algn="just">
              <a:lnSpc>
                <a:spcPct val="100000"/>
              </a:lnSpc>
              <a:buFont typeface="Courier New"/>
              <a:buChar char="•"/>
            </a:pPr>
            <a:r>
              <a:rPr lang="en-US" b="1">
                <a:latin typeface="Courier New"/>
                <a:ea typeface="新細明體"/>
              </a:rPr>
              <a:t> private:</a:t>
            </a:r>
            <a:endParaRPr/>
          </a:p>
          <a:p>
            <a:pPr algn="just">
              <a:lnSpc>
                <a:spcPct val="100000"/>
              </a:lnSpc>
              <a:buFont typeface="Courier New"/>
              <a:buChar char="•"/>
            </a:pPr>
            <a:r>
              <a:rPr lang="en-US" b="1">
                <a:latin typeface="Courier New"/>
                <a:ea typeface="新細明體"/>
              </a:rPr>
              <a:t>    int      length;</a:t>
            </a:r>
            <a:endParaRPr/>
          </a:p>
          <a:p>
            <a:pPr algn="just">
              <a:lnSpc>
                <a:spcPct val="100000"/>
              </a:lnSpc>
              <a:buFont typeface="Courier New"/>
              <a:buChar char="•"/>
            </a:pPr>
            <a:r>
              <a:rPr lang="en-US" b="1">
                <a:latin typeface="Courier New"/>
                <a:ea typeface="新細明體"/>
              </a:rPr>
              <a:t>    </a:t>
            </a:r>
            <a:r>
              <a:rPr lang="en-US" b="1">
                <a:solidFill>
                  <a:srgbClr val="336600"/>
                </a:solidFill>
                <a:latin typeface="Courier New"/>
                <a:ea typeface="新細明體"/>
              </a:rPr>
              <a:t>ItemType</a:t>
            </a:r>
            <a:r>
              <a:rPr lang="en-US" b="1">
                <a:latin typeface="Courier New"/>
                <a:ea typeface="新細明體"/>
              </a:rPr>
              <a:t> data[MAX_LENGTH];</a:t>
            </a:r>
            <a:endParaRPr/>
          </a:p>
          <a:p>
            <a:pPr algn="just">
              <a:lnSpc>
                <a:spcPct val="100000"/>
              </a:lnSpc>
              <a:buFont typeface="Courier New"/>
              <a:buChar char="•"/>
            </a:pPr>
            <a:r>
              <a:rPr lang="en-US" b="1">
                <a:latin typeface="Courier New"/>
                <a:ea typeface="新細明體"/>
              </a:rPr>
              <a:t>};</a:t>
            </a:r>
            <a:endParaRPr/>
          </a:p>
        </p:txBody>
      </p:sp>
      <p:sp>
        <p:nvSpPr>
          <p:cNvPr id="202" name="CustomShape 3"/>
          <p:cNvSpPr/>
          <p:nvPr/>
        </p:nvSpPr>
        <p:spPr>
          <a:xfrm>
            <a:off x="2933640" y="1509840"/>
            <a:ext cx="1162080" cy="419040"/>
          </a:xfrm>
          <a:prstGeom prst="ellipse">
            <a:avLst/>
          </a:prstGeom>
          <a:noFill/>
          <a:ln w="12600">
            <a:solidFill>
              <a:srgbClr val="6666FF"/>
            </a:solidFill>
            <a:miter/>
          </a:ln>
        </p:spPr>
      </p:sp>
      <p:sp>
        <p:nvSpPr>
          <p:cNvPr id="203" name="Line 4"/>
          <p:cNvSpPr/>
          <p:nvPr/>
        </p:nvSpPr>
        <p:spPr>
          <a:xfrm flipH="1" flipV="1">
            <a:off x="3995640" y="1875960"/>
            <a:ext cx="1238400" cy="438120"/>
          </a:xfrm>
          <a:prstGeom prst="line">
            <a:avLst/>
          </a:prstGeom>
          <a:ln w="12600">
            <a:solidFill>
              <a:srgbClr val="6666FF"/>
            </a:solidFill>
            <a:miter/>
            <a:tailEnd type="triangle" w="lg" len="med"/>
          </a:ln>
        </p:spPr>
      </p:sp>
      <p:sp>
        <p:nvSpPr>
          <p:cNvPr id="204" name="CustomShape 5"/>
          <p:cNvSpPr/>
          <p:nvPr/>
        </p:nvSpPr>
        <p:spPr>
          <a:xfrm>
            <a:off x="5157720" y="2009880"/>
            <a:ext cx="1943280" cy="642600"/>
          </a:xfrm>
          <a:prstGeom prst="rect">
            <a:avLst/>
          </a:prstGeom>
          <a:noFill/>
          <a:ln>
            <a:noFill/>
          </a:ln>
        </p:spPr>
        <p:txBody>
          <a:bodyPr lIns="90000" tIns="46800" rIns="90000" bIns="46800"/>
          <a:lstStyle/>
          <a:p>
            <a:pPr>
              <a:lnSpc>
                <a:spcPct val="100000"/>
              </a:lnSpc>
              <a:buFont typeface="Arial"/>
              <a:buChar char="•"/>
            </a:pPr>
            <a:r>
              <a:rPr lang="en-US" b="1" i="1">
                <a:solidFill>
                  <a:srgbClr val="6666FF"/>
                </a:solidFill>
                <a:latin typeface="Arial"/>
                <a:ea typeface="新細明體"/>
              </a:rPr>
              <a:t>Template</a:t>
            </a:r>
            <a:r>
              <a:rPr lang="en-US" b="1" i="1">
                <a:latin typeface="Arial"/>
                <a:ea typeface="新細明體"/>
              </a:rPr>
              <a:t> </a:t>
            </a:r>
            <a:r>
              <a:rPr lang="en-US" b="1" i="1">
                <a:solidFill>
                  <a:srgbClr val="6666FF"/>
                </a:solidFill>
                <a:latin typeface="Arial"/>
                <a:ea typeface="新細明體"/>
              </a:rPr>
              <a:t>parameter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TextShape 1"/>
          <p:cNvSpPr txBox="1"/>
          <p:nvPr/>
        </p:nvSpPr>
        <p:spPr>
          <a:xfrm>
            <a:off x="247680" y="437760"/>
            <a:ext cx="8515440" cy="971640"/>
          </a:xfrm>
          <a:prstGeom prst="rect">
            <a:avLst/>
          </a:prstGeom>
        </p:spPr>
        <p:txBody>
          <a:bodyPr lIns="92160" tIns="46080" rIns="92160" bIns="46080" anchor="b"/>
          <a:lstStyle/>
          <a:p>
            <a:pPr algn="ctr">
              <a:buFont typeface="Arial"/>
              <a:buChar char="•"/>
            </a:pPr>
            <a:r>
              <a:rPr lang="en-US">
                <a:ea typeface="新細明體"/>
              </a:rPr>
              <a:t>Instantiating a Class Template</a:t>
            </a:r>
            <a:endParaRPr/>
          </a:p>
        </p:txBody>
      </p:sp>
      <p:sp>
        <p:nvSpPr>
          <p:cNvPr id="206" name="TextShape 2"/>
          <p:cNvSpPr txBox="1"/>
          <p:nvPr/>
        </p:nvSpPr>
        <p:spPr>
          <a:xfrm>
            <a:off x="533160" y="1619280"/>
            <a:ext cx="7962840" cy="4324320"/>
          </a:xfrm>
          <a:prstGeom prst="rect">
            <a:avLst/>
          </a:prstGeom>
        </p:spPr>
        <p:txBody>
          <a:bodyPr lIns="92160" tIns="46080" rIns="92160" bIns="46080"/>
          <a:lstStyle/>
          <a:p>
            <a:pPr>
              <a:lnSpc>
                <a:spcPct val="100000"/>
              </a:lnSpc>
              <a:buSzPct val="25000"/>
              <a:buFont typeface="Geneva"/>
              <a:buChar char="•"/>
            </a:pPr>
            <a:r>
              <a:rPr lang="en-US" b="1">
                <a:solidFill>
                  <a:srgbClr val="800080"/>
                </a:solidFill>
                <a:latin typeface="Geneva"/>
                <a:ea typeface="新細明體"/>
              </a:rPr>
              <a:t>Class template arguments </a:t>
            </a:r>
            <a:r>
              <a:rPr lang="en-US" b="1" i="1">
                <a:solidFill>
                  <a:srgbClr val="800080"/>
                </a:solidFill>
                <a:latin typeface="Geneva"/>
                <a:ea typeface="新細明體"/>
              </a:rPr>
              <a:t>must</a:t>
            </a:r>
            <a:r>
              <a:rPr lang="en-US" b="1">
                <a:solidFill>
                  <a:srgbClr val="800080"/>
                </a:solidFill>
                <a:latin typeface="Geneva"/>
                <a:ea typeface="新細明體"/>
              </a:rPr>
              <a:t> be explicit.</a:t>
            </a:r>
            <a:endParaRPr/>
          </a:p>
          <a:p>
            <a:pPr>
              <a:lnSpc>
                <a:spcPct val="100000"/>
              </a:lnSpc>
              <a:buSzPct val="25000"/>
              <a:buFont typeface="Geneva"/>
              <a:buChar char="•"/>
            </a:pPr>
            <a:r>
              <a:rPr lang="en-US" b="1">
                <a:solidFill>
                  <a:srgbClr val="999933"/>
                </a:solidFill>
                <a:latin typeface="Geneva"/>
                <a:ea typeface="新細明體"/>
              </a:rPr>
              <a:t>The compiler generates distinct class types called template classes or generated classes.</a:t>
            </a:r>
            <a:endParaRPr/>
          </a:p>
          <a:p>
            <a:pPr>
              <a:lnSpc>
                <a:spcPct val="100000"/>
              </a:lnSpc>
              <a:buSzPct val="25000"/>
              <a:buFont typeface="Geneva"/>
              <a:buChar char="•"/>
            </a:pPr>
            <a:r>
              <a:rPr lang="en-US" b="1">
                <a:solidFill>
                  <a:srgbClr val="990000"/>
                </a:solidFill>
                <a:latin typeface="Geneva"/>
                <a:ea typeface="新細明體"/>
              </a:rPr>
              <a:t>When instantiating a template, a compiler substitutes the template argument for the template parameter throughout the class template.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TextShape 1"/>
          <p:cNvSpPr txBox="1"/>
          <p:nvPr/>
        </p:nvSpPr>
        <p:spPr>
          <a:xfrm>
            <a:off x="609480" y="145800"/>
            <a:ext cx="7848720" cy="1143000"/>
          </a:xfrm>
          <a:prstGeom prst="rect">
            <a:avLst/>
          </a:prstGeom>
        </p:spPr>
        <p:txBody>
          <a:bodyPr lIns="90000" tIns="46800" rIns="90000" bIns="46800" anchor="ctr"/>
          <a:lstStyle/>
          <a:p>
            <a:pPr algn="ctr">
              <a:buFont typeface="Arial"/>
              <a:buChar char="•"/>
            </a:pPr>
            <a:r>
              <a:rPr lang="en-US">
                <a:ea typeface="新細明體"/>
              </a:rPr>
              <a:t>Instantiating a Class Template </a:t>
            </a:r>
            <a:endParaRPr/>
          </a:p>
        </p:txBody>
      </p:sp>
      <p:sp>
        <p:nvSpPr>
          <p:cNvPr id="208" name="CustomShape 2"/>
          <p:cNvSpPr/>
          <p:nvPr/>
        </p:nvSpPr>
        <p:spPr>
          <a:xfrm>
            <a:off x="571680" y="1943280"/>
            <a:ext cx="4381200" cy="2628720"/>
          </a:xfrm>
          <a:prstGeom prst="rect">
            <a:avLst/>
          </a:prstGeom>
          <a:solidFill>
            <a:srgbClr val="FFFFCC"/>
          </a:solidFill>
          <a:ln w="12600">
            <a:solidFill>
              <a:srgbClr val="000000"/>
            </a:solidFill>
            <a:miter/>
          </a:ln>
        </p:spPr>
        <p:txBody>
          <a:bodyPr wrap="none" lIns="90000" tIns="46800" rIns="90000" bIns="46800" anchor="ctr"/>
          <a:lstStyle/>
          <a:p>
            <a:pPr>
              <a:lnSpc>
                <a:spcPct val="100000"/>
              </a:lnSpc>
              <a:buFont typeface="Courier New"/>
              <a:buChar char="•"/>
            </a:pPr>
            <a:r>
              <a:rPr lang="en-US" b="1">
                <a:solidFill>
                  <a:srgbClr val="0000FF"/>
                </a:solidFill>
                <a:latin typeface="Courier New"/>
                <a:ea typeface="新細明體"/>
              </a:rPr>
              <a:t>// Client code</a:t>
            </a:r>
            <a:endParaRPr/>
          </a:p>
          <a:p>
            <a:pPr>
              <a:lnSpc>
                <a:spcPct val="100000"/>
              </a:lnSpc>
              <a:buFont typeface="Courier New"/>
              <a:buChar char="•"/>
            </a:pPr>
            <a:r>
              <a:rPr lang="en-US" b="1">
                <a:solidFill>
                  <a:srgbClr val="0000FF"/>
                </a:solidFill>
                <a:latin typeface="Courier New"/>
                <a:ea typeface="新細明體"/>
              </a:rPr>
              <a:t> </a:t>
            </a:r>
            <a:endParaRPr/>
          </a:p>
          <a:p>
            <a:pPr>
              <a:lnSpc>
                <a:spcPct val="100000"/>
              </a:lnSpc>
              <a:buFont typeface="Courier New"/>
              <a:buChar char="•"/>
            </a:pPr>
            <a:r>
              <a:rPr lang="en-US" b="1">
                <a:solidFill>
                  <a:srgbClr val="0000FF"/>
                </a:solidFill>
                <a:latin typeface="Courier New"/>
                <a:ea typeface="新細明體"/>
              </a:rPr>
              <a:t>GList&lt;int&gt; list1;</a:t>
            </a:r>
            <a:endParaRPr/>
          </a:p>
          <a:p>
            <a:pPr>
              <a:lnSpc>
                <a:spcPct val="100000"/>
              </a:lnSpc>
              <a:buFont typeface="Courier New"/>
              <a:buChar char="•"/>
            </a:pPr>
            <a:r>
              <a:rPr lang="en-US" b="1">
                <a:solidFill>
                  <a:srgbClr val="0000FF"/>
                </a:solidFill>
                <a:latin typeface="Courier New"/>
                <a:ea typeface="新細明體"/>
              </a:rPr>
              <a:t>GList&lt;float&gt; list2;</a:t>
            </a:r>
            <a:endParaRPr/>
          </a:p>
          <a:p>
            <a:pPr>
              <a:lnSpc>
                <a:spcPct val="100000"/>
              </a:lnSpc>
              <a:buFont typeface="Courier New"/>
              <a:buChar char="•"/>
            </a:pPr>
            <a:r>
              <a:rPr lang="en-US" b="1">
                <a:solidFill>
                  <a:srgbClr val="0000FF"/>
                </a:solidFill>
                <a:latin typeface="Courier New"/>
                <a:ea typeface="新細明體"/>
              </a:rPr>
              <a:t>GList&lt;string&gt; list3;</a:t>
            </a:r>
            <a:endParaRPr/>
          </a:p>
          <a:p>
            <a:pPr>
              <a:lnSpc>
                <a:spcPct val="100000"/>
              </a:lnSpc>
              <a:buFont typeface="Courier New"/>
              <a:buChar char="•"/>
            </a:pPr>
            <a:r>
              <a:rPr lang="en-US" b="1">
                <a:solidFill>
                  <a:srgbClr val="0000FF"/>
                </a:solidFill>
                <a:latin typeface="Courier New"/>
                <a:ea typeface="新細明體"/>
              </a:rPr>
              <a:t> </a:t>
            </a:r>
            <a:endParaRPr/>
          </a:p>
          <a:p>
            <a:pPr>
              <a:lnSpc>
                <a:spcPct val="100000"/>
              </a:lnSpc>
              <a:buFont typeface="Courier New"/>
              <a:buChar char="•"/>
            </a:pPr>
            <a:r>
              <a:rPr lang="en-US" b="1">
                <a:solidFill>
                  <a:srgbClr val="0000FF"/>
                </a:solidFill>
                <a:latin typeface="Courier New"/>
                <a:ea typeface="新細明體"/>
              </a:rPr>
              <a:t>list1.Insert(356);</a:t>
            </a:r>
            <a:endParaRPr/>
          </a:p>
          <a:p>
            <a:pPr>
              <a:lnSpc>
                <a:spcPct val="100000"/>
              </a:lnSpc>
              <a:buFont typeface="Courier New"/>
              <a:buChar char="•"/>
            </a:pPr>
            <a:r>
              <a:rPr lang="en-US" b="1">
                <a:solidFill>
                  <a:srgbClr val="0000FF"/>
                </a:solidFill>
                <a:latin typeface="Courier New"/>
                <a:ea typeface="新細明體"/>
              </a:rPr>
              <a:t>list2.Insert(84.375);</a:t>
            </a:r>
            <a:endParaRPr/>
          </a:p>
          <a:p>
            <a:pPr>
              <a:lnSpc>
                <a:spcPct val="100000"/>
              </a:lnSpc>
              <a:buFont typeface="Courier New"/>
              <a:buChar char="•"/>
            </a:pPr>
            <a:r>
              <a:rPr lang="en-US" b="1">
                <a:solidFill>
                  <a:srgbClr val="0000FF"/>
                </a:solidFill>
                <a:latin typeface="Courier New"/>
                <a:ea typeface="新細明體"/>
              </a:rPr>
              <a:t>list3.Insert("Muffler bolt");</a:t>
            </a:r>
            <a:endParaRPr/>
          </a:p>
        </p:txBody>
      </p:sp>
      <p:sp>
        <p:nvSpPr>
          <p:cNvPr id="209" name="CustomShape 3"/>
          <p:cNvSpPr/>
          <p:nvPr/>
        </p:nvSpPr>
        <p:spPr>
          <a:xfrm>
            <a:off x="0" y="1409760"/>
            <a:ext cx="6039000" cy="459720"/>
          </a:xfrm>
          <a:prstGeom prst="rect">
            <a:avLst/>
          </a:prstGeom>
          <a:noFill/>
          <a:ln>
            <a:noFill/>
          </a:ln>
        </p:spPr>
        <p:txBody>
          <a:bodyPr lIns="90000" tIns="46800" rIns="90000" bIns="46800"/>
          <a:lstStyle/>
          <a:p>
            <a:pPr>
              <a:lnSpc>
                <a:spcPct val="100000"/>
              </a:lnSpc>
              <a:buFont typeface="Arial"/>
              <a:buChar char="•"/>
            </a:pPr>
            <a:r>
              <a:rPr lang="en-US">
                <a:latin typeface="Arial"/>
                <a:ea typeface="新細明體"/>
              </a:rPr>
              <a:t>To create lists of different data types</a:t>
            </a:r>
            <a:endParaRPr/>
          </a:p>
        </p:txBody>
      </p:sp>
      <p:sp>
        <p:nvSpPr>
          <p:cNvPr id="210" name="CustomShape 4"/>
          <p:cNvSpPr/>
          <p:nvPr/>
        </p:nvSpPr>
        <p:spPr>
          <a:xfrm>
            <a:off x="5200560" y="4471920"/>
            <a:ext cx="3372120" cy="1162080"/>
          </a:xfrm>
          <a:prstGeom prst="rect">
            <a:avLst/>
          </a:prstGeom>
          <a:solidFill>
            <a:srgbClr val="E1FFFF"/>
          </a:solidFill>
          <a:ln w="12600">
            <a:solidFill>
              <a:srgbClr val="000000"/>
            </a:solidFill>
            <a:miter/>
          </a:ln>
        </p:spPr>
        <p:txBody>
          <a:bodyPr wrap="none" lIns="90000" tIns="46800" rIns="90000" bIns="46800" anchor="ctr"/>
          <a:lstStyle/>
          <a:p>
            <a:pPr>
              <a:lnSpc>
                <a:spcPct val="100000"/>
              </a:lnSpc>
              <a:buFont typeface="Courier New"/>
              <a:buChar char="•"/>
            </a:pPr>
            <a:r>
              <a:rPr lang="en-US" b="1">
                <a:latin typeface="Courier New"/>
                <a:ea typeface="新細明體"/>
              </a:rPr>
              <a:t>GList_int list1;</a:t>
            </a:r>
            <a:endParaRPr/>
          </a:p>
          <a:p>
            <a:pPr>
              <a:lnSpc>
                <a:spcPct val="100000"/>
              </a:lnSpc>
              <a:buFont typeface="Courier New"/>
              <a:buChar char="•"/>
            </a:pPr>
            <a:r>
              <a:rPr lang="en-US" b="1">
                <a:latin typeface="Courier New"/>
                <a:ea typeface="新細明體"/>
              </a:rPr>
              <a:t>GList_float list2;</a:t>
            </a:r>
            <a:endParaRPr/>
          </a:p>
          <a:p>
            <a:pPr>
              <a:lnSpc>
                <a:spcPct val="100000"/>
              </a:lnSpc>
              <a:buFont typeface="Courier New"/>
              <a:buChar char="•"/>
            </a:pPr>
            <a:r>
              <a:rPr lang="en-US" b="1">
                <a:latin typeface="Courier New"/>
                <a:ea typeface="新細明體"/>
              </a:rPr>
              <a:t>GList_string list3;</a:t>
            </a:r>
            <a:endParaRPr/>
          </a:p>
        </p:txBody>
      </p:sp>
      <p:sp>
        <p:nvSpPr>
          <p:cNvPr id="211" name="CustomShape 5"/>
          <p:cNvSpPr/>
          <p:nvPr/>
        </p:nvSpPr>
        <p:spPr>
          <a:xfrm>
            <a:off x="1467000" y="2552760"/>
            <a:ext cx="457200" cy="323640"/>
          </a:xfrm>
          <a:prstGeom prst="ellipse">
            <a:avLst/>
          </a:prstGeom>
          <a:noFill/>
          <a:ln w="12600">
            <a:solidFill>
              <a:srgbClr val="6666FF"/>
            </a:solidFill>
            <a:miter/>
          </a:ln>
        </p:spPr>
      </p:sp>
      <p:sp>
        <p:nvSpPr>
          <p:cNvPr id="212" name="Line 6"/>
          <p:cNvSpPr/>
          <p:nvPr/>
        </p:nvSpPr>
        <p:spPr>
          <a:xfrm flipH="1">
            <a:off x="1866600" y="2381400"/>
            <a:ext cx="1981080" cy="190440"/>
          </a:xfrm>
          <a:prstGeom prst="line">
            <a:avLst/>
          </a:prstGeom>
          <a:ln w="12600">
            <a:solidFill>
              <a:srgbClr val="6666FF"/>
            </a:solidFill>
            <a:miter/>
            <a:tailEnd type="triangle" w="lg" len="med"/>
          </a:ln>
        </p:spPr>
      </p:sp>
      <p:sp>
        <p:nvSpPr>
          <p:cNvPr id="213" name="CustomShape 7"/>
          <p:cNvSpPr/>
          <p:nvPr/>
        </p:nvSpPr>
        <p:spPr>
          <a:xfrm>
            <a:off x="3832200" y="2112840"/>
            <a:ext cx="2224440" cy="368280"/>
          </a:xfrm>
          <a:prstGeom prst="rect">
            <a:avLst/>
          </a:prstGeom>
          <a:noFill/>
          <a:ln>
            <a:noFill/>
          </a:ln>
        </p:spPr>
        <p:txBody>
          <a:bodyPr wrap="none" lIns="90000" tIns="46800" rIns="90000" bIns="46800"/>
          <a:lstStyle/>
          <a:p>
            <a:pPr>
              <a:lnSpc>
                <a:spcPct val="100000"/>
              </a:lnSpc>
              <a:buFont typeface="Arial"/>
              <a:buChar char="•"/>
            </a:pPr>
            <a:r>
              <a:rPr lang="en-US" b="1" i="1">
                <a:solidFill>
                  <a:srgbClr val="800080"/>
                </a:solidFill>
                <a:latin typeface="Arial"/>
                <a:ea typeface="新細明體"/>
              </a:rPr>
              <a:t>template argument</a:t>
            </a:r>
            <a:endParaRPr/>
          </a:p>
        </p:txBody>
      </p:sp>
      <p:sp>
        <p:nvSpPr>
          <p:cNvPr id="214" name="CustomShape 8"/>
          <p:cNvSpPr/>
          <p:nvPr/>
        </p:nvSpPr>
        <p:spPr>
          <a:xfrm>
            <a:off x="5238720" y="3505320"/>
            <a:ext cx="3324240" cy="825480"/>
          </a:xfrm>
          <a:prstGeom prst="rect">
            <a:avLst/>
          </a:prstGeom>
          <a:noFill/>
          <a:ln>
            <a:noFill/>
          </a:ln>
        </p:spPr>
        <p:txBody>
          <a:bodyPr lIns="90000" tIns="46800" rIns="90000" bIns="46800"/>
          <a:lstStyle/>
          <a:p>
            <a:pPr>
              <a:lnSpc>
                <a:spcPct val="100000"/>
              </a:lnSpc>
              <a:buFont typeface="Arial"/>
              <a:buChar char="•"/>
            </a:pPr>
            <a:r>
              <a:rPr lang="en-US">
                <a:latin typeface="Arial"/>
                <a:ea typeface="新細明體"/>
              </a:rPr>
              <a:t>Compiler generates 3 distinct class types</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additive="repl">
                                        <p:cTn id="7" dur="500"/>
                                        <p:tgtEl>
                                          <p:spTgt spid="210"/>
                                        </p:tgtEl>
                                      </p:cBhvr>
                                    </p:animEffect>
                                  </p:childTnLst>
                                </p:cTn>
                              </p:par>
                              <p:par>
                                <p:cTn id="8" presetID="22" presetClass="entr" presetSubtype="8"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ipe(left)">
                                      <p:cBhvr additive="repl">
                                        <p:cTn id="10"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 name="TextShape 1"/>
          <p:cNvSpPr txBox="1"/>
          <p:nvPr/>
        </p:nvSpPr>
        <p:spPr>
          <a:xfrm>
            <a:off x="566640" y="276120"/>
            <a:ext cx="7848720" cy="1084320"/>
          </a:xfrm>
          <a:prstGeom prst="rect">
            <a:avLst/>
          </a:prstGeom>
        </p:spPr>
        <p:txBody>
          <a:bodyPr lIns="90000" tIns="46800" rIns="90000" bIns="46800" anchor="ctr"/>
          <a:lstStyle/>
          <a:p>
            <a:pPr algn="ctr"/>
            <a:r>
              <a:rPr lang="en-US" sz="3200" dirty="0">
                <a:ea typeface="新細明體"/>
              </a:rPr>
              <a:t>Function Definitions for Members of a Template Class</a:t>
            </a:r>
            <a:endParaRPr sz="3200" dirty="0"/>
          </a:p>
        </p:txBody>
      </p:sp>
      <p:sp>
        <p:nvSpPr>
          <p:cNvPr id="226" name="CustomShape 2"/>
          <p:cNvSpPr/>
          <p:nvPr/>
        </p:nvSpPr>
        <p:spPr>
          <a:xfrm>
            <a:off x="576360" y="1546200"/>
            <a:ext cx="7734240" cy="2452680"/>
          </a:xfrm>
          <a:prstGeom prst="rect">
            <a:avLst/>
          </a:prstGeom>
          <a:solidFill>
            <a:srgbClr val="FFFFCC"/>
          </a:solidFill>
          <a:ln>
            <a:noFill/>
          </a:ln>
        </p:spPr>
        <p:txBody>
          <a:bodyPr lIns="90000" tIns="46800" rIns="90000" bIns="46800"/>
          <a:lstStyle/>
          <a:p>
            <a:pPr algn="just">
              <a:lnSpc>
                <a:spcPct val="100000"/>
              </a:lnSpc>
              <a:buFont typeface="Courier New"/>
              <a:buChar char="•"/>
            </a:pPr>
            <a:r>
              <a:rPr lang="en-US" b="1">
                <a:solidFill>
                  <a:srgbClr val="0000FF"/>
                </a:solidFill>
                <a:latin typeface="Courier New"/>
                <a:ea typeface="新細明體"/>
              </a:rPr>
              <a:t>template&lt;class ItemType&gt;</a:t>
            </a:r>
            <a:endParaRPr/>
          </a:p>
          <a:p>
            <a:pPr algn="just">
              <a:lnSpc>
                <a:spcPct val="100000"/>
              </a:lnSpc>
              <a:buFont typeface="Courier New"/>
              <a:buChar char="•"/>
            </a:pPr>
            <a:r>
              <a:rPr lang="en-US" b="1">
                <a:latin typeface="Courier New"/>
                <a:ea typeface="新細明體"/>
              </a:rPr>
              <a:t>void GList&lt;</a:t>
            </a:r>
            <a:r>
              <a:rPr lang="en-US" b="1">
                <a:solidFill>
                  <a:srgbClr val="0000FF"/>
                </a:solidFill>
                <a:latin typeface="Courier New"/>
                <a:ea typeface="新細明體"/>
              </a:rPr>
              <a:t>ItemType</a:t>
            </a:r>
            <a:r>
              <a:rPr lang="en-US" b="1">
                <a:latin typeface="Courier New"/>
                <a:ea typeface="新細明體"/>
              </a:rPr>
              <a:t>&gt;::Insert( /* in */ </a:t>
            </a:r>
            <a:r>
              <a:rPr lang="en-US" b="1">
                <a:solidFill>
                  <a:srgbClr val="0000FF"/>
                </a:solidFill>
                <a:latin typeface="Courier New"/>
                <a:ea typeface="新細明體"/>
              </a:rPr>
              <a:t>ItemType</a:t>
            </a:r>
            <a:r>
              <a:rPr lang="en-US" b="1">
                <a:latin typeface="Courier New"/>
                <a:ea typeface="新細明體"/>
              </a:rPr>
              <a:t> item )</a:t>
            </a:r>
            <a:endParaRPr/>
          </a:p>
          <a:p>
            <a:pPr algn="just">
              <a:lnSpc>
                <a:spcPct val="100000"/>
              </a:lnSpc>
              <a:buFont typeface="Courier New"/>
              <a:buChar char="•"/>
            </a:pPr>
            <a:r>
              <a:rPr lang="en-US" b="1">
                <a:latin typeface="Courier New"/>
                <a:ea typeface="新細明體"/>
              </a:rPr>
              <a:t>{</a:t>
            </a:r>
            <a:endParaRPr/>
          </a:p>
          <a:p>
            <a:pPr algn="just">
              <a:lnSpc>
                <a:spcPct val="100000"/>
              </a:lnSpc>
              <a:buFont typeface="Courier New"/>
              <a:buChar char="•"/>
            </a:pPr>
            <a:r>
              <a:rPr lang="en-US" b="1">
                <a:latin typeface="Courier New"/>
                <a:ea typeface="新細明體"/>
              </a:rPr>
              <a:t>    data[length] = item;</a:t>
            </a:r>
            <a:endParaRPr/>
          </a:p>
          <a:p>
            <a:pPr algn="just">
              <a:lnSpc>
                <a:spcPct val="100000"/>
              </a:lnSpc>
              <a:buFont typeface="Courier New"/>
              <a:buChar char="•"/>
            </a:pPr>
            <a:r>
              <a:rPr lang="en-US" b="1">
                <a:latin typeface="Courier New"/>
                <a:ea typeface="新細明體"/>
              </a:rPr>
              <a:t>    length++;</a:t>
            </a:r>
            <a:endParaRPr/>
          </a:p>
          <a:p>
            <a:pPr algn="just">
              <a:lnSpc>
                <a:spcPct val="100000"/>
              </a:lnSpc>
              <a:buFont typeface="Courier New"/>
              <a:buChar char="•"/>
            </a:pPr>
            <a:r>
              <a:rPr lang="en-US" b="1">
                <a:latin typeface="Courier New"/>
                <a:ea typeface="新細明體"/>
              </a:rPr>
              <a:t>}</a:t>
            </a:r>
            <a:endParaRPr/>
          </a:p>
        </p:txBody>
      </p:sp>
      <p:sp>
        <p:nvSpPr>
          <p:cNvPr id="227" name="CustomShape 3"/>
          <p:cNvSpPr/>
          <p:nvPr/>
        </p:nvSpPr>
        <p:spPr>
          <a:xfrm>
            <a:off x="704880" y="4210200"/>
            <a:ext cx="7581960" cy="2452680"/>
          </a:xfrm>
          <a:prstGeom prst="rect">
            <a:avLst/>
          </a:prstGeom>
          <a:solidFill>
            <a:srgbClr val="E1FFFF"/>
          </a:solidFill>
          <a:ln>
            <a:noFill/>
          </a:ln>
        </p:spPr>
        <p:txBody>
          <a:bodyPr lIns="90000" tIns="46800" rIns="90000" bIns="46800"/>
          <a:lstStyle/>
          <a:p>
            <a:pPr algn="just">
              <a:lnSpc>
                <a:spcPct val="100000"/>
              </a:lnSpc>
              <a:buFont typeface="Courier New"/>
              <a:buChar char="•"/>
            </a:pPr>
            <a:r>
              <a:rPr lang="en-US" b="1">
                <a:latin typeface="Courier New"/>
                <a:ea typeface="新細明體"/>
              </a:rPr>
              <a:t>//after substitution of float</a:t>
            </a:r>
            <a:endParaRPr/>
          </a:p>
          <a:p>
            <a:pPr algn="just">
              <a:lnSpc>
                <a:spcPct val="100000"/>
              </a:lnSpc>
              <a:buFont typeface="Courier New"/>
              <a:buChar char="•"/>
            </a:pPr>
            <a:r>
              <a:rPr lang="en-US" b="1">
                <a:latin typeface="Courier New"/>
                <a:ea typeface="新細明體"/>
              </a:rPr>
              <a:t>void GList&lt;</a:t>
            </a:r>
            <a:r>
              <a:rPr lang="en-US" b="1">
                <a:solidFill>
                  <a:srgbClr val="990066"/>
                </a:solidFill>
                <a:latin typeface="Courier New"/>
                <a:ea typeface="新細明體"/>
              </a:rPr>
              <a:t>float</a:t>
            </a:r>
            <a:r>
              <a:rPr lang="en-US" b="1">
                <a:latin typeface="Courier New"/>
                <a:ea typeface="新細明體"/>
              </a:rPr>
              <a:t>&gt;::Insert( /* in */ </a:t>
            </a:r>
            <a:r>
              <a:rPr lang="en-US" b="1">
                <a:solidFill>
                  <a:srgbClr val="990066"/>
                </a:solidFill>
                <a:latin typeface="Courier New"/>
                <a:ea typeface="新細明體"/>
              </a:rPr>
              <a:t>float</a:t>
            </a:r>
            <a:r>
              <a:rPr lang="en-US" b="1">
                <a:latin typeface="Courier New"/>
                <a:ea typeface="新細明體"/>
              </a:rPr>
              <a:t> item )</a:t>
            </a:r>
            <a:endParaRPr/>
          </a:p>
          <a:p>
            <a:pPr algn="just">
              <a:lnSpc>
                <a:spcPct val="100000"/>
              </a:lnSpc>
              <a:buFont typeface="Courier New"/>
              <a:buChar char="•"/>
            </a:pPr>
            <a:r>
              <a:rPr lang="en-US" b="1">
                <a:latin typeface="Courier New"/>
                <a:ea typeface="新細明體"/>
              </a:rPr>
              <a:t>{</a:t>
            </a:r>
            <a:endParaRPr/>
          </a:p>
          <a:p>
            <a:pPr algn="just">
              <a:lnSpc>
                <a:spcPct val="100000"/>
              </a:lnSpc>
              <a:buFont typeface="Courier New"/>
              <a:buChar char="•"/>
            </a:pPr>
            <a:r>
              <a:rPr lang="en-US" b="1">
                <a:latin typeface="Courier New"/>
                <a:ea typeface="新細明體"/>
              </a:rPr>
              <a:t>    data[length] = item;</a:t>
            </a:r>
            <a:endParaRPr/>
          </a:p>
          <a:p>
            <a:pPr algn="just">
              <a:lnSpc>
                <a:spcPct val="100000"/>
              </a:lnSpc>
              <a:buFont typeface="Courier New"/>
              <a:buChar char="•"/>
            </a:pPr>
            <a:r>
              <a:rPr lang="en-US" b="1">
                <a:latin typeface="Courier New"/>
                <a:ea typeface="新細明體"/>
              </a:rPr>
              <a:t>    length++;</a:t>
            </a:r>
            <a:endParaRPr/>
          </a:p>
          <a:p>
            <a:pPr algn="just">
              <a:lnSpc>
                <a:spcPct val="100000"/>
              </a:lnSpc>
              <a:buFont typeface="Courier New"/>
              <a:buChar char="•"/>
            </a:pPr>
            <a:r>
              <a:rPr lang="en-US" b="1">
                <a:latin typeface="Courier New"/>
                <a:ea typeface="新細明體"/>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TextShape 1"/>
          <p:cNvSpPr txBox="1"/>
          <p:nvPr/>
        </p:nvSpPr>
        <p:spPr>
          <a:xfrm>
            <a:off x="826920" y="274680"/>
            <a:ext cx="8066160" cy="417600"/>
          </a:xfrm>
          <a:prstGeom prst="rect">
            <a:avLst/>
          </a:prstGeom>
        </p:spPr>
        <p:txBody>
          <a:bodyPr lIns="90000" tIns="46800" rIns="90000" bIns="46800" anchor="ctr"/>
          <a:lstStyle/>
          <a:p>
            <a:pPr algn="ctr">
              <a:buFont typeface="Arial"/>
              <a:buChar char="•"/>
            </a:pPr>
            <a:r>
              <a:rPr lang="fi-FI" dirty="0"/>
              <a:t>Generic class in Java</a:t>
            </a:r>
            <a:endParaRPr dirty="0"/>
          </a:p>
        </p:txBody>
      </p:sp>
      <p:sp>
        <p:nvSpPr>
          <p:cNvPr id="229" name="TextShape 2"/>
          <p:cNvSpPr txBox="1"/>
          <p:nvPr/>
        </p:nvSpPr>
        <p:spPr>
          <a:xfrm>
            <a:off x="826560" y="907560"/>
            <a:ext cx="8317080" cy="5761080"/>
          </a:xfrm>
          <a:prstGeom prst="rect">
            <a:avLst/>
          </a:prstGeom>
        </p:spPr>
        <p:txBody>
          <a:bodyPr lIns="90000" tIns="46800" rIns="90000" bIns="46800"/>
          <a:lstStyle/>
          <a:p>
            <a:pPr lvl="1">
              <a:buFont typeface="Arial"/>
              <a:buChar char="–"/>
            </a:pPr>
            <a:r>
              <a:rPr lang="fi-FI"/>
              <a:t>  class</a:t>
            </a:r>
            <a:r>
              <a:rPr lang="fi-FI">
                <a:solidFill>
                  <a:srgbClr val="333399"/>
                </a:solidFill>
              </a:rPr>
              <a:t> Pair &lt;T&gt; {
    </a:t>
            </a:r>
            <a:r>
              <a:rPr lang="fi-FI"/>
              <a:t>public</a:t>
            </a:r>
            <a:r>
              <a:rPr lang="fi-FI">
                <a:solidFill>
                  <a:srgbClr val="333399"/>
                </a:solidFill>
              </a:rPr>
              <a:t> T first;
    </a:t>
            </a:r>
            <a:r>
              <a:rPr lang="fi-FI"/>
              <a:t>public</a:t>
            </a:r>
            <a:r>
              <a:rPr lang="fi-FI">
                <a:solidFill>
                  <a:srgbClr val="333399"/>
                </a:solidFill>
              </a:rPr>
              <a:t> T second;
</a:t>
            </a:r>
            <a:r>
              <a:rPr lang="fi-FI" sz="800">
                <a:solidFill>
                  <a:srgbClr val="333399"/>
                </a:solidFill>
              </a:rPr>
              <a:t>
</a:t>
            </a:r>
            <a:r>
              <a:rPr lang="fi-FI">
                <a:solidFill>
                  <a:srgbClr val="333399"/>
                </a:solidFill>
              </a:rPr>
              <a:t>    </a:t>
            </a:r>
            <a:r>
              <a:rPr lang="fi-FI"/>
              <a:t>public</a:t>
            </a:r>
            <a:r>
              <a:rPr lang="fi-FI">
                <a:solidFill>
                  <a:srgbClr val="333399"/>
                </a:solidFill>
              </a:rPr>
              <a:t> Pair (T f, T s) { first = f; second = s; }
    </a:t>
            </a:r>
            <a:r>
              <a:rPr lang="fi-FI"/>
              <a:t>public</a:t>
            </a:r>
            <a:r>
              <a:rPr lang="fi-FI">
                <a:solidFill>
                  <a:srgbClr val="333399"/>
                </a:solidFill>
              </a:rPr>
              <a:t> Pair () { first = </a:t>
            </a:r>
            <a:r>
              <a:rPr lang="fi-FI"/>
              <a:t>null</a:t>
            </a:r>
            <a:r>
              <a:rPr lang="fi-FI">
                <a:solidFill>
                  <a:srgbClr val="333399"/>
                </a:solidFill>
              </a:rPr>
              <a:t>; second = </a:t>
            </a:r>
            <a:r>
              <a:rPr lang="fi-FI"/>
              <a:t>null</a:t>
            </a:r>
            <a:r>
              <a:rPr lang="fi-FI">
                <a:solidFill>
                  <a:srgbClr val="333399"/>
                </a:solidFill>
              </a:rPr>
              <a:t>; }
}</a:t>
            </a:r>
            <a:endParaRPr/>
          </a:p>
          <a:p>
            <a:pPr>
              <a:buFont typeface="Arial"/>
              <a:buChar char="•"/>
            </a:pPr>
            <a:r>
              <a:rPr lang="fi-FI"/>
              <a:t>you instantiate the generic class by substituting actual types for type variables, as: </a:t>
            </a:r>
            <a:r>
              <a:rPr lang="fi-FI">
                <a:solidFill>
                  <a:srgbClr val="333399"/>
                </a:solidFill>
              </a:rPr>
              <a:t>Pair &lt;String&gt; </a:t>
            </a:r>
            <a:endParaRPr/>
          </a:p>
          <a:p>
            <a:pPr>
              <a:buFont typeface="Arial"/>
              <a:buChar char="•"/>
            </a:pPr>
            <a:r>
              <a:rPr lang="fi-FI"/>
              <a:t>you can </a:t>
            </a:r>
            <a:r>
              <a:rPr lang="fi-FI" i="1"/>
              <a:t>think</a:t>
            </a:r>
            <a:r>
              <a:rPr lang="fi-FI"/>
              <a:t> the result as a class with a constructor</a:t>
            </a:r>
            <a:endParaRPr/>
          </a:p>
          <a:p>
            <a:pPr lvl="2">
              <a:buFont typeface="Arial"/>
              <a:buChar char="•"/>
            </a:pPr>
            <a:r>
              <a:rPr lang="fi-FI"/>
              <a:t>public</a:t>
            </a:r>
            <a:r>
              <a:rPr lang="fi-FI">
                <a:solidFill>
                  <a:srgbClr val="333399"/>
                </a:solidFill>
              </a:rPr>
              <a:t> Pair (String f, String s)</a:t>
            </a:r>
            <a:r>
              <a:rPr lang="fi-FI"/>
              <a:t>, etc . .</a:t>
            </a:r>
            <a:endParaRPr/>
          </a:p>
          <a:p>
            <a:pPr>
              <a:buFont typeface="Arial"/>
              <a:buChar char="•"/>
            </a:pPr>
            <a:r>
              <a:rPr lang="fi-FI"/>
              <a:t>you can then use the instantiated generic class </a:t>
            </a:r>
            <a:r>
              <a:rPr lang="fi-FI" i="1"/>
              <a:t>as</a:t>
            </a:r>
            <a:r>
              <a:rPr lang="fi-FI"/>
              <a:t> it were a normal class (almost):</a:t>
            </a:r>
            <a:endParaRPr/>
          </a:p>
          <a:p>
            <a:pPr lvl="2">
              <a:buFont typeface="Arial"/>
              <a:buChar char="•"/>
            </a:pPr>
            <a:r>
              <a:rPr lang="fi-FI">
                <a:solidFill>
                  <a:srgbClr val="333399"/>
                </a:solidFill>
              </a:rPr>
              <a:t>Pair &lt;String&gt; pair = </a:t>
            </a:r>
            <a:r>
              <a:rPr lang="fi-FI"/>
              <a:t>new</a:t>
            </a:r>
            <a:r>
              <a:rPr lang="fi-FI">
                <a:solidFill>
                  <a:srgbClr val="333399"/>
                </a:solidFill>
              </a:rPr>
              <a:t> Pair &lt;String&gt; ("1","2");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 name="TextShape 1"/>
          <p:cNvSpPr txBox="1"/>
          <p:nvPr/>
        </p:nvSpPr>
        <p:spPr>
          <a:xfrm>
            <a:off x="826920" y="274680"/>
            <a:ext cx="8066160" cy="634040"/>
          </a:xfrm>
          <a:prstGeom prst="rect">
            <a:avLst/>
          </a:prstGeom>
        </p:spPr>
        <p:txBody>
          <a:bodyPr lIns="90000" tIns="46800" rIns="90000" bIns="46800" anchor="ctr"/>
          <a:lstStyle/>
          <a:p>
            <a:pPr algn="ctr"/>
            <a:r>
              <a:rPr lang="fi-FI" sz="3200" dirty="0"/>
              <a:t>Multiple type parameters allowed</a:t>
            </a:r>
            <a:endParaRPr sz="3200" dirty="0"/>
          </a:p>
        </p:txBody>
      </p:sp>
      <p:sp>
        <p:nvSpPr>
          <p:cNvPr id="231" name="TextShape 2"/>
          <p:cNvSpPr txBox="1"/>
          <p:nvPr/>
        </p:nvSpPr>
        <p:spPr>
          <a:xfrm>
            <a:off x="826560" y="907560"/>
            <a:ext cx="8317080" cy="5761080"/>
          </a:xfrm>
          <a:prstGeom prst="rect">
            <a:avLst/>
          </a:prstGeom>
        </p:spPr>
        <p:txBody>
          <a:bodyPr lIns="90000" tIns="46800" rIns="90000" bIns="46800"/>
          <a:lstStyle/>
          <a:p>
            <a:pPr>
              <a:buFont typeface="Arial"/>
              <a:buChar char="•"/>
            </a:pPr>
            <a:endParaRPr/>
          </a:p>
          <a:p>
            <a:pPr>
              <a:buFont typeface="Arial"/>
              <a:buChar char="•"/>
            </a:pPr>
            <a:r>
              <a:rPr lang="fi-FI"/>
              <a:t>you can have multiple type parameters</a:t>
            </a:r>
            <a:endParaRPr/>
          </a:p>
          <a:p>
            <a:pPr>
              <a:buFont typeface="Arial"/>
              <a:buChar char="•"/>
            </a:pPr>
            <a:endParaRPr/>
          </a:p>
          <a:p>
            <a:pPr lvl="1">
              <a:buFont typeface="Arial"/>
              <a:buChar char="–"/>
            </a:pPr>
            <a:r>
              <a:rPr lang="fi-FI"/>
              <a:t>  class</a:t>
            </a:r>
            <a:r>
              <a:rPr lang="fi-FI">
                <a:solidFill>
                  <a:srgbClr val="333399"/>
                </a:solidFill>
              </a:rPr>
              <a:t> Pair &lt;T, U&gt; {
    </a:t>
            </a:r>
            <a:r>
              <a:rPr lang="fi-FI"/>
              <a:t>public</a:t>
            </a:r>
            <a:r>
              <a:rPr lang="fi-FI">
                <a:solidFill>
                  <a:srgbClr val="333399"/>
                </a:solidFill>
              </a:rPr>
              <a:t> T first;
    </a:t>
            </a:r>
            <a:r>
              <a:rPr lang="fi-FI"/>
              <a:t>public</a:t>
            </a:r>
            <a:r>
              <a:rPr lang="fi-FI">
                <a:solidFill>
                  <a:srgbClr val="333399"/>
                </a:solidFill>
              </a:rPr>
              <a:t> U second;
</a:t>
            </a:r>
            <a:r>
              <a:rPr lang="fi-FI" sz="800">
                <a:solidFill>
                  <a:srgbClr val="333399"/>
                </a:solidFill>
              </a:rPr>
              <a:t>
</a:t>
            </a:r>
            <a:r>
              <a:rPr lang="fi-FI">
                <a:solidFill>
                  <a:srgbClr val="333399"/>
                </a:solidFill>
              </a:rPr>
              <a:t>    </a:t>
            </a:r>
            <a:r>
              <a:rPr lang="fi-FI"/>
              <a:t>public</a:t>
            </a:r>
            <a:r>
              <a:rPr lang="fi-FI">
                <a:solidFill>
                  <a:srgbClr val="333399"/>
                </a:solidFill>
              </a:rPr>
              <a:t> Pair (T x, U y) { first = x; second = y; }
    </a:t>
            </a:r>
            <a:r>
              <a:rPr lang="fi-FI"/>
              <a:t>public</a:t>
            </a:r>
            <a:r>
              <a:rPr lang="fi-FI">
                <a:solidFill>
                  <a:srgbClr val="333399"/>
                </a:solidFill>
              </a:rPr>
              <a:t> Pair () { first = </a:t>
            </a:r>
            <a:r>
              <a:rPr lang="fi-FI"/>
              <a:t>null</a:t>
            </a:r>
            <a:r>
              <a:rPr lang="fi-FI">
                <a:solidFill>
                  <a:srgbClr val="333399"/>
                </a:solidFill>
              </a:rPr>
              <a:t>; second = </a:t>
            </a:r>
            <a:r>
              <a:rPr lang="fi-FI"/>
              <a:t>null</a:t>
            </a:r>
            <a:r>
              <a:rPr lang="fi-FI">
                <a:solidFill>
                  <a:srgbClr val="333399"/>
                </a:solidFill>
              </a:rPr>
              <a:t>; }
}</a:t>
            </a:r>
            <a:endParaRPr/>
          </a:p>
          <a:p>
            <a:pPr>
              <a:buFont typeface="Arial"/>
              <a:buChar char="•"/>
            </a:pPr>
            <a:endParaRPr/>
          </a:p>
          <a:p>
            <a:pPr>
              <a:buFont typeface="Arial"/>
              <a:buChar char="•"/>
            </a:pPr>
            <a:r>
              <a:rPr lang="fi-FI"/>
              <a:t>to instantiate: </a:t>
            </a:r>
            <a:r>
              <a:rPr lang="fi-FI">
                <a:solidFill>
                  <a:srgbClr val="333399"/>
                </a:solidFill>
              </a:rPr>
              <a:t>Pair &lt;String, Number&gt; </a:t>
            </a:r>
            <a:endParaRPr/>
          </a:p>
          <a:p>
            <a:pPr>
              <a:buFont typeface="Arial"/>
              <a:buChar char="•"/>
            </a:pPr>
            <a:endParaRPr/>
          </a:p>
          <a:p>
            <a:pPr>
              <a:buFont typeface="Aria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553080" y="6248520"/>
            <a:ext cx="1904760" cy="456840"/>
          </a:xfrm>
          <a:prstGeom prst="rect">
            <a:avLst/>
          </a:prstGeom>
        </p:spPr>
        <p:txBody>
          <a:bodyPr/>
          <a:lstStyle/>
          <a:p>
            <a:pPr>
              <a:lnSpc>
                <a:spcPct val="100000"/>
              </a:lnSpc>
            </a:pPr>
            <a:fld id="{92637484-5CFB-4A42-9E00-1BC02DBEA9C4}" type="slidenum">
              <a:rPr lang="en-IN" sz="1400">
                <a:solidFill>
                  <a:srgbClr val="000000"/>
                </a:solidFill>
                <a:latin typeface="Arial"/>
              </a:rPr>
              <a:pPr>
                <a:lnSpc>
                  <a:spcPct val="100000"/>
                </a:lnSpc>
              </a:pPr>
              <a:t>2</a:t>
            </a:fld>
            <a:endParaRPr/>
          </a:p>
        </p:txBody>
      </p:sp>
      <p:sp>
        <p:nvSpPr>
          <p:cNvPr id="162"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Templates</a:t>
            </a:r>
            <a:endParaRPr/>
          </a:p>
        </p:txBody>
      </p:sp>
      <p:sp>
        <p:nvSpPr>
          <p:cNvPr id="163" name="TextShape 3"/>
          <p:cNvSpPr txBox="1"/>
          <p:nvPr/>
        </p:nvSpPr>
        <p:spPr>
          <a:xfrm>
            <a:off x="685800" y="1447920"/>
            <a:ext cx="7772040" cy="4647960"/>
          </a:xfrm>
          <a:prstGeom prst="rect">
            <a:avLst/>
          </a:prstGeom>
        </p:spPr>
        <p:txBody>
          <a:bodyPr/>
          <a:lstStyle/>
          <a:p>
            <a:pPr>
              <a:lnSpc>
                <a:spcPct val="100000"/>
              </a:lnSpc>
              <a:buFont typeface="StarSymbol"/>
              <a:buChar char=""/>
            </a:pPr>
            <a:r>
              <a:rPr lang="en-US" sz="2400" dirty="0">
                <a:latin typeface="Arial"/>
              </a:rPr>
              <a:t>Type-independent patterns that can work with multiple data types.</a:t>
            </a:r>
            <a:endParaRPr dirty="0"/>
          </a:p>
          <a:p>
            <a:pPr lvl="1">
              <a:lnSpc>
                <a:spcPct val="100000"/>
              </a:lnSpc>
              <a:buFont typeface="StarSymbol"/>
              <a:buChar char=""/>
            </a:pPr>
            <a:r>
              <a:rPr lang="en-US" sz="2000" dirty="0">
                <a:latin typeface="Arial"/>
              </a:rPr>
              <a:t>Generic programming</a:t>
            </a:r>
            <a:endParaRPr dirty="0"/>
          </a:p>
          <a:p>
            <a:pPr lvl="1">
              <a:lnSpc>
                <a:spcPct val="100000"/>
              </a:lnSpc>
              <a:buFont typeface="StarSymbol"/>
              <a:buChar char=""/>
            </a:pPr>
            <a:r>
              <a:rPr lang="en-US" sz="2000" dirty="0">
                <a:latin typeface="Arial"/>
              </a:rPr>
              <a:t>Code reusable</a:t>
            </a:r>
            <a:endParaRPr dirty="0"/>
          </a:p>
          <a:p>
            <a:pPr>
              <a:lnSpc>
                <a:spcPct val="100000"/>
              </a:lnSpc>
              <a:buFont typeface="StarSymbol"/>
              <a:buChar char=""/>
            </a:pPr>
            <a:r>
              <a:rPr lang="en-US" sz="2400" dirty="0">
                <a:latin typeface="Arial"/>
              </a:rPr>
              <a:t>Function Templates</a:t>
            </a:r>
            <a:endParaRPr dirty="0"/>
          </a:p>
          <a:p>
            <a:pPr lvl="1">
              <a:lnSpc>
                <a:spcPct val="100000"/>
              </a:lnSpc>
              <a:buFont typeface="StarSymbol"/>
              <a:buChar char=""/>
            </a:pPr>
            <a:r>
              <a:rPr lang="en-US" sz="2000" dirty="0">
                <a:latin typeface="Arial"/>
              </a:rPr>
              <a:t>These define logic behind the algorithms that work for multiple data types.</a:t>
            </a:r>
            <a:endParaRPr dirty="0"/>
          </a:p>
          <a:p>
            <a:pPr>
              <a:lnSpc>
                <a:spcPct val="100000"/>
              </a:lnSpc>
              <a:buFont typeface="StarSymbol"/>
              <a:buChar char=""/>
            </a:pPr>
            <a:r>
              <a:rPr lang="en-US" sz="2400" dirty="0">
                <a:latin typeface="Arial"/>
              </a:rPr>
              <a:t>Class Templates</a:t>
            </a:r>
            <a:endParaRPr dirty="0"/>
          </a:p>
          <a:p>
            <a:pPr lvl="1">
              <a:lnSpc>
                <a:spcPct val="100000"/>
              </a:lnSpc>
              <a:buFont typeface="StarSymbol"/>
              <a:buChar char=""/>
            </a:pPr>
            <a:r>
              <a:rPr lang="en-US" sz="2000" dirty="0">
                <a:solidFill>
                  <a:srgbClr val="000000"/>
                </a:solidFill>
                <a:latin typeface="Arial"/>
              </a:rPr>
              <a:t>These define generic class patterns into which specific data types can be plugged in to produce new classes.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TextShape 1"/>
          <p:cNvSpPr txBox="1"/>
          <p:nvPr/>
        </p:nvSpPr>
        <p:spPr>
          <a:xfrm>
            <a:off x="609480" y="304560"/>
            <a:ext cx="7772400" cy="990360"/>
          </a:xfrm>
          <a:prstGeom prst="rect">
            <a:avLst/>
          </a:prstGeom>
        </p:spPr>
        <p:txBody>
          <a:bodyPr lIns="90000" tIns="46800" rIns="90000" bIns="46800" anchor="ctr"/>
          <a:lstStyle/>
          <a:p>
            <a:pPr algn="ctr"/>
            <a:r>
              <a:rPr lang="en-IN" sz="3200" dirty="0"/>
              <a:t>Review — Function Templates</a:t>
            </a:r>
            <a:endParaRPr sz="3200" dirty="0"/>
          </a:p>
        </p:txBody>
      </p:sp>
      <p:sp>
        <p:nvSpPr>
          <p:cNvPr id="165" name="TextShape 2"/>
          <p:cNvSpPr txBox="1"/>
          <p:nvPr/>
        </p:nvSpPr>
        <p:spPr>
          <a:xfrm>
            <a:off x="685800" y="1523880"/>
            <a:ext cx="7772400" cy="5001464"/>
          </a:xfrm>
          <a:prstGeom prst="rect">
            <a:avLst/>
          </a:prstGeom>
        </p:spPr>
        <p:txBody>
          <a:bodyPr lIns="90000" tIns="46800" rIns="90000" bIns="46800"/>
          <a:lstStyle/>
          <a:p>
            <a:pPr>
              <a:lnSpc>
                <a:spcPct val="150000"/>
              </a:lnSpc>
              <a:buFont typeface="Arial"/>
              <a:buChar char="•"/>
            </a:pPr>
            <a:r>
              <a:rPr lang="en-US" sz="2000" dirty="0"/>
              <a:t>Written by programmer once</a:t>
            </a:r>
            <a:endParaRPr sz="2000" dirty="0"/>
          </a:p>
          <a:p>
            <a:pPr>
              <a:lnSpc>
                <a:spcPct val="150000"/>
              </a:lnSpc>
              <a:buFont typeface="Arial"/>
              <a:buChar char="•"/>
            </a:pPr>
            <a:r>
              <a:rPr lang="en-US" sz="2000" dirty="0"/>
              <a:t>Defines a whole family of overloaded functions</a:t>
            </a:r>
            <a:endParaRPr sz="2000" dirty="0"/>
          </a:p>
          <a:p>
            <a:pPr>
              <a:lnSpc>
                <a:spcPct val="150000"/>
              </a:lnSpc>
              <a:buFont typeface="Arial"/>
              <a:buChar char="•"/>
            </a:pPr>
            <a:r>
              <a:rPr lang="en-US" sz="2000" dirty="0"/>
              <a:t>Begins with the </a:t>
            </a:r>
            <a:r>
              <a:rPr lang="en-US" sz="2000" b="1" dirty="0">
                <a:latin typeface="Courier New"/>
              </a:rPr>
              <a:t>template</a:t>
            </a:r>
            <a:r>
              <a:rPr lang="en-US" sz="2000" dirty="0"/>
              <a:t> keyword</a:t>
            </a:r>
            <a:endParaRPr sz="2000" dirty="0"/>
          </a:p>
          <a:p>
            <a:pPr>
              <a:lnSpc>
                <a:spcPct val="150000"/>
              </a:lnSpc>
              <a:buFont typeface="Arial"/>
              <a:buChar char="•"/>
            </a:pPr>
            <a:r>
              <a:rPr lang="en-US" sz="2000" dirty="0"/>
              <a:t>Contains a template parameter list of formal type and the parameters for the function template are enclosed in angle brackets (</a:t>
            </a:r>
            <a:r>
              <a:rPr lang="en-US" sz="2000" b="1" dirty="0">
                <a:latin typeface="Courier New"/>
              </a:rPr>
              <a:t>&lt;&gt;</a:t>
            </a:r>
            <a:r>
              <a:rPr lang="en-US" sz="2000" dirty="0"/>
              <a:t>)</a:t>
            </a:r>
            <a:endParaRPr sz="2000" dirty="0"/>
          </a:p>
          <a:p>
            <a:pPr>
              <a:lnSpc>
                <a:spcPct val="150000"/>
              </a:lnSpc>
              <a:buFont typeface="Arial"/>
              <a:buChar char="•"/>
            </a:pPr>
            <a:r>
              <a:rPr lang="en-US" sz="2000" dirty="0"/>
              <a:t>Formal type parameters</a:t>
            </a:r>
            <a:endParaRPr sz="2000" dirty="0"/>
          </a:p>
          <a:p>
            <a:pPr lvl="1">
              <a:lnSpc>
                <a:spcPct val="150000"/>
              </a:lnSpc>
              <a:buFont typeface="Arial"/>
              <a:buChar char="–"/>
            </a:pPr>
            <a:r>
              <a:rPr lang="en-US" sz="2000" dirty="0"/>
              <a:t>Preceded by keyword </a:t>
            </a:r>
            <a:r>
              <a:rPr lang="en-US" sz="2000" b="1" dirty="0" err="1">
                <a:latin typeface="Courier New"/>
              </a:rPr>
              <a:t>typename</a:t>
            </a:r>
            <a:r>
              <a:rPr lang="en-US" sz="2000" dirty="0"/>
              <a:t> or keyword </a:t>
            </a:r>
            <a:r>
              <a:rPr lang="en-US" sz="2000" b="1" dirty="0">
                <a:latin typeface="Courier New"/>
              </a:rPr>
              <a:t>class</a:t>
            </a:r>
            <a:endParaRPr sz="2000" dirty="0"/>
          </a:p>
          <a:p>
            <a:pPr lvl="1">
              <a:lnSpc>
                <a:spcPct val="150000"/>
              </a:lnSpc>
              <a:buFont typeface="Arial"/>
              <a:buChar char="–"/>
            </a:pPr>
            <a:r>
              <a:rPr lang="en-US" sz="2000" dirty="0"/>
              <a:t>Placeholders for fundamental </a:t>
            </a:r>
            <a:r>
              <a:rPr lang="en-US" sz="2000" i="1" dirty="0"/>
              <a:t>or</a:t>
            </a:r>
            <a:r>
              <a:rPr lang="en-US" sz="2000" dirty="0"/>
              <a:t> user-defined </a:t>
            </a:r>
            <a:r>
              <a:rPr lang="en-US" sz="2000" dirty="0" smtClean="0"/>
              <a:t>types</a:t>
            </a:r>
            <a:endParaRPr sz="2000" dirty="0"/>
          </a:p>
          <a:p>
            <a:pPr>
              <a:lnSpc>
                <a:spcPct val="150000"/>
              </a:lnSpc>
              <a:buFont typeface="Arial"/>
              <a:buChar char="•"/>
            </a:pPr>
            <a:r>
              <a:rPr lang="en-US" sz="2000" dirty="0"/>
              <a:t>Similar to macros in C, but with full type checking</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553080" y="6248520"/>
            <a:ext cx="1904760" cy="456840"/>
          </a:xfrm>
          <a:prstGeom prst="rect">
            <a:avLst/>
          </a:prstGeom>
        </p:spPr>
        <p:txBody>
          <a:bodyPr/>
          <a:lstStyle/>
          <a:p>
            <a:pPr>
              <a:lnSpc>
                <a:spcPct val="100000"/>
              </a:lnSpc>
            </a:pPr>
            <a:fld id="{753690B2-EC21-495F-A384-BCC9AA4F4A7A}" type="slidenum">
              <a:rPr lang="en-IN" sz="1400">
                <a:solidFill>
                  <a:srgbClr val="000000"/>
                </a:solidFill>
                <a:latin typeface="Arial"/>
              </a:rPr>
              <a:pPr>
                <a:lnSpc>
                  <a:spcPct val="100000"/>
                </a:lnSpc>
              </a:pPr>
              <a:t>4</a:t>
            </a:fld>
            <a:endParaRPr/>
          </a:p>
        </p:txBody>
      </p:sp>
      <p:sp>
        <p:nvSpPr>
          <p:cNvPr id="167"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and Function templates</a:t>
            </a:r>
            <a:endParaRPr/>
          </a:p>
        </p:txBody>
      </p:sp>
      <p:sp>
        <p:nvSpPr>
          <p:cNvPr id="168" name="TextShape 3"/>
          <p:cNvSpPr txBox="1"/>
          <p:nvPr/>
        </p:nvSpPr>
        <p:spPr>
          <a:xfrm>
            <a:off x="838080" y="1523880"/>
            <a:ext cx="6933960" cy="4876560"/>
          </a:xfrm>
          <a:prstGeom prst="rect">
            <a:avLst/>
          </a:prstGeom>
        </p:spPr>
        <p:txBody>
          <a:bodyPr/>
          <a:lstStyle/>
          <a:p>
            <a:pPr>
              <a:lnSpc>
                <a:spcPct val="80000"/>
              </a:lnSpc>
              <a:buFont typeface="StarSymbol"/>
              <a:buChar char=""/>
            </a:pPr>
            <a:r>
              <a:rPr lang="en-US" sz="2800">
                <a:solidFill>
                  <a:srgbClr val="000000"/>
                </a:solidFill>
                <a:latin typeface="Arial"/>
              </a:rPr>
              <a:t>We often need to write different routines to perform the same operation on different data types.</a:t>
            </a:r>
            <a:endParaRPr/>
          </a:p>
          <a:p>
            <a:pPr>
              <a:lnSpc>
                <a:spcPct val="80000"/>
              </a:lnSpc>
            </a:pPr>
            <a:endParaRPr/>
          </a:p>
          <a:p>
            <a:pPr>
              <a:lnSpc>
                <a:spcPct val="80000"/>
              </a:lnSpc>
            </a:pPr>
            <a:r>
              <a:rPr lang="en-US" sz="2800">
                <a:solidFill>
                  <a:srgbClr val="000000"/>
                </a:solidFill>
                <a:latin typeface="Arial"/>
              </a:rPr>
              <a:t>int maximum(int a, int b, int c)</a:t>
            </a:r>
            <a:endParaRPr/>
          </a:p>
          <a:p>
            <a:pPr>
              <a:lnSpc>
                <a:spcPct val="80000"/>
              </a:lnSpc>
            </a:pPr>
            <a:r>
              <a:rPr lang="en-US" sz="2800">
                <a:solidFill>
                  <a:srgbClr val="000000"/>
                </a:solidFill>
                <a:latin typeface="Arial"/>
              </a:rPr>
              <a:t> { </a:t>
            </a:r>
            <a:endParaRPr/>
          </a:p>
          <a:p>
            <a:pPr>
              <a:lnSpc>
                <a:spcPct val="80000"/>
              </a:lnSpc>
            </a:pPr>
            <a:r>
              <a:rPr lang="en-US" sz="2800">
                <a:solidFill>
                  <a:srgbClr val="000000"/>
                </a:solidFill>
                <a:latin typeface="Arial"/>
              </a:rPr>
              <a:t>      int max = a; </a:t>
            </a:r>
            <a:endParaRPr/>
          </a:p>
          <a:p>
            <a:pPr>
              <a:lnSpc>
                <a:spcPct val="80000"/>
              </a:lnSpc>
            </a:pPr>
            <a:r>
              <a:rPr lang="en-US" sz="2800">
                <a:solidFill>
                  <a:srgbClr val="000000"/>
                </a:solidFill>
                <a:latin typeface="Arial"/>
              </a:rPr>
              <a:t>      if (b &gt; max) max = b; </a:t>
            </a:r>
            <a:endParaRPr/>
          </a:p>
          <a:p>
            <a:pPr>
              <a:lnSpc>
                <a:spcPct val="80000"/>
              </a:lnSpc>
            </a:pPr>
            <a:r>
              <a:rPr lang="en-US" sz="2800">
                <a:solidFill>
                  <a:srgbClr val="000000"/>
                </a:solidFill>
                <a:latin typeface="Arial"/>
              </a:rPr>
              <a:t>      if (c &gt; max) max = c; </a:t>
            </a:r>
            <a:endParaRPr/>
          </a:p>
          <a:p>
            <a:pPr>
              <a:lnSpc>
                <a:spcPct val="80000"/>
              </a:lnSpc>
            </a:pPr>
            <a:r>
              <a:rPr lang="en-US" sz="2800">
                <a:solidFill>
                  <a:srgbClr val="000000"/>
                </a:solidFill>
                <a:latin typeface="Arial"/>
              </a:rPr>
              <a:t>      return max; </a:t>
            </a:r>
            <a:endParaRPr/>
          </a:p>
          <a:p>
            <a:pPr>
              <a:lnSpc>
                <a:spcPct val="80000"/>
              </a:lnSpc>
            </a:pPr>
            <a:r>
              <a:rPr lang="en-US" sz="2800">
                <a:solidFill>
                  <a:srgbClr val="000000"/>
                </a:solidFill>
                <a:latin typeface="Arial"/>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553080" y="6248520"/>
            <a:ext cx="1904760" cy="456840"/>
          </a:xfrm>
          <a:prstGeom prst="rect">
            <a:avLst/>
          </a:prstGeom>
        </p:spPr>
        <p:txBody>
          <a:bodyPr/>
          <a:lstStyle/>
          <a:p>
            <a:pPr>
              <a:lnSpc>
                <a:spcPct val="100000"/>
              </a:lnSpc>
            </a:pPr>
            <a:fld id="{8ACA256C-28B4-4E4E-B270-2FB4C35B4C21}" type="slidenum">
              <a:rPr lang="en-IN" sz="1400">
                <a:solidFill>
                  <a:srgbClr val="000000"/>
                </a:solidFill>
                <a:latin typeface="Arial"/>
              </a:rPr>
              <a:pPr>
                <a:lnSpc>
                  <a:spcPct val="100000"/>
                </a:lnSpc>
              </a:pPr>
              <a:t>5</a:t>
            </a:fld>
            <a:endParaRPr/>
          </a:p>
        </p:txBody>
      </p:sp>
      <p:sp>
        <p:nvSpPr>
          <p:cNvPr id="170"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and function templates</a:t>
            </a:r>
            <a:endParaRPr/>
          </a:p>
        </p:txBody>
      </p:sp>
      <p:sp>
        <p:nvSpPr>
          <p:cNvPr id="171" name="TextShape 3"/>
          <p:cNvSpPr txBox="1"/>
          <p:nvPr/>
        </p:nvSpPr>
        <p:spPr>
          <a:xfrm>
            <a:off x="1295280" y="1523880"/>
            <a:ext cx="6476760" cy="3504960"/>
          </a:xfrm>
          <a:prstGeom prst="rect">
            <a:avLst/>
          </a:prstGeom>
        </p:spPr>
        <p:txBody>
          <a:bodyPr/>
          <a:lstStyle/>
          <a:p>
            <a:pPr>
              <a:lnSpc>
                <a:spcPct val="80000"/>
              </a:lnSpc>
            </a:pPr>
            <a:r>
              <a:rPr lang="en-US" sz="2800">
                <a:solidFill>
                  <a:srgbClr val="000000"/>
                </a:solidFill>
                <a:latin typeface="Arial"/>
              </a:rPr>
              <a:t>float maximum(float a, float b, float c)</a:t>
            </a:r>
            <a:endParaRPr/>
          </a:p>
          <a:p>
            <a:pPr>
              <a:lnSpc>
                <a:spcPct val="80000"/>
              </a:lnSpc>
            </a:pPr>
            <a:r>
              <a:rPr lang="en-US" sz="2800">
                <a:solidFill>
                  <a:srgbClr val="000000"/>
                </a:solidFill>
                <a:latin typeface="Arial"/>
              </a:rPr>
              <a:t> { </a:t>
            </a:r>
            <a:endParaRPr/>
          </a:p>
          <a:p>
            <a:pPr>
              <a:lnSpc>
                <a:spcPct val="80000"/>
              </a:lnSpc>
            </a:pPr>
            <a:r>
              <a:rPr lang="en-US" sz="2800">
                <a:solidFill>
                  <a:srgbClr val="000000"/>
                </a:solidFill>
                <a:latin typeface="Arial"/>
              </a:rPr>
              <a:t>      float max = a; </a:t>
            </a:r>
            <a:endParaRPr/>
          </a:p>
          <a:p>
            <a:pPr>
              <a:lnSpc>
                <a:spcPct val="80000"/>
              </a:lnSpc>
            </a:pPr>
            <a:r>
              <a:rPr lang="en-US" sz="2800">
                <a:solidFill>
                  <a:srgbClr val="000000"/>
                </a:solidFill>
                <a:latin typeface="Arial"/>
              </a:rPr>
              <a:t>      if (b &gt; max) max = b; </a:t>
            </a:r>
            <a:endParaRPr/>
          </a:p>
          <a:p>
            <a:pPr>
              <a:lnSpc>
                <a:spcPct val="80000"/>
              </a:lnSpc>
            </a:pPr>
            <a:r>
              <a:rPr lang="en-US" sz="2800">
                <a:solidFill>
                  <a:srgbClr val="000000"/>
                </a:solidFill>
                <a:latin typeface="Arial"/>
              </a:rPr>
              <a:t>      if (c &gt; max) max = c; </a:t>
            </a:r>
            <a:endParaRPr/>
          </a:p>
          <a:p>
            <a:pPr>
              <a:lnSpc>
                <a:spcPct val="80000"/>
              </a:lnSpc>
            </a:pPr>
            <a:r>
              <a:rPr lang="en-US" sz="2800">
                <a:solidFill>
                  <a:srgbClr val="000000"/>
                </a:solidFill>
                <a:latin typeface="Arial"/>
              </a:rPr>
              <a:t>      return max; </a:t>
            </a:r>
            <a:endParaRPr/>
          </a:p>
          <a:p>
            <a:pPr>
              <a:lnSpc>
                <a:spcPct val="80000"/>
              </a:lnSpc>
            </a:pPr>
            <a:r>
              <a:rPr lang="en-US" sz="2800">
                <a:solidFill>
                  <a:srgbClr val="000000"/>
                </a:solidFill>
                <a:latin typeface="Arial"/>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553080" y="6248520"/>
            <a:ext cx="1904760" cy="456840"/>
          </a:xfrm>
          <a:prstGeom prst="rect">
            <a:avLst/>
          </a:prstGeom>
        </p:spPr>
        <p:txBody>
          <a:bodyPr/>
          <a:lstStyle/>
          <a:p>
            <a:pPr>
              <a:lnSpc>
                <a:spcPct val="100000"/>
              </a:lnSpc>
            </a:pPr>
            <a:fld id="{CFF8C497-B842-4823-9027-5CFD02B2E49D}" type="slidenum">
              <a:rPr lang="en-IN" sz="1400">
                <a:solidFill>
                  <a:srgbClr val="000000"/>
                </a:solidFill>
                <a:latin typeface="Arial"/>
              </a:rPr>
              <a:pPr>
                <a:lnSpc>
                  <a:spcPct val="100000"/>
                </a:lnSpc>
              </a:pPr>
              <a:t>6</a:t>
            </a:fld>
            <a:endParaRPr/>
          </a:p>
        </p:txBody>
      </p:sp>
      <p:sp>
        <p:nvSpPr>
          <p:cNvPr id="173"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and function templates</a:t>
            </a:r>
            <a:endParaRPr/>
          </a:p>
        </p:txBody>
      </p:sp>
      <p:sp>
        <p:nvSpPr>
          <p:cNvPr id="174" name="TextShape 3"/>
          <p:cNvSpPr txBox="1"/>
          <p:nvPr/>
        </p:nvSpPr>
        <p:spPr>
          <a:xfrm>
            <a:off x="1981080" y="1600200"/>
            <a:ext cx="5409720" cy="2590560"/>
          </a:xfrm>
          <a:prstGeom prst="rect">
            <a:avLst/>
          </a:prstGeom>
        </p:spPr>
        <p:txBody>
          <a:bodyPr/>
          <a:lstStyle/>
          <a:p>
            <a:pPr>
              <a:lnSpc>
                <a:spcPct val="80000"/>
              </a:lnSpc>
            </a:pPr>
            <a:r>
              <a:rPr lang="en-US">
                <a:solidFill>
                  <a:srgbClr val="000000"/>
                </a:solidFill>
                <a:latin typeface="Arial"/>
              </a:rPr>
              <a:t>double maximum(double a, double b, double c)</a:t>
            </a:r>
            <a:endParaRPr/>
          </a:p>
          <a:p>
            <a:pPr>
              <a:lnSpc>
                <a:spcPct val="80000"/>
              </a:lnSpc>
            </a:pPr>
            <a:r>
              <a:rPr lang="en-US">
                <a:solidFill>
                  <a:srgbClr val="000000"/>
                </a:solidFill>
                <a:latin typeface="Arial"/>
              </a:rPr>
              <a:t> { </a:t>
            </a:r>
            <a:endParaRPr/>
          </a:p>
          <a:p>
            <a:pPr>
              <a:lnSpc>
                <a:spcPct val="80000"/>
              </a:lnSpc>
            </a:pPr>
            <a:r>
              <a:rPr lang="en-US">
                <a:solidFill>
                  <a:srgbClr val="000000"/>
                </a:solidFill>
                <a:latin typeface="Arial"/>
              </a:rPr>
              <a:t>      double max = a; </a:t>
            </a:r>
            <a:endParaRPr/>
          </a:p>
          <a:p>
            <a:pPr>
              <a:lnSpc>
                <a:spcPct val="80000"/>
              </a:lnSpc>
            </a:pPr>
            <a:r>
              <a:rPr lang="en-US">
                <a:solidFill>
                  <a:srgbClr val="000000"/>
                </a:solidFill>
                <a:latin typeface="Arial"/>
              </a:rPr>
              <a:t>      if (b &gt; max) max = b; </a:t>
            </a:r>
            <a:endParaRPr/>
          </a:p>
          <a:p>
            <a:pPr>
              <a:lnSpc>
                <a:spcPct val="80000"/>
              </a:lnSpc>
            </a:pPr>
            <a:r>
              <a:rPr lang="en-US">
                <a:solidFill>
                  <a:srgbClr val="000000"/>
                </a:solidFill>
                <a:latin typeface="Arial"/>
              </a:rPr>
              <a:t>      if (c &gt; max) max = c; </a:t>
            </a:r>
            <a:endParaRPr/>
          </a:p>
          <a:p>
            <a:pPr>
              <a:lnSpc>
                <a:spcPct val="80000"/>
              </a:lnSpc>
            </a:pPr>
            <a:r>
              <a:rPr lang="en-US">
                <a:solidFill>
                  <a:srgbClr val="000000"/>
                </a:solidFill>
                <a:latin typeface="Arial"/>
              </a:rPr>
              <a:t>      return max; </a:t>
            </a:r>
            <a:endParaRPr/>
          </a:p>
          <a:p>
            <a:pPr>
              <a:lnSpc>
                <a:spcPct val="80000"/>
              </a:lnSpc>
            </a:pPr>
            <a:r>
              <a:rPr lang="en-US">
                <a:solidFill>
                  <a:srgbClr val="000000"/>
                </a:solidFill>
                <a:latin typeface="Arial"/>
              </a:rPr>
              <a:t>}</a:t>
            </a:r>
            <a:endParaRPr/>
          </a:p>
          <a:p>
            <a:pPr>
              <a:lnSpc>
                <a:spcPct val="80000"/>
              </a:lnSpc>
            </a:pPr>
            <a:endParaRPr/>
          </a:p>
          <a:p>
            <a:pPr>
              <a:lnSpc>
                <a:spcPct val="80000"/>
              </a:lnSpc>
            </a:pPr>
            <a:endParaRPr/>
          </a:p>
        </p:txBody>
      </p:sp>
      <p:sp>
        <p:nvSpPr>
          <p:cNvPr id="175" name="CustomShape 4"/>
          <p:cNvSpPr/>
          <p:nvPr/>
        </p:nvSpPr>
        <p:spPr>
          <a:xfrm>
            <a:off x="1143000" y="4267080"/>
            <a:ext cx="7238520" cy="1919160"/>
          </a:xfrm>
          <a:prstGeom prst="rect">
            <a:avLst/>
          </a:prstGeom>
          <a:noFill/>
          <a:ln>
            <a:noFill/>
          </a:ln>
        </p:spPr>
        <p:txBody>
          <a:bodyPr lIns="90000" tIns="45000" rIns="90000" bIns="45000"/>
          <a:lstStyle/>
          <a:p>
            <a:pPr>
              <a:lnSpc>
                <a:spcPct val="100000"/>
              </a:lnSpc>
            </a:pPr>
            <a:r>
              <a:rPr lang="en-IN" sz="2400">
                <a:solidFill>
                  <a:srgbClr val="000000"/>
                </a:solidFill>
                <a:latin typeface="Times New Roman"/>
              </a:rPr>
              <a:t>The logic is exactly the same, but the data type is different. </a:t>
            </a:r>
            <a:endParaRPr/>
          </a:p>
          <a:p>
            <a:pPr>
              <a:lnSpc>
                <a:spcPct val="100000"/>
              </a:lnSpc>
            </a:pPr>
            <a:endParaRPr/>
          </a:p>
          <a:p>
            <a:pPr>
              <a:lnSpc>
                <a:spcPct val="100000"/>
              </a:lnSpc>
            </a:pPr>
            <a:r>
              <a:rPr lang="en-IN" sz="2400">
                <a:solidFill>
                  <a:srgbClr val="000000"/>
                </a:solidFill>
                <a:latin typeface="Times New Roman"/>
              </a:rPr>
              <a:t>Function </a:t>
            </a:r>
            <a:r>
              <a:rPr lang="en-IN" sz="2400">
                <a:solidFill>
                  <a:srgbClr val="C00000"/>
                </a:solidFill>
                <a:latin typeface="Times New Roman"/>
              </a:rPr>
              <a:t>templates</a:t>
            </a:r>
            <a:r>
              <a:rPr lang="en-IN" sz="2400">
                <a:solidFill>
                  <a:srgbClr val="000000"/>
                </a:solidFill>
                <a:latin typeface="Times New Roman"/>
              </a:rPr>
              <a:t> allow the logic to be written once and used for all data types – </a:t>
            </a:r>
            <a:r>
              <a:rPr lang="en-IN" sz="2400">
                <a:solidFill>
                  <a:srgbClr val="3333FF"/>
                </a:solidFill>
                <a:latin typeface="Times New Roman"/>
              </a:rPr>
              <a:t>generic function</a:t>
            </a:r>
            <a:r>
              <a:rPr lang="en-IN" sz="2400">
                <a:solidFill>
                  <a:srgbClr val="000000"/>
                </a:solidFill>
                <a:latin typeface="Times New Roman"/>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553080" y="6248520"/>
            <a:ext cx="1904760" cy="456840"/>
          </a:xfrm>
          <a:prstGeom prst="rect">
            <a:avLst/>
          </a:prstGeom>
        </p:spPr>
        <p:txBody>
          <a:bodyPr/>
          <a:lstStyle/>
          <a:p>
            <a:pPr>
              <a:lnSpc>
                <a:spcPct val="100000"/>
              </a:lnSpc>
            </a:pPr>
            <a:fld id="{FAFDC5DE-1688-4990-A1DC-A863177F4B23}" type="slidenum">
              <a:rPr lang="en-IN" sz="1400">
                <a:solidFill>
                  <a:srgbClr val="000000"/>
                </a:solidFill>
                <a:latin typeface="Arial"/>
              </a:rPr>
              <a:pPr>
                <a:lnSpc>
                  <a:spcPct val="100000"/>
                </a:lnSpc>
              </a:pPr>
              <a:t>7</a:t>
            </a:fld>
            <a:endParaRPr/>
          </a:p>
        </p:txBody>
      </p:sp>
      <p:sp>
        <p:nvSpPr>
          <p:cNvPr id="177"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Templates</a:t>
            </a:r>
            <a:endParaRPr/>
          </a:p>
        </p:txBody>
      </p:sp>
      <p:sp>
        <p:nvSpPr>
          <p:cNvPr id="178" name="TextShape 3"/>
          <p:cNvSpPr txBox="1"/>
          <p:nvPr/>
        </p:nvSpPr>
        <p:spPr>
          <a:xfrm>
            <a:off x="685800" y="1371600"/>
            <a:ext cx="7543440" cy="4723920"/>
          </a:xfrm>
          <a:prstGeom prst="rect">
            <a:avLst/>
          </a:prstGeom>
        </p:spPr>
        <p:txBody>
          <a:bodyPr/>
          <a:lstStyle/>
          <a:p>
            <a:pPr>
              <a:lnSpc>
                <a:spcPct val="80000"/>
              </a:lnSpc>
              <a:buFont typeface="StarSymbol"/>
              <a:buChar char=""/>
            </a:pPr>
            <a:r>
              <a:rPr lang="en-US" sz="2800">
                <a:solidFill>
                  <a:srgbClr val="000000"/>
                </a:solidFill>
                <a:latin typeface="Arial"/>
              </a:rPr>
              <a:t>Generic function to find a maximum value</a:t>
            </a:r>
            <a:endParaRPr/>
          </a:p>
          <a:p>
            <a:pPr>
              <a:lnSpc>
                <a:spcPct val="80000"/>
              </a:lnSpc>
            </a:pPr>
            <a:r>
              <a:rPr lang="en-US" sz="2800">
                <a:solidFill>
                  <a:srgbClr val="000000"/>
                </a:solidFill>
                <a:latin typeface="Arial"/>
              </a:rPr>
              <a:t>    (see maximum example). </a:t>
            </a:r>
            <a:endParaRPr/>
          </a:p>
          <a:p>
            <a:pPr>
              <a:lnSpc>
                <a:spcPct val="80000"/>
              </a:lnSpc>
            </a:pPr>
            <a:endParaRPr/>
          </a:p>
          <a:p>
            <a:pPr>
              <a:lnSpc>
                <a:spcPct val="80000"/>
              </a:lnSpc>
            </a:pPr>
            <a:r>
              <a:rPr lang="en-US">
                <a:solidFill>
                  <a:srgbClr val="FF0000"/>
                </a:solidFill>
                <a:latin typeface="Arial"/>
              </a:rPr>
              <a:t>Template &lt;class T&gt;</a:t>
            </a:r>
            <a:endParaRPr/>
          </a:p>
          <a:p>
            <a:pPr>
              <a:lnSpc>
                <a:spcPct val="80000"/>
              </a:lnSpc>
            </a:pPr>
            <a:r>
              <a:rPr lang="en-US">
                <a:solidFill>
                  <a:srgbClr val="000000"/>
                </a:solidFill>
                <a:latin typeface="Arial"/>
              </a:rPr>
              <a:t>T maximum(T a, T b, T c)</a:t>
            </a:r>
            <a:endParaRPr/>
          </a:p>
          <a:p>
            <a:pPr>
              <a:lnSpc>
                <a:spcPct val="80000"/>
              </a:lnSpc>
            </a:pPr>
            <a:r>
              <a:rPr lang="en-US">
                <a:solidFill>
                  <a:srgbClr val="000000"/>
                </a:solidFill>
                <a:latin typeface="Arial"/>
              </a:rPr>
              <a:t> { </a:t>
            </a:r>
            <a:endParaRPr/>
          </a:p>
          <a:p>
            <a:pPr>
              <a:lnSpc>
                <a:spcPct val="80000"/>
              </a:lnSpc>
            </a:pPr>
            <a:r>
              <a:rPr lang="en-US">
                <a:solidFill>
                  <a:srgbClr val="000000"/>
                </a:solidFill>
                <a:latin typeface="Arial"/>
              </a:rPr>
              <a:t>      T max = a; </a:t>
            </a:r>
            <a:endParaRPr/>
          </a:p>
          <a:p>
            <a:pPr>
              <a:lnSpc>
                <a:spcPct val="80000"/>
              </a:lnSpc>
            </a:pPr>
            <a:r>
              <a:rPr lang="en-US">
                <a:solidFill>
                  <a:srgbClr val="000000"/>
                </a:solidFill>
                <a:latin typeface="Arial"/>
              </a:rPr>
              <a:t>      if (b &gt; max) max = b; </a:t>
            </a:r>
            <a:endParaRPr/>
          </a:p>
          <a:p>
            <a:pPr>
              <a:lnSpc>
                <a:spcPct val="80000"/>
              </a:lnSpc>
            </a:pPr>
            <a:r>
              <a:rPr lang="en-US">
                <a:solidFill>
                  <a:srgbClr val="000000"/>
                </a:solidFill>
                <a:latin typeface="Arial"/>
              </a:rPr>
              <a:t>      if (c &gt; max) max = c; </a:t>
            </a:r>
            <a:endParaRPr/>
          </a:p>
          <a:p>
            <a:pPr>
              <a:lnSpc>
                <a:spcPct val="80000"/>
              </a:lnSpc>
            </a:pPr>
            <a:r>
              <a:rPr lang="en-US">
                <a:solidFill>
                  <a:srgbClr val="000000"/>
                </a:solidFill>
                <a:latin typeface="Arial"/>
              </a:rPr>
              <a:t>      return max; </a:t>
            </a:r>
            <a:endParaRPr/>
          </a:p>
          <a:p>
            <a:pPr>
              <a:lnSpc>
                <a:spcPct val="80000"/>
              </a:lnSpc>
            </a:pPr>
            <a:r>
              <a:rPr lang="en-US">
                <a:solidFill>
                  <a:srgbClr val="000000"/>
                </a:solidFill>
                <a:latin typeface="Arial"/>
              </a:rPr>
              <a:t>}</a:t>
            </a:r>
            <a:endParaRPr/>
          </a:p>
          <a:p>
            <a:pPr>
              <a:lnSpc>
                <a:spcPct val="80000"/>
              </a:lnSpc>
            </a:pPr>
            <a:endParaRPr/>
          </a:p>
          <a:p>
            <a:pPr>
              <a:lnSpc>
                <a:spcPct val="80000"/>
              </a:lnSpc>
              <a:buFont typeface="StarSymbol"/>
              <a:buChar char=""/>
            </a:pPr>
            <a:r>
              <a:rPr lang="en-US">
                <a:solidFill>
                  <a:srgbClr val="000000"/>
                </a:solidFill>
                <a:latin typeface="Arial"/>
              </a:rPr>
              <a:t>Template function itself is incomplete because the compiler will need to know the actual type to generate code. So template program are often placed in .h or .hpp files to be included in program that uses the function.</a:t>
            </a:r>
            <a:endParaRPr/>
          </a:p>
          <a:p>
            <a:pPr>
              <a:lnSpc>
                <a:spcPct val="80000"/>
              </a:lnSpc>
              <a:buFont typeface="StarSymbol"/>
              <a:buChar char=""/>
            </a:pPr>
            <a:r>
              <a:rPr lang="en-US">
                <a:solidFill>
                  <a:srgbClr val="000000"/>
                </a:solidFill>
                <a:latin typeface="Arial"/>
              </a:rPr>
              <a:t>C++ compiler will then generate the real function based on the use of the function template.</a:t>
            </a:r>
            <a:endParaRPr/>
          </a:p>
          <a:p>
            <a:pPr>
              <a:lnSpc>
                <a:spcPct val="80000"/>
              </a:lnSpc>
            </a:pPr>
            <a:endParaRPr/>
          </a:p>
          <a:p>
            <a:pPr>
              <a:lnSpc>
                <a:spcPct val="80000"/>
              </a:lnSpc>
            </a:pPr>
            <a:endParaRPr/>
          </a:p>
          <a:p>
            <a:pPr>
              <a:lnSpc>
                <a:spcPct val="8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553080" y="6248520"/>
            <a:ext cx="1904760" cy="456840"/>
          </a:xfrm>
          <a:prstGeom prst="rect">
            <a:avLst/>
          </a:prstGeom>
        </p:spPr>
        <p:txBody>
          <a:bodyPr/>
          <a:lstStyle/>
          <a:p>
            <a:pPr>
              <a:lnSpc>
                <a:spcPct val="100000"/>
              </a:lnSpc>
            </a:pPr>
            <a:fld id="{37CF48E0-A567-48D7-97B0-182624A9F111}" type="slidenum">
              <a:rPr lang="en-IN" sz="1400">
                <a:solidFill>
                  <a:srgbClr val="000000"/>
                </a:solidFill>
                <a:latin typeface="Arial"/>
              </a:rPr>
              <a:pPr>
                <a:lnSpc>
                  <a:spcPct val="100000"/>
                </a:lnSpc>
              </a:pPr>
              <a:t>8</a:t>
            </a:fld>
            <a:endParaRPr/>
          </a:p>
        </p:txBody>
      </p:sp>
      <p:sp>
        <p:nvSpPr>
          <p:cNvPr id="180"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Templates Usage</a:t>
            </a:r>
            <a:endParaRPr/>
          </a:p>
        </p:txBody>
      </p:sp>
      <p:sp>
        <p:nvSpPr>
          <p:cNvPr id="181" name="TextShape 3"/>
          <p:cNvSpPr txBox="1"/>
          <p:nvPr/>
        </p:nvSpPr>
        <p:spPr>
          <a:xfrm>
            <a:off x="685800" y="1371600"/>
            <a:ext cx="7391160" cy="4723920"/>
          </a:xfrm>
          <a:prstGeom prst="rect">
            <a:avLst/>
          </a:prstGeom>
        </p:spPr>
        <p:txBody>
          <a:bodyPr/>
          <a:lstStyle/>
          <a:p>
            <a:pPr>
              <a:lnSpc>
                <a:spcPct val="100000"/>
              </a:lnSpc>
              <a:buFont typeface="StarSymbol"/>
              <a:buChar char=""/>
            </a:pPr>
            <a:r>
              <a:rPr lang="en-US" sz="2800">
                <a:solidFill>
                  <a:srgbClr val="000000"/>
                </a:solidFill>
                <a:latin typeface="Arial"/>
              </a:rPr>
              <a:t>After a function template is included (or defined), the function can be used by passing parameters of real types.</a:t>
            </a:r>
            <a:endParaRPr/>
          </a:p>
          <a:p>
            <a:pPr>
              <a:lnSpc>
                <a:spcPct val="100000"/>
              </a:lnSpc>
            </a:pPr>
            <a:endParaRPr/>
          </a:p>
          <a:p>
            <a:pPr>
              <a:lnSpc>
                <a:spcPct val="80000"/>
              </a:lnSpc>
            </a:pPr>
            <a:r>
              <a:rPr lang="en-US">
                <a:solidFill>
                  <a:srgbClr val="FF0000"/>
                </a:solidFill>
                <a:latin typeface="Arial"/>
              </a:rPr>
              <a:t>Template &lt;class T&gt;</a:t>
            </a:r>
            <a:endParaRPr/>
          </a:p>
          <a:p>
            <a:pPr>
              <a:lnSpc>
                <a:spcPct val="80000"/>
              </a:lnSpc>
            </a:pPr>
            <a:r>
              <a:rPr lang="en-US">
                <a:solidFill>
                  <a:srgbClr val="000000"/>
                </a:solidFill>
                <a:latin typeface="Arial"/>
              </a:rPr>
              <a:t>T maximum(T a, T b, T c)</a:t>
            </a:r>
            <a:endParaRPr/>
          </a:p>
          <a:p>
            <a:pPr>
              <a:lnSpc>
                <a:spcPct val="100000"/>
              </a:lnSpc>
            </a:pPr>
            <a:r>
              <a:rPr lang="en-US">
                <a:solidFill>
                  <a:srgbClr val="000000"/>
                </a:solidFill>
                <a:latin typeface="Arial"/>
              </a:rPr>
              <a:t>…  </a:t>
            </a:r>
            <a:endParaRPr/>
          </a:p>
          <a:p>
            <a:pPr>
              <a:lnSpc>
                <a:spcPct val="100000"/>
              </a:lnSpc>
            </a:pPr>
            <a:r>
              <a:rPr lang="en-US">
                <a:solidFill>
                  <a:srgbClr val="000000"/>
                </a:solidFill>
                <a:latin typeface="Arial"/>
              </a:rPr>
              <a:t>int i1, i2, i3;</a:t>
            </a:r>
            <a:endParaRPr/>
          </a:p>
          <a:p>
            <a:pPr>
              <a:lnSpc>
                <a:spcPct val="100000"/>
              </a:lnSpc>
            </a:pPr>
            <a:r>
              <a:rPr lang="en-US">
                <a:solidFill>
                  <a:srgbClr val="000000"/>
                </a:solidFill>
                <a:latin typeface="Arial"/>
              </a:rPr>
              <a:t>…</a:t>
            </a:r>
            <a:endParaRPr/>
          </a:p>
          <a:p>
            <a:pPr>
              <a:lnSpc>
                <a:spcPct val="100000"/>
              </a:lnSpc>
            </a:pPr>
            <a:r>
              <a:rPr lang="en-US">
                <a:solidFill>
                  <a:srgbClr val="000000"/>
                </a:solidFill>
                <a:latin typeface="Arial"/>
              </a:rPr>
              <a:t>Int m = maximum(i1, i2, i3);</a:t>
            </a:r>
            <a:endParaRPr/>
          </a:p>
          <a:p>
            <a:pPr>
              <a:lnSpc>
                <a:spcPct val="100000"/>
              </a:lnSpc>
            </a:pPr>
            <a:endParaRPr/>
          </a:p>
          <a:p>
            <a:pPr>
              <a:lnSpc>
                <a:spcPct val="100000"/>
              </a:lnSpc>
              <a:buFont typeface="StarSymbol"/>
              <a:buChar char=""/>
            </a:pPr>
            <a:r>
              <a:rPr lang="en-US">
                <a:solidFill>
                  <a:srgbClr val="000000"/>
                </a:solidFill>
                <a:latin typeface="Arial"/>
              </a:rPr>
              <a:t>maximum(i1, i2, i3) will invoke the template function with T==int. The function returns a value of int type.</a:t>
            </a:r>
            <a:endParaRPr/>
          </a:p>
          <a:p>
            <a:pPr>
              <a:lnSpc>
                <a:spcPct val="100000"/>
              </a:lnSpc>
            </a:pPr>
            <a:endParaRPr/>
          </a:p>
          <a:p>
            <a:pPr>
              <a:lnSpc>
                <a:spcPct val="100000"/>
              </a:lnSpc>
            </a:pPr>
            <a:r>
              <a:rPr lang="en-US">
                <a:solidFill>
                  <a:srgbClr val="000000"/>
                </a:solidFill>
                <a:latin typeface="Arial"/>
              </a:rPr>
              <a:t>   </a:t>
            </a:r>
            <a:endParaRPr/>
          </a:p>
          <a:p>
            <a:pPr>
              <a:lnSpc>
                <a:spcPct val="100000"/>
              </a:lnSpc>
            </a:pPr>
            <a:r>
              <a:rPr lang="en-US" sz="2000">
                <a:solidFill>
                  <a:srgbClr val="000000"/>
                </a:solidFill>
                <a:latin typeface="Arial"/>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6553080" y="6248520"/>
            <a:ext cx="1904760" cy="456840"/>
          </a:xfrm>
          <a:prstGeom prst="rect">
            <a:avLst/>
          </a:prstGeom>
        </p:spPr>
        <p:txBody>
          <a:bodyPr/>
          <a:lstStyle/>
          <a:p>
            <a:pPr>
              <a:lnSpc>
                <a:spcPct val="100000"/>
              </a:lnSpc>
            </a:pPr>
            <a:fld id="{AAB2FA69-501C-4057-8D9F-2BE4031A3978}" type="slidenum">
              <a:rPr lang="en-IN" sz="1400">
                <a:solidFill>
                  <a:srgbClr val="000000"/>
                </a:solidFill>
                <a:latin typeface="Arial"/>
              </a:rPr>
              <a:pPr>
                <a:lnSpc>
                  <a:spcPct val="100000"/>
                </a:lnSpc>
              </a:pPr>
              <a:t>9</a:t>
            </a:fld>
            <a:endParaRPr/>
          </a:p>
        </p:txBody>
      </p:sp>
      <p:sp>
        <p:nvSpPr>
          <p:cNvPr id="183" name="TextShape 2"/>
          <p:cNvSpPr txBox="1"/>
          <p:nvPr/>
        </p:nvSpPr>
        <p:spPr>
          <a:xfrm>
            <a:off x="685800" y="380880"/>
            <a:ext cx="7772040" cy="761760"/>
          </a:xfrm>
          <a:prstGeom prst="rect">
            <a:avLst/>
          </a:prstGeom>
        </p:spPr>
        <p:txBody>
          <a:bodyPr anchor="ctr"/>
          <a:lstStyle/>
          <a:p>
            <a:pPr>
              <a:lnSpc>
                <a:spcPct val="100000"/>
              </a:lnSpc>
            </a:pPr>
            <a:r>
              <a:rPr lang="en-US" sz="3200">
                <a:solidFill>
                  <a:srgbClr val="000000"/>
                </a:solidFill>
                <a:latin typeface="Arial"/>
              </a:rPr>
              <a:t>Function Templates Usage</a:t>
            </a:r>
            <a:endParaRPr/>
          </a:p>
        </p:txBody>
      </p:sp>
      <p:sp>
        <p:nvSpPr>
          <p:cNvPr id="184" name="TextShape 3"/>
          <p:cNvSpPr txBox="1"/>
          <p:nvPr/>
        </p:nvSpPr>
        <p:spPr>
          <a:xfrm>
            <a:off x="685800" y="1371600"/>
            <a:ext cx="7391160" cy="4723920"/>
          </a:xfrm>
          <a:prstGeom prst="rect">
            <a:avLst/>
          </a:prstGeom>
        </p:spPr>
        <p:txBody>
          <a:bodyPr/>
          <a:lstStyle/>
          <a:p>
            <a:pPr>
              <a:lnSpc>
                <a:spcPct val="100000"/>
              </a:lnSpc>
              <a:buFont typeface="StarSymbol"/>
              <a:buChar char=""/>
            </a:pPr>
            <a:r>
              <a:rPr lang="en-US" sz="2800">
                <a:solidFill>
                  <a:srgbClr val="000000"/>
                </a:solidFill>
                <a:latin typeface="Arial"/>
              </a:rPr>
              <a:t>Each call to </a:t>
            </a:r>
            <a:r>
              <a:rPr lang="en-US" sz="2800">
                <a:solidFill>
                  <a:srgbClr val="000000"/>
                </a:solidFill>
                <a:latin typeface="Courier New"/>
              </a:rPr>
              <a:t>maximum()</a:t>
            </a:r>
            <a:r>
              <a:rPr lang="en-US" sz="2800">
                <a:solidFill>
                  <a:srgbClr val="000000"/>
                </a:solidFill>
                <a:latin typeface="Arial"/>
              </a:rPr>
              <a:t> on a different data type forces the compiler to generate a different function using the template. See the maximum example.</a:t>
            </a:r>
            <a:endParaRPr/>
          </a:p>
          <a:p>
            <a:pPr lvl="1">
              <a:lnSpc>
                <a:spcPct val="100000"/>
              </a:lnSpc>
              <a:buFont typeface="StarSymbol"/>
              <a:buChar char=""/>
            </a:pPr>
            <a:r>
              <a:rPr lang="en-US" sz="2000">
                <a:solidFill>
                  <a:srgbClr val="000000"/>
                </a:solidFill>
                <a:latin typeface="Arial"/>
              </a:rPr>
              <a:t>One copy of code for many types.</a:t>
            </a:r>
            <a:endParaRPr/>
          </a:p>
          <a:p>
            <a:pPr>
              <a:lnSpc>
                <a:spcPct val="100000"/>
              </a:lnSpc>
            </a:pPr>
            <a:endParaRPr/>
          </a:p>
          <a:p>
            <a:pPr>
              <a:lnSpc>
                <a:spcPct val="100000"/>
              </a:lnSpc>
            </a:pPr>
            <a:r>
              <a:rPr lang="en-US" sz="2800">
                <a:solidFill>
                  <a:srgbClr val="000000"/>
                </a:solidFill>
                <a:latin typeface="Arial"/>
              </a:rPr>
              <a:t>  </a:t>
            </a:r>
            <a:r>
              <a:rPr lang="en-US" sz="2000">
                <a:solidFill>
                  <a:srgbClr val="000000"/>
                </a:solidFill>
                <a:latin typeface="Arial"/>
              </a:rPr>
              <a:t>int i1, i2, i3;</a:t>
            </a:r>
            <a:endParaRPr/>
          </a:p>
          <a:p>
            <a:pPr>
              <a:lnSpc>
                <a:spcPct val="100000"/>
              </a:lnSpc>
            </a:pPr>
            <a:r>
              <a:rPr lang="en-US" sz="2000">
                <a:solidFill>
                  <a:srgbClr val="000000"/>
                </a:solidFill>
                <a:latin typeface="Arial"/>
              </a:rPr>
              <a:t>   // invoke int version of maximum</a:t>
            </a:r>
            <a:endParaRPr/>
          </a:p>
          <a:p>
            <a:pPr>
              <a:lnSpc>
                <a:spcPct val="100000"/>
              </a:lnSpc>
            </a:pPr>
            <a:r>
              <a:rPr lang="en-US" sz="2000">
                <a:solidFill>
                  <a:srgbClr val="000000"/>
                </a:solidFill>
                <a:latin typeface="Arial"/>
              </a:rPr>
              <a:t>   cout &lt;&lt; "The maximum integer value is: "</a:t>
            </a:r>
            <a:endParaRPr/>
          </a:p>
          <a:p>
            <a:pPr>
              <a:lnSpc>
                <a:spcPct val="100000"/>
              </a:lnSpc>
            </a:pPr>
            <a:r>
              <a:rPr lang="en-US" sz="2000">
                <a:solidFill>
                  <a:srgbClr val="000000"/>
                </a:solidFill>
                <a:latin typeface="Arial"/>
              </a:rPr>
              <a:t>      &lt;&lt; maximum( i1, i2, i3 );        </a:t>
            </a:r>
            <a:endParaRPr/>
          </a:p>
          <a:p>
            <a:pPr>
              <a:lnSpc>
                <a:spcPct val="100000"/>
              </a:lnSpc>
            </a:pPr>
            <a:r>
              <a:rPr lang="en-US" sz="2000">
                <a:solidFill>
                  <a:srgbClr val="000000"/>
                </a:solidFill>
                <a:latin typeface="Arial"/>
              </a:rPr>
              <a:t>   // demonstrate maximum with double values</a:t>
            </a:r>
            <a:endParaRPr/>
          </a:p>
          <a:p>
            <a:pPr>
              <a:lnSpc>
                <a:spcPct val="100000"/>
              </a:lnSpc>
            </a:pPr>
            <a:r>
              <a:rPr lang="en-US" sz="2000">
                <a:solidFill>
                  <a:srgbClr val="000000"/>
                </a:solidFill>
                <a:latin typeface="Arial"/>
              </a:rPr>
              <a:t>   double d1, d2, d3;</a:t>
            </a:r>
            <a:endParaRPr/>
          </a:p>
          <a:p>
            <a:pPr>
              <a:lnSpc>
                <a:spcPct val="100000"/>
              </a:lnSpc>
            </a:pPr>
            <a:r>
              <a:rPr lang="en-US" sz="2000">
                <a:solidFill>
                  <a:srgbClr val="000000"/>
                </a:solidFill>
                <a:latin typeface="Arial"/>
              </a:rPr>
              <a:t>   // invoke double version of maximum</a:t>
            </a:r>
            <a:endParaRPr/>
          </a:p>
          <a:p>
            <a:pPr>
              <a:lnSpc>
                <a:spcPct val="100000"/>
              </a:lnSpc>
            </a:pPr>
            <a:r>
              <a:rPr lang="en-US" sz="2000">
                <a:solidFill>
                  <a:srgbClr val="000000"/>
                </a:solidFill>
                <a:latin typeface="Arial"/>
              </a:rPr>
              <a:t>   cout &lt;&lt; "The maximum double value is: "</a:t>
            </a:r>
            <a:endParaRPr/>
          </a:p>
          <a:p>
            <a:pPr>
              <a:lnSpc>
                <a:spcPct val="100000"/>
              </a:lnSpc>
            </a:pPr>
            <a:r>
              <a:rPr lang="en-US" sz="2000">
                <a:solidFill>
                  <a:srgbClr val="000000"/>
                </a:solidFill>
                <a:latin typeface="Arial"/>
              </a:rPr>
              <a:t>      &lt;&lt; maximum( d1, d2, d3 );</a:t>
            </a:r>
            <a:endParaRPr/>
          </a:p>
          <a:p>
            <a:pPr>
              <a:lnSpc>
                <a:spcPct val="100000"/>
              </a:lnSpc>
            </a:pPr>
            <a:endParaRPr/>
          </a:p>
          <a:p>
            <a:pPr>
              <a:lnSpc>
                <a:spcPct val="100000"/>
              </a:lnSpc>
            </a:pPr>
            <a:r>
              <a:rPr lang="en-US" sz="2000">
                <a:solidFill>
                  <a:srgbClr val="000000"/>
                </a:solidFill>
                <a:latin typeface="Arial"/>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1254</Words>
  <Application>Microsoft Office PowerPoint</Application>
  <PresentationFormat>On-screen Show (4:3)</PresentationFormat>
  <Paragraphs>213</Paragraphs>
  <Slides>18</Slides>
  <Notes>13</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Administrator</cp:lastModifiedBy>
  <cp:revision>11</cp:revision>
  <dcterms:modified xsi:type="dcterms:W3CDTF">2017-10-23T06:10:24Z</dcterms:modified>
</cp:coreProperties>
</file>