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3428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Medi-Caps University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63" y="3124200"/>
            <a:ext cx="7772400" cy="266700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Department of 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Computer Science Engineering</a:t>
            </a:r>
            <a:endParaRPr lang="en-US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-VII </a:t>
            </a:r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</a:t>
            </a:r>
          </a:p>
          <a:p>
            <a:endParaRPr lang="en-US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Name- Project Work –I (P)</a:t>
            </a:r>
          </a:p>
          <a:p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Code- 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3PC01(P</a:t>
            </a:r>
            <a:r>
              <a: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B4C252-379D-4EDF-9165-DE72E474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2895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5. APPLICATION DOMAIN</a:t>
            </a:r>
            <a:r>
              <a:rPr lang="en-US" sz="3600" dirty="0"/>
              <a:t> (100 Words Approx.)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section must provide scope of the work where it is applicable. It should also depict the variants if any impact of the work on real life/ end-user.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600" b="1" dirty="0"/>
              <a:t>6. EXPECTED OUTCOME</a:t>
            </a:r>
            <a:r>
              <a:rPr lang="en-US" sz="3600" dirty="0"/>
              <a:t> (70 Words Approx.)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point wise description of expected outcome must be given here. A list shall be preferred.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References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[1] www.WHO.com/lsdljlasjfa/lsdhfd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reference must be completely mentioned in the list and cite in the text of the synopsis above. There should be at least 5 latest references. Formats (it is just like IEEE style ) are as under:</a:t>
            </a:r>
          </a:p>
          <a:p>
            <a:pPr algn="just"/>
            <a:r>
              <a:rPr lang="en-US" dirty="0"/>
              <a:t>[1] Authors’ name(s), “Paper Title,” </a:t>
            </a:r>
            <a:r>
              <a:rPr lang="en-US" i="1" dirty="0"/>
              <a:t>Journal’s Name,</a:t>
            </a:r>
            <a:r>
              <a:rPr lang="en-US" dirty="0"/>
              <a:t> Vol._, No_, Month, Year, pp.</a:t>
            </a:r>
          </a:p>
          <a:p>
            <a:pPr algn="just"/>
            <a:r>
              <a:rPr lang="en-US" dirty="0"/>
              <a:t>[2] Authors’ name(s),“Paper Title,” Proceedings of &lt;Conference Name&gt;, Place, Date, pp.</a:t>
            </a:r>
          </a:p>
          <a:p>
            <a:pPr algn="just"/>
            <a:r>
              <a:rPr lang="en-US" dirty="0"/>
              <a:t>[3] Authors’ name(s),  Book Title, Edition No. Publisher, Year, pp.</a:t>
            </a:r>
          </a:p>
          <a:p>
            <a:pPr algn="just"/>
            <a:r>
              <a:rPr lang="en-US" dirty="0"/>
              <a:t>[4] www.websitename.com , the title of the white paper/ any other documents.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2800" dirty="0"/>
              <a:t>Project Analysis and Design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86534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2907"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8688">
                <a:tc>
                  <a:txBody>
                    <a:bodyPr/>
                    <a:lstStyle/>
                    <a:p>
                      <a:r>
                        <a:rPr lang="en-US" dirty="0"/>
                        <a:t>1. Topic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Interest in a Domain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Interest in Technology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Research Interest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Availability of Resources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Time Feasibility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Course / Skill sufficiency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8990">
                <a:tc>
                  <a:txBody>
                    <a:bodyPr/>
                    <a:lstStyle/>
                    <a:p>
                      <a:r>
                        <a:rPr lang="en-US" dirty="0"/>
                        <a:t>2. Finalizing the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Finalize</a:t>
                      </a:r>
                      <a:r>
                        <a:rPr lang="en-US" baseline="0" dirty="0"/>
                        <a:t> Title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Finalize Supervisor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1415">
                <a:tc>
                  <a:txBody>
                    <a:bodyPr/>
                    <a:lstStyle/>
                    <a:p>
                      <a:r>
                        <a:rPr lang="en-US" dirty="0"/>
                        <a:t>3. Pre-Project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Synopsis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Estimations –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Time and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sz="1800" dirty="0"/>
              <a:t>To be continue..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 startAt="4"/>
                      </a:pPr>
                      <a:r>
                        <a:rPr lang="en-US" baseline="0" dirty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Software Requirement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Specification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Presentation</a:t>
                      </a:r>
                      <a:r>
                        <a:rPr lang="en-US" baseline="0" dirty="0"/>
                        <a:t> - I</a:t>
                      </a:r>
                      <a:endParaRPr lang="en-US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r>
                        <a:rPr lang="en-US" baseline="0" dirty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Software Design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Specification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Presentation</a:t>
                      </a:r>
                      <a:r>
                        <a:rPr lang="en-US" baseline="0" dirty="0"/>
                        <a:t> –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–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Dissertation – I report</a:t>
                      </a:r>
                    </a:p>
                    <a:p>
                      <a:r>
                        <a:rPr lang="en-US" dirty="0"/>
                        <a:t>+</a:t>
                      </a:r>
                    </a:p>
                    <a:p>
                      <a:r>
                        <a:rPr lang="en-US" dirty="0"/>
                        <a:t>Viva – Voce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</a:t>
                      </a:r>
                      <a:r>
                        <a:rPr lang="en-US" dirty="0" err="1"/>
                        <a:t>Sem</a:t>
                      </a:r>
                      <a:r>
                        <a:rPr lang="en-US" dirty="0"/>
                        <a:t> Exam (Evaluation</a:t>
                      </a:r>
                      <a:r>
                        <a:rPr lang="en-US" baseline="0" dirty="0"/>
                        <a:t> by External  Examiner Must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b="1" dirty="0"/>
          </a:p>
          <a:p>
            <a:pPr algn="ctr">
              <a:buNone/>
            </a:pPr>
            <a:r>
              <a:rPr lang="en-US" sz="4400" b="1" dirty="0"/>
              <a:t>Synopsis  Report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Abstract</a:t>
            </a:r>
            <a:r>
              <a:rPr lang="en-US" dirty="0"/>
              <a:t> (100 Words Approx.)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synopsis must begin with an abstract of 100 words. The abstract must clearly indicate the ideas of the proposed work, suggested solution framework and expected outcome in brief. </a:t>
            </a:r>
          </a:p>
          <a:p>
            <a:pPr algn="just"/>
            <a:r>
              <a:rPr lang="en-US" b="1" dirty="0"/>
              <a:t>Keywords:</a:t>
            </a:r>
            <a:r>
              <a:rPr lang="en-US" dirty="0"/>
              <a:t> &lt;Give significant and relevant 4-5 keywords&gt;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1. INTRODUCTION</a:t>
            </a:r>
            <a:r>
              <a:rPr lang="en-US" sz="4000" dirty="0"/>
              <a:t> (250 Words Approx.)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section should provide the concept and overview of the domain of proposed work while giving the references of work being done in the field under same context.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2. PROBLEM DOMAIN</a:t>
            </a:r>
            <a:r>
              <a:rPr lang="en-US" sz="3600" dirty="0"/>
              <a:t> (150 Words Approx.)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section should indicate crisply and explain clearly “what exactly is the problem.” Also enlist the objectives of the proposed major project 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3. SOLUTION DOMAIN</a:t>
            </a:r>
            <a:r>
              <a:rPr lang="en-US" sz="3600" dirty="0"/>
              <a:t> (300 Words Approx.)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section should provide the description of the proposed solution e. g. requirements, techniques, algorithms, schema, architecture, design, plan, framework (whatever is applicable) explained in a lucid manner.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4. SYSTEM DOMAIN</a:t>
            </a:r>
            <a:r>
              <a:rPr lang="en-US" sz="3600" dirty="0"/>
              <a:t> (150 words Approx.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section should describe the tools, technology, environment, platform and hardware/ software specifications needed for implementing the proposed idea. Proper justification for the choice of any of the system elements must also be given in the section.</a:t>
            </a:r>
          </a:p>
          <a:p>
            <a:r>
              <a:rPr lang="en-US" dirty="0" smtClean="0"/>
              <a:t>According to a report published by WHO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517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  Medi-Caps University </vt:lpstr>
      <vt:lpstr>Project Analysis and Design Plan</vt:lpstr>
      <vt:lpstr>To be continue..</vt:lpstr>
      <vt:lpstr>PowerPoint Presentation</vt:lpstr>
      <vt:lpstr> Abstract (100 Words Approx.)</vt:lpstr>
      <vt:lpstr> 1. INTRODUCTION (250 Words Approx.) </vt:lpstr>
      <vt:lpstr> 2. PROBLEM DOMAIN (150 Words Approx.) </vt:lpstr>
      <vt:lpstr> 3. SOLUTION DOMAIN (300 Words Approx.) </vt:lpstr>
      <vt:lpstr> 4. SYSTEM DOMAIN (150 words Approx. ) </vt:lpstr>
      <vt:lpstr> 5. APPLICATION DOMAIN (100 Words Approx.) </vt:lpstr>
      <vt:lpstr> 6. EXPECTED OUTCOME (70 Words Approx.) </vt:lpstr>
      <vt:lpstr> References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 Report</dc:title>
  <dc:creator>DKBOSS</dc:creator>
  <cp:lastModifiedBy>Dell</cp:lastModifiedBy>
  <cp:revision>17</cp:revision>
  <dcterms:created xsi:type="dcterms:W3CDTF">2006-08-16T00:00:00Z</dcterms:created>
  <dcterms:modified xsi:type="dcterms:W3CDTF">2022-09-03T07:49:58Z</dcterms:modified>
</cp:coreProperties>
</file>