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ACBD3-FD4D-4D75-AF1F-22A6DB13C5CA}"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CBD3-FD4D-4D75-AF1F-22A6DB13C5CA}"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CBD3-FD4D-4D75-AF1F-22A6DB13C5CA}"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CBD3-FD4D-4D75-AF1F-22A6DB13C5CA}"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ACBD3-FD4D-4D75-AF1F-22A6DB13C5CA}"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ACBD3-FD4D-4D75-AF1F-22A6DB13C5CA}"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ACBD3-FD4D-4D75-AF1F-22A6DB13C5CA}"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ACBD3-FD4D-4D75-AF1F-22A6DB13C5CA}"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ACBD3-FD4D-4D75-AF1F-22A6DB13C5CA}"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CBD3-FD4D-4D75-AF1F-22A6DB13C5CA}"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CBD3-FD4D-4D75-AF1F-22A6DB13C5CA}"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C83B5-A891-4EA3-A01F-52BA9AF2C2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ACBD3-FD4D-4D75-AF1F-22A6DB13C5CA}" type="datetimeFigureOut">
              <a:rPr lang="en-US" smtClean="0"/>
              <a:t>9/17/2020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C83B5-A891-4EA3-A01F-52BA9AF2C23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85000" lnSpcReduction="20000"/>
          </a:bodyPr>
          <a:lstStyle/>
          <a:p>
            <a:r>
              <a:rPr lang="en-IN" dirty="0"/>
              <a:t>Principles of Software Design</a:t>
            </a:r>
            <a:r>
              <a:rPr lang="en-IN" dirty="0" smtClean="0"/>
              <a:t>,</a:t>
            </a:r>
          </a:p>
          <a:p>
            <a:r>
              <a:rPr lang="en-IN" dirty="0" smtClean="0"/>
              <a:t> </a:t>
            </a:r>
            <a:r>
              <a:rPr lang="en-IN" dirty="0"/>
              <a:t>Design Concepts </a:t>
            </a:r>
            <a:endParaRPr lang="en-IN" dirty="0" smtClean="0"/>
          </a:p>
          <a:p>
            <a:r>
              <a:rPr lang="en-IN" dirty="0" smtClean="0"/>
              <a:t> Abstraction</a:t>
            </a:r>
          </a:p>
          <a:p>
            <a:r>
              <a:rPr lang="en-IN" dirty="0" smtClean="0"/>
              <a:t> Architecture</a:t>
            </a:r>
          </a:p>
          <a:p>
            <a:r>
              <a:rPr lang="en-IN" dirty="0" smtClean="0"/>
              <a:t> Modularity</a:t>
            </a:r>
          </a:p>
          <a:p>
            <a:r>
              <a:rPr lang="en-IN" dirty="0" smtClean="0"/>
              <a:t> Relationships</a:t>
            </a:r>
          </a:p>
          <a:p>
            <a:r>
              <a:rPr lang="en-IN" dirty="0" smtClean="0"/>
              <a:t> </a:t>
            </a:r>
            <a:r>
              <a:rPr lang="en-IN" dirty="0"/>
              <a:t>Design </a:t>
            </a:r>
            <a:r>
              <a:rPr lang="en-IN" dirty="0" smtClean="0"/>
              <a:t>Model</a:t>
            </a:r>
          </a:p>
          <a:p>
            <a:r>
              <a:rPr lang="en-IN" dirty="0" smtClean="0"/>
              <a:t>Component Design</a:t>
            </a:r>
          </a:p>
          <a:p>
            <a:r>
              <a:rPr lang="en-IN" dirty="0" smtClean="0"/>
              <a:t> </a:t>
            </a:r>
            <a:r>
              <a:rPr lang="en-IN" dirty="0"/>
              <a:t>User Interface </a:t>
            </a:r>
            <a:r>
              <a:rPr lang="en-IN" dirty="0" smtClean="0"/>
              <a:t>Design</a:t>
            </a:r>
          </a:p>
          <a:p>
            <a:r>
              <a:rPr lang="en-IN" dirty="0" smtClean="0"/>
              <a:t> </a:t>
            </a:r>
            <a:r>
              <a:rPr lang="en-IN" dirty="0"/>
              <a:t>Configuration Management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Design</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b="1" dirty="0" smtClean="0"/>
              <a:t>Software Design</a:t>
            </a:r>
            <a:r>
              <a:rPr lang="en-US" dirty="0" smtClean="0"/>
              <a:t> is also a process to plan or convert the software requirements into a step that are needed to be carried out to develop a software system.</a:t>
            </a:r>
          </a:p>
          <a:p>
            <a:pPr algn="just"/>
            <a:r>
              <a:rPr lang="en-US" dirty="0" smtClean="0"/>
              <a:t> There are several principles that are used to organize and arrange the structural components of Software design. </a:t>
            </a:r>
          </a:p>
          <a:p>
            <a:pPr algn="just"/>
            <a:r>
              <a:rPr lang="en-US" dirty="0" smtClean="0"/>
              <a:t>Software Designs in which these principles are applied affect the content and the working process of the software from the beginning.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Tarun\Downloads\Untitled269.pn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Software Design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lgn="just">
              <a:buFont typeface="+mj-lt"/>
              <a:buAutoNum type="arabicPeriod"/>
            </a:pPr>
            <a:r>
              <a:rPr lang="en-US" b="1" dirty="0" smtClean="0"/>
              <a:t>Should not suffer from “Tunnel Vision” – </a:t>
            </a:r>
            <a:r>
              <a:rPr lang="en-US" dirty="0" smtClean="0"/>
              <a:t/>
            </a:r>
            <a:br>
              <a:rPr lang="en-US" dirty="0" smtClean="0"/>
            </a:br>
            <a:r>
              <a:rPr lang="en-US" dirty="0" smtClean="0"/>
              <a:t>While designing the process, it should not suffer from “tunnel vision” which means that is should not only focus on completing or achieving the aim but on other effects also. </a:t>
            </a:r>
            <a:br>
              <a:rPr lang="en-US" dirty="0" smtClean="0"/>
            </a:br>
            <a:endParaRPr lang="en-US" dirty="0" smtClean="0"/>
          </a:p>
          <a:p>
            <a:pPr marL="514350" indent="-514350" algn="just">
              <a:buFont typeface="+mj-lt"/>
              <a:buAutoNum type="arabicPeriod"/>
            </a:pPr>
            <a:r>
              <a:rPr lang="en-US" b="1" dirty="0" smtClean="0"/>
              <a:t>Traceable to analysis model – </a:t>
            </a:r>
            <a:r>
              <a:rPr lang="en-US" dirty="0" smtClean="0"/>
              <a:t/>
            </a:r>
            <a:br>
              <a:rPr lang="en-US" dirty="0" smtClean="0"/>
            </a:br>
            <a:r>
              <a:rPr lang="en-US" dirty="0" smtClean="0"/>
              <a:t>The design process should be traceable to the analysis model which means it should satisfy all the requirements that software requires to develop a high-quality product.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514350" indent="-514350" algn="just">
              <a:buFont typeface="+mj-lt"/>
              <a:buAutoNum type="arabicParenR" startAt="3"/>
            </a:pPr>
            <a:r>
              <a:rPr lang="en-US" b="1" dirty="0" smtClean="0"/>
              <a:t>Should not “Reinvent The Wheel” – </a:t>
            </a:r>
            <a:r>
              <a:rPr lang="en-US" dirty="0" smtClean="0"/>
              <a:t/>
            </a:r>
            <a:br>
              <a:rPr lang="en-US" dirty="0" smtClean="0"/>
            </a:br>
            <a:r>
              <a:rPr lang="en-US" dirty="0" smtClean="0"/>
              <a:t>The design process should not reinvent the wheel that means it should not waste time or effort in creating things that already exist. Due to this, the overall development will get increased. </a:t>
            </a:r>
            <a:br>
              <a:rPr lang="en-US" dirty="0" smtClean="0"/>
            </a:br>
            <a:endParaRPr lang="en-US" dirty="0" smtClean="0"/>
          </a:p>
          <a:p>
            <a:pPr marL="514350" indent="-514350" algn="just">
              <a:buFont typeface="+mj-lt"/>
              <a:buAutoNum type="arabicParenR" startAt="3"/>
            </a:pPr>
            <a:r>
              <a:rPr lang="en-US" b="1" dirty="0" smtClean="0"/>
              <a:t>Minimize Intellectual distance – </a:t>
            </a:r>
            <a:r>
              <a:rPr lang="en-US" dirty="0" smtClean="0"/>
              <a:t/>
            </a:r>
            <a:br>
              <a:rPr lang="en-US" dirty="0" smtClean="0"/>
            </a:br>
            <a:r>
              <a:rPr lang="en-US" dirty="0" smtClean="0"/>
              <a:t>The design process should reduce the gap between real-world problems and software solutions for that problem meaning it should simply minimize intellectual distance.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rmAutofit fontScale="85000" lnSpcReduction="20000"/>
          </a:bodyPr>
          <a:lstStyle/>
          <a:p>
            <a:pPr marL="514350" indent="-514350">
              <a:buFont typeface="+mj-lt"/>
              <a:buAutoNum type="arabicPeriod" startAt="5"/>
            </a:pPr>
            <a:r>
              <a:rPr lang="en-US" b="1" dirty="0" smtClean="0"/>
              <a:t>Exhibit uniformity and integration – </a:t>
            </a:r>
            <a:r>
              <a:rPr lang="en-US" dirty="0" smtClean="0"/>
              <a:t/>
            </a:r>
            <a:br>
              <a:rPr lang="en-US" dirty="0" smtClean="0"/>
            </a:br>
            <a:r>
              <a:rPr lang="en-US" dirty="0" smtClean="0"/>
              <a:t>The design should display uniformity which means it should be uniform throughout the process without any change. Integration means it should mix or combine all parts of software i.e. subsystems into one system. </a:t>
            </a:r>
            <a:br>
              <a:rPr lang="en-US" dirty="0" smtClean="0"/>
            </a:br>
            <a:endParaRPr lang="en-US" dirty="0" smtClean="0"/>
          </a:p>
          <a:p>
            <a:pPr marL="514350" indent="-514350">
              <a:buFont typeface="+mj-lt"/>
              <a:buAutoNum type="arabicPeriod" startAt="5"/>
            </a:pPr>
            <a:r>
              <a:rPr lang="en-US" b="1" dirty="0" smtClean="0"/>
              <a:t>Accommodate change – </a:t>
            </a:r>
            <a:r>
              <a:rPr lang="en-US" dirty="0" smtClean="0"/>
              <a:t/>
            </a:r>
            <a:br>
              <a:rPr lang="en-US" dirty="0" smtClean="0"/>
            </a:br>
            <a:r>
              <a:rPr lang="en-US" dirty="0" smtClean="0"/>
              <a:t>The software should be designed in such a way that it accommodates the change implying that the software should adjust to the change that is required to be done as per the user’s need.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7"/>
            </a:pPr>
            <a:r>
              <a:rPr lang="en-US" b="1" dirty="0" smtClean="0"/>
              <a:t>Degrade gently – </a:t>
            </a:r>
            <a:r>
              <a:rPr lang="en-US" dirty="0" smtClean="0"/>
              <a:t/>
            </a:r>
            <a:br>
              <a:rPr lang="en-US" dirty="0" smtClean="0"/>
            </a:br>
            <a:r>
              <a:rPr lang="en-US" dirty="0" smtClean="0"/>
              <a:t>The software should be designed in such a way that it degrades gracefully which means it should work properly even if an error occurs during the execution. </a:t>
            </a:r>
            <a:br>
              <a:rPr lang="en-US" dirty="0" smtClean="0"/>
            </a:br>
            <a:endParaRPr lang="en-US" dirty="0" smtClean="0"/>
          </a:p>
          <a:p>
            <a:pPr marL="514350" indent="-514350">
              <a:buFont typeface="+mj-lt"/>
              <a:buAutoNum type="arabicPeriod" startAt="7"/>
            </a:pPr>
            <a:r>
              <a:rPr lang="en-US" b="1" dirty="0" smtClean="0"/>
              <a:t>Assessed or quality – </a:t>
            </a:r>
            <a:r>
              <a:rPr lang="en-US" dirty="0" smtClean="0"/>
              <a:t/>
            </a:r>
            <a:br>
              <a:rPr lang="en-US" dirty="0" smtClean="0"/>
            </a:br>
            <a:r>
              <a:rPr lang="en-US" dirty="0" smtClean="0"/>
              <a:t>The design should be assessed or evaluated for the quality meaning that during the evaluation, the quality of the design needs to be checked and focused 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229600" cy="4525963"/>
          </a:xfrm>
        </p:spPr>
        <p:txBody>
          <a:bodyPr>
            <a:normAutofit fontScale="85000" lnSpcReduction="10000"/>
          </a:bodyPr>
          <a:lstStyle/>
          <a:p>
            <a:pPr marL="514350" indent="-514350">
              <a:buNone/>
            </a:pPr>
            <a:endParaRPr lang="en-US" dirty="0" smtClean="0"/>
          </a:p>
          <a:p>
            <a:pPr marL="514350" indent="-514350">
              <a:buFont typeface="+mj-lt"/>
              <a:buAutoNum type="arabicPeriod" startAt="9"/>
            </a:pPr>
            <a:r>
              <a:rPr lang="en-US" b="1" dirty="0" smtClean="0"/>
              <a:t>Review to discover errors – </a:t>
            </a:r>
            <a:r>
              <a:rPr lang="en-US" dirty="0" smtClean="0"/>
              <a:t/>
            </a:r>
            <a:br>
              <a:rPr lang="en-US" dirty="0" smtClean="0"/>
            </a:br>
            <a:r>
              <a:rPr lang="en-US" dirty="0" smtClean="0"/>
              <a:t>The design should be reviewed which means that the overall evaluation should be done to check if there is any error present or if it can be minimized. </a:t>
            </a:r>
            <a:br>
              <a:rPr lang="en-US" dirty="0" smtClean="0"/>
            </a:br>
            <a:endParaRPr lang="en-US" dirty="0" smtClean="0"/>
          </a:p>
          <a:p>
            <a:pPr marL="514350" indent="-514350">
              <a:buFont typeface="+mj-lt"/>
              <a:buAutoNum type="arabicPeriod" startAt="9"/>
            </a:pPr>
            <a:r>
              <a:rPr lang="en-US" b="1" dirty="0" smtClean="0"/>
              <a:t>Design is not coding and coding is not design – </a:t>
            </a:r>
            <a:r>
              <a:rPr lang="en-US" dirty="0" smtClean="0"/>
              <a:t/>
            </a:r>
            <a:br>
              <a:rPr lang="en-US" dirty="0" smtClean="0"/>
            </a:br>
            <a:r>
              <a:rPr lang="en-US" dirty="0" smtClean="0"/>
              <a:t>Design means describing the logic of the program to solve any problem and coding is a type of language that is used for the implementation of a design. </a:t>
            </a:r>
            <a:endParaRPr lang="en-US" dirty="0"/>
          </a:p>
        </p:txBody>
      </p:sp>
    </p:spTree>
  </p:cSld>
  <p:clrMapOvr>
    <a:masterClrMapping/>
  </p:clrMapOvr>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81812950615447B7A8D1D78A1367ED" ma:contentTypeVersion="12" ma:contentTypeDescription="Create a new document." ma:contentTypeScope="" ma:versionID="61b5ae63253f3427630747f0b564ecaa">
  <xsd:schema xmlns:xsd="http://www.w3.org/2001/XMLSchema" xmlns:xs="http://www.w3.org/2001/XMLSchema" xmlns:p="http://schemas.microsoft.com/office/2006/metadata/properties" xmlns:ns2="bdc7d1f2-a00f-439a-9d13-6e6afdc0b72e" xmlns:ns3="22e1b589-8ce2-472d-9c11-a160bb76b1db" targetNamespace="http://schemas.microsoft.com/office/2006/metadata/properties" ma:root="true" ma:fieldsID="cc45a451b314ebeb89560231e8b8b9d1" ns2:_="" ns3:_="">
    <xsd:import namespace="bdc7d1f2-a00f-439a-9d13-6e6afdc0b72e"/>
    <xsd:import namespace="22e1b589-8ce2-472d-9c11-a160bb76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7d1f2-a00f-439a-9d13-6e6afdc0b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e1b589-8ce2-472d-9c11-a160bb76b1d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EA27FC-7B44-4DDE-AABC-FCAB5B8AD63F}"/>
</file>

<file path=customXml/itemProps2.xml><?xml version="1.0" encoding="utf-8"?>
<ds:datastoreItem xmlns:ds="http://schemas.openxmlformats.org/officeDocument/2006/customXml" ds:itemID="{AEC4EB75-6D26-4CC4-88EF-7B2D88FF445C}"/>
</file>

<file path=customXml/itemProps3.xml><?xml version="1.0" encoding="utf-8"?>
<ds:datastoreItem xmlns:ds="http://schemas.openxmlformats.org/officeDocument/2006/customXml" ds:itemID="{AE1AB3E7-0C20-4B41-A585-996E0914B114}"/>
</file>

<file path=docProps/app.xml><?xml version="1.0" encoding="utf-8"?>
<Properties xmlns="http://schemas.openxmlformats.org/officeDocument/2006/extended-properties" xmlns:vt="http://schemas.openxmlformats.org/officeDocument/2006/docPropsVTypes">
  <TotalTime>9</TotalTime>
  <Words>136</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Unit-III</vt:lpstr>
      <vt:lpstr>Index</vt:lpstr>
      <vt:lpstr>Software Design</vt:lpstr>
      <vt:lpstr>Slide 4</vt:lpstr>
      <vt:lpstr>Principles Of Software Design </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Tarun</dc:creator>
  <cp:lastModifiedBy>Tarun</cp:lastModifiedBy>
  <cp:revision>3</cp:revision>
  <dcterms:created xsi:type="dcterms:W3CDTF">2020-09-17T05:42:20Z</dcterms:created>
  <dcterms:modified xsi:type="dcterms:W3CDTF">2020-09-17T05:51:23Z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0x0101007E81812950615447B7A8D1D78A1367ED</vt:lpwstr>
  </property>
</Properties>
</file>