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69" r:id="rId3"/>
    <p:sldId id="268" r:id="rId4"/>
    <p:sldId id="258" r:id="rId5"/>
    <p:sldId id="266" r:id="rId6"/>
    <p:sldId id="260" r:id="rId7"/>
    <p:sldId id="264" r:id="rId8"/>
    <p:sldId id="270" r:id="rId9"/>
    <p:sldId id="271" r:id="rId10"/>
    <p:sldId id="265" r:id="rId11"/>
    <p:sldId id="272" r:id="rId12"/>
    <p:sldId id="273" r:id="rId13"/>
    <p:sldId id="274" r:id="rId14"/>
    <p:sldId id="275" r:id="rId15"/>
    <p:sldId id="276" r:id="rId16"/>
    <p:sldId id="267" r:id="rId1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85" d="100"/>
          <a:sy n="85" d="100"/>
        </p:scale>
        <p:origin x="5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05:22:27.604"/>
    </inkml:context>
    <inkml:brush xml:id="br0">
      <inkml:brushProperty name="width" value="0.05" units="cm"/>
      <inkml:brushProperty name="height" value="0.05" units="cm"/>
    </inkml:brush>
  </inkml:definitions>
  <inkml:trace contextRef="#ctx0" brushRef="#br0">464 170 96 0 0,'0'0'1400'0'0,"-2"3"-1201"0"0,-7 14 121 0 0,-1-1 1 0 0,-1 0-1 0 0,-13 14 1 0 0,-16 24 746 0 0,35-48-934 0 0,0 0-1 0 0,0 0 1 0 0,0-1 0 0 0,-7 6 0 0 0,5-5-28 0 0,0 0 0 0 0,-6 8 1 0 0,-46 49 259 0 0,19-21-256 0 0,34-36-101 0 0,0-1 0 0 0,0 0 0 0 0,-1 0 0 0 0,0 0 0 0 0,-10 4-1 0 0,-6 6-104 0 0,13-10-265 0 0,0 1-1 0 0,-18 6 1 0 0,27-12 276 0 0,-1 1-1 0 0,1-1 0 0 0,-1 0 1 0 0,0 1-1 0 0,1-1 0 0 0,-1 0 1 0 0,-2 0-1 0 0,-2-1 76 0 0,6 1 113 0 0,10-10 83 0 0,0-2-115 0 0,0 1-1 0 0,1 0 1 0 0,0 1 0 0 0,20-14 0 0 0,5-6 60 0 0,-23 18 6 0 0,1 1 1 0 0,0 1 0 0 0,25-15-1 0 0,-16 12 308 0 0,23-19-1 0 0,-26 18-67 0 0,-16 11-265 0 0,1-1 0 0 0,-1 1 1 0 0,0-1-1 0 0,6-8 0 0 0,5-6 55 0 0,-5 8-28 0 0,11-14-1 0 0,-13 14-72 0 0,16-16 1 0 0,14-14-21 0 0,-27 30-512 0 0,14-18-1 0 0,-20 20 94 0 0,-4 7 323 0 0,-1 0 0 0 0,1-1 0 0 0,0 1 0 0 0,0 0 1 0 0,0 0-1 0 0,0 0 0 0 0,0 0 0 0 0,0 0 0 0 0,0 0 0 0 0,0 0 0 0 0,0 0 1 0 0,1 0-1 0 0,1-1 0 0 0,-2 1 27 0 0,-1 0 0 0 0,1 0 1 0 0,-1-1-1 0 0,1 1 0 0 0,-1 0 1 0 0,0 0-1 0 0,1-1 0 0 0,-1 1 1 0 0,0 0-1 0 0,0 0 0 0 0,0-1 1 0 0,0 1-1 0 0,0 0 0 0 0,0 0 1 0 0,-1-2-1 0 0,1-4 44 0 0,0 6-13 0 0,-35-1 272 0 0,27 2-233 0 0,-1 1 0 0 0,-11 2 1 0 0,-12 2 133 0 0,11-1 8 0 0,-5 0 70 0 0,3-3 395 0 0,-32 6 0 0 0,7-1 534 0 0,34-4-993 0 0,5-1 0 0 0,0 0 0 0 0,0-1 0 0 0,-16-1-1 0 0,10 0 2 0 0,9 1-70 0 0,0-1-1 0 0,1 0 1 0 0,-12-3 0 0 0,-36-14 35 0 0,38 13-160 0 0,11 4 0 0 0,0 0 0 0 0,0-1 0 0 0,1 0 0 0 0,-1 1 0 0 0,-4-4 0 0 0,-6-4 1 0 0,10 7-1 0 0,1 0 1 0 0,0 0 0 0 0,-1 0 0 0 0,1-1-1 0 0,0 1 1 0 0,0-1 0 0 0,-3-4-1 0 0,4 4 3 0 0,1 1-1 0 0,0 1 0 0 0,0 0 1 0 0,0-1-1 0 0,0 1 1 0 0,0 0-1 0 0,0-1 0 0 0,0 1 1 0 0,0 0-1 0 0,0 0 0 0 0,0 0 1 0 0,-1 0-1 0 0,1 0 1 0 0,-1 0-1 0 0,1 0 0 0 0,0 1 1 0 0,-4-2-1 0 0,3 0 5 0 0,0 1-9 0 0,2 1-6 0 0,0-2-95 0 0,0 2 98 0 0,0 0 0 0 0,0 0 0 0 0,0-1 0 0 0,0 1 0 0 0,0 0 0 0 0,0 0-1 0 0,0 0 1 0 0,0 0 0 0 0,-1 0 0 0 0,1 0 0 0 0,0 0 0 0 0,0-1-1 0 0,0 1 1 0 0,0 0 0 0 0,0 0 0 0 0,0 0 0 0 0,0 0 0 0 0,0 0 0 0 0,1 0-1 0 0,-1 0 1 0 0,0-1 0 0 0,0 1 0 0 0,0 0 0 0 0,0 0 0 0 0,0 0-1 0 0,0 0 1 0 0,0 0 0 0 0,0 0 0 0 0,0 0 0 0 0,0 0 0 0 0,0 0 0 0 0,0-1-1 0 0,0 1 1 0 0,0 0 0 0 0,0 0 0 0 0,1 0 0 0 0,-1 0 0 0 0,0 0-1 0 0,0 0 1 0 0,0 0 0 0 0,0 0 0 0 0,0 0 0 0 0,0 0 0 0 0,0 0 0 0 0,0 0-1 0 0,1 0 1 0 0,-1 0 0 0 0,0 0 0 0 0,0 0 0 0 0,0 0 0 0 0,0 0 0 0 0,0 0-1 0 0,2 0 4 0 0,-1-1 0 0 0,1 1-1 0 0,-1 0 1 0 0,0 1 0 0 0,1-1-1 0 0,-1 0 1 0 0,1 0 0 0 0,-1 0-1 0 0,0 1 1 0 0,1-1 0 0 0,-1 1-1 0 0,0-1 1 0 0,1 1 0 0 0,-1-1-1 0 0,0 1 1 0 0,0 0 0 0 0,0 0-1 0 0,0 0 1 0 0,0 0 0 0 0,1 0-1 0 0,-1 0 1 0 0,-1 0 0 0 0,1 0-1 0 0,0 0 1 0 0,0 0 0 0 0,0 0-1 0 0,-1 0 1 0 0,1 1 0 0 0,0-1-1 0 0,-1 0 1 0 0,1 2 0 0 0,5 10 47 0 0,-1 0 0 0 0,0 1 0 0 0,-1-1 0 0 0,0 1 0 0 0,-1 0 1 0 0,1 19-1 0 0,-3-19 64 0 0,6 23 0 0 0,1 3 42 0 0,-6-22 39 0 0,1 1 0 0 0,9 33-1 0 0,-11-45-156 0 0,0 0 1 0 0,0 0-1 0 0,-1 1 0 0 0,0-1 0 0 0,-1 12 0 0 0,0 4 14 0 0,1-16-767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05:22:44.973"/>
    </inkml:context>
    <inkml:brush xml:id="br0">
      <inkml:brushProperty name="width" value="0.05" units="cm"/>
      <inkml:brushProperty name="height" value="0.05" units="cm"/>
    </inkml:brush>
  </inkml:definitions>
  <inkml:trace contextRef="#ctx0" brushRef="#br0">195 212 96 0 0,'-18'-1'0'0'0,"17"0"0"0"0,1 1 0 0 0,-1 0 0 0 0,0 0 0 0 0,1-1 0 0 0,-1 1 0 0 0,1 0 0 0 0,-1-1 0 0 0,1 1 0 0 0,-1-1 0 0 0,1 1 0 0 0,-1-1 0 0 0,1 1 0 0 0,-1-1 0 0 0,1 1 0 0 0,-1-1 0 0 0,1 1 0 0 0,0-1 0 0 0,-1 0 0 0 0,1 1 0 0 0,0-1 0 0 0,0 0 0 0 0,0 1 0 0 0,-1-2 0 0 0,1 2 0 0 0,-1-19 0 0 0,1 17 0 0 0,1 12 0 0 0,-1-9 0 0 0,-1 0 0 0 0,1 1 0 0 0,-1-1 0 0 0,1 0 0 0 0,-1 0 0 0 0,1 1 0 0 0,-1-1 0 0 0,0 0 0 0 0,0 0 0 0 0,1 0 0 0 0,-1 0 0 0 0,0 0 0 0 0,-2 1 0 0 0,-3 6 0 0 0,5-7 0 0 0,0 0 0 0 0,0 0 0 0 0,0 0 0 0 0,0 0 0 0 0,0 0 0 0 0,0 0 0 0 0,0 0 0 0 0,0 0 0 0 0,-1 0 0 0 0,1 0 0 0 0,0-1 0 0 0,0 1 0 0 0,-1-1 0 0 0,1 1 0 0 0,0-1 0 0 0,-1 1 0 0 0,-2 0 0 0 0,4-1 0 0 0,0 0 0 0 0,0 0 0 0 0,-1 0 0 0 0,1 0 0 0 0,0 0 0 0 0,0 0 0 0 0,0 0 0 0 0,-1 0 0 0 0,1 1 0 0 0,0-1 0 0 0,0 0 0 0 0,0 0 0 0 0,0 0 0 0 0,-1 0 0 0 0,1 1 0 0 0,0-1 0 0 0,0 0 0 0 0,0 0 0 0 0,0 0 0 0 0,0 1 0 0 0,0-1 0 0 0,-1 0 0 0 0,1 0 0 0 0,0 1 0 0 0,0-1 0 0 0,0 0 0 0 0,0 0 0 0 0,0 1 0 0 0,0-1 0 0 0,0 0 0 0 0,0 1 0 0 0,0-1 0 0 0,0-1 0 0 0,0 1 0 0 0,1-1 0 0 0,-1 1 0 0 0,0 0 0 0 0,0-1 0 0 0,0 1 0 0 0,1 0 0 0 0,-1 0 0 0 0,0-1 0 0 0,1 1 0 0 0,-1 0 0 0 0,0-1 0 0 0,0 1 0 0 0,1 0 0 0 0,-1 0 0 0 0,0 0 0 0 0,1-1 0 0 0,-1 1 0 0 0,1 0 0 0 0,0 0 0 0 0,2-2 0 0 0,0 0 0 0 0,0 0 0 0 0,0 0 0 0 0,0 0 0 0 0,0-1 0 0 0,-1 1 0 0 0,1-1 0 0 0,-1 0 0 0 0,3-4 0 0 0,4-3 0 0 0,7-9 0 0 0,-14 15 0 0 0,1 0 0 0 0,-1 1 0 0 0,1 0 0 0 0,0-1 0 0 0,1 1 0 0 0,-1 0 0 0 0,4-2 0 0 0,-2 3 0 0 0,-5 2 0 0 0,0 0 0 0 0,0 0 0 0 0,1 0 0 0 0,-1 0 0 0 0,0 0 0 0 0,0 0 0 0 0,0 0 0 0 0,0 0 0 0 0,1 0 0 0 0,-1 0 0 0 0,0-1 0 0 0,0 1 0 0 0,0 0 1 0 0,0 0-1 0 0,1 0 0 0 0,-1 0 0 0 0,0 0 0 0 0,0 0 0 0 0,0 0 0 0 0,0-1 0 0 0,0 1 0 0 0,0 0 0 0 0,0 0 0 0 0,1 0 0 0 0,-1 0 0 0 0,0-1 0 0 0,0 1 0 0 0,5-5-9 0 0,-3 3 134 0 0,-3 2 650 0 0,0 0-775 0 0,1 1 1 0 0,-1-1-1 0 0,0 1 0 0 0,1 0 0 0 0,-1-1 1 0 0,0 1-1 0 0,1 0 0 0 0,-1 0 1 0 0,1-1-1 0 0,0 1 0 0 0,-1 0 0 0 0,1 0 1 0 0,-1 1-1 0 0,-2 4-1 0 0,-4 3-7 0 0,0 0 0 0 0,0-1 0 0 0,-1 0 0 0 0,-9 6 1 0 0,-6 8-32 0 0,11-13 20 0 0,11-8 14 0 0,-1 0 0 0 0,1 0 0 0 0,-1 0 0 0 0,1 1 0 0 0,-1-1 0 0 0,1 0 0 0 0,0 1 0 0 0,0-1 0 0 0,-1 1 0 0 0,0 2 0 0 0,-8 9-27 0 0,10-13 26 0 0,-1 1-1 0 0,1-1 1 0 0,-1 0-1 0 0,1 1 0 0 0,0-1 1 0 0,-1 1-1 0 0,1-1 1 0 0,-1 0-1 0 0,1 1 0 0 0,-1-1 1 0 0,1 0-1 0 0,-1 1 1 0 0,0-1-1 0 0,1 0 1 0 0,-1 0-1 0 0,1 0 0 0 0,-1 0 1 0 0,0 1-1 0 0,1-1 1 0 0,-1 0-1 0 0,1 0 0 0 0,-1 0 1 0 0,0 0-1 0 0,15-7-18 0 0,-11 6 23 0 0,1 0 0 0 0,-1-1 0 0 0,0 1 0 0 0,0-1 0 0 0,0 0 0 0 0,0 0 0 0 0,0 0 0 0 0,3-4 0 0 0,20-22-11 0 0,-7 7 20 0 0,25-29 208 0 0,-32 36-56 0 0,-9 11-24 0 0,0-1 0 0 0,0 0 1 0 0,1 1-1 0 0,0 0 0 0 0,4-4 0 0 0,-5 6 163 0 0,-3 1-244 0 0,1-1 0 0 0,0 1 0 0 0,-1 0-1 0 0,1-1 1 0 0,0 1 0 0 0,-1-1 0 0 0,1 1 0 0 0,0-1 0 0 0,-1 1 0 0 0,1-1 0 0 0,-1 1-1 0 0,1-1 1 0 0,-1 0 0 0 0,1 1 0 0 0,-1-1 0 0 0,1 0 0 0 0,-1 1 0 0 0,1-2 0 0 0,-1 1 126 0 0,-1 1-169 0 0,1 0 0 0 0,0 1 0 0 0,-1-1 1 0 0,1 0-1 0 0,0 0 0 0 0,-1 0 1 0 0,1 1-1 0 0,0-1 0 0 0,-1 0 1 0 0,1 0-1 0 0,0 1 0 0 0,-1-1 1 0 0,1 0-1 0 0,0 1 0 0 0,0-1 0 0 0,-1 0 1 0 0,1 1-1 0 0,0-1 0 0 0,0 0 1 0 0,0 1-1 0 0,0-1 0 0 0,0 0 1 0 0,-1 1-1 0 0,1-1 0 0 0,0 1 0 0 0,-3 15-22 0 0,0-6 25 0 0,0-1-13 0 0,-1-1 1 0 0,0 1 0 0 0,0-1 0 0 0,-9 11 0 0 0,-3 6-2 0 0,-17 41-201 0 0,31-62 140 0 0,-1 0 1 0 0,0 0-1 0 0,0 0 1 0 0,-5 5 0 0 0,5-6-23 0 0,1-1 1 0 0,-1 1 0 0 0,1 0-1 0 0,0 0 1 0 0,0 0 0 0 0,0 0-1 0 0,0 0 1 0 0,1 0 0 0 0,-3 7-1 0 0,-2 0-324 0 0,5-9 384 0 0,1-1-1 0 0,-1 1 1 0 0,1-1-1 0 0,0 1 1 0 0,-1-1-1 0 0,1 1 1 0 0,0-1-1 0 0,-1 1 1 0 0,1 0-1 0 0,0-1 1 0 0,-1 1-1 0 0,1-1 1 0 0,0 1-1 0 0,0 0 1 0 0,0-1-1 0 0,0 2 1 0 0,0-1-28 0 0,3-6-156 0 0,7-4 206 0 0,-7 7 3 0 0,-1-1 0 0 0,1 1-1 0 0,-1-1 1 0 0,0 1 0 0 0,0-1 0 0 0,0 0 0 0 0,3-4 0 0 0,16-27 70 0 0,-14 24 12 0 0,-1 0 1 0 0,0 0 0 0 0,5-11-1 0 0,-6 9 296 0 0,0 2 0 0 0,1-1 1 0 0,12-16-1 0 0,1-1 773 0 0,-17 25-930 0 0,-1 2-198 0 0,-1 1 1 0 0,0-1 0 0 0,0 1 0 0 0,1 0-1 0 0,-1-1 1 0 0,0 1 0 0 0,0-1 0 0 0,0 1-1 0 0,0-1 1 0 0,1 1 0 0 0,-1 0 0 0 0,0-1-1 0 0,0 1 1 0 0,0-1 0 0 0,0 1 0 0 0,0-1-1 0 0,0 0 1 0 0,0 1 29 0 0,0 0-52 0 0,0 0 1 0 0,0 0-1 0 0,0 0 1 0 0,0 0-1 0 0,0 0 1 0 0,0 1-1 0 0,0-1 1 0 0,0 0-1 0 0,0 0 1 0 0,0 0-1 0 0,0 0 1 0 0,0 0-1 0 0,-1 0 1 0 0,1 0-1 0 0,0 0 0 0 0,0 1 1 0 0,0-1-1 0 0,0 0 1 0 0,0 0-1 0 0,0 0 1 0 0,0 0-1 0 0,0 0 1 0 0,0 0-1 0 0,0 0 1 0 0,0 0-1 0 0,0 0 1 0 0,-1 0-1 0 0,1 0 1 0 0,0 0-1 0 0,0 0 1 0 0,0 0-1 0 0,0 0 1 0 0,0 0-1 0 0,0 1 1 0 0,0-1-1 0 0,-1 0 1 0 0,1 0-1 0 0,0 0 0 0 0,0 0 1 0 0,0 0-1 0 0,0 0 1 0 0,0-1-1 0 0,0 1 1 0 0,0 0-1 0 0,0 0 1 0 0,-1 0-1 0 0,1 0 1 0 0,0 0-1 0 0,0 0 1 0 0,0 0-1 0 0,0 0 1 0 0,0 0-1 0 0,0 0 1 0 0,0 0-1 0 0,0 0 1 0 0,0 0-1 0 0,0 0 1 0 0,-1 0-1 0 0,1 0 1 0 0,0-1-1 0 0,0 1 0 0 0,0 0 1 0 0,0 0-1 0 0,0 0 1 0 0,0 0-1 0 0,0 0 1 0 0,0 0-1 0 0,0-1 1 0 0,-2 8-4 0 0,2-5 0 0 0,-1 0-1 0 0,1 0 1 0 0,-1 1 0 0 0,0-1 0 0 0,0 0 0 0 0,0 0 0 0 0,-1 2 0 0 0,0-2-3 0 0,-10 18-44 0 0,-1-1 0 0 0,-1 0 0 0 0,-1-2 0 0 0,-20 20 0 0 0,1-3-1479 0 0,17-16 492 0 0,10-14 483 0 0,5-8 170 0 0,6-13 185 0 0,-3 14 243 0 0,4-10-40 0 0,0 0 1 0 0,0 0-1 0 0,2 0 0 0 0,7-12 1 0 0,36-47 251 0 0,-47 68-227 0 0,5-8 71 0 0,-1 2 443 0 0,1-1 1 0 0,0 1 0 0 0,19-17-1 0 0,-27 26-512 0 0,1 0-1 0 0,0 1 0 0 0,0-1 1 0 0,0 0-1 0 0,0 1 0 0 0,0-1 1 0 0,0 1-1 0 0,0-1 0 0 0,0 1 1 0 0,1-1-1 0 0,-1 1 0 0 0,0 0 1 0 0,0-1-1 0 0,0 1 0 0 0,0 0 1 0 0,1 0-1 0 0,0 0 0 0 0,-1 0 5 0 0,-2 8-29 0 0,-8 11-14 0 0,-15 25 0 0 0,5-11-18 0 0,-9 5-168 0 0,20-28-542 0 0,4-8-70 0 0,5-7 567 0 0,9-12 174 0 0,16-22-1 0 0,-5 6 101 0 0,-15 25 54 0 0,0 0 1 0 0,1 1-1 0 0,10-11 0 0 0,-8 9 41 0 0,-7 5-128 0 0,-2 4-5 0 0,0 0 0 0 0,0 0 0 0 0,-1 0 0 0 0,1 0 0 0 0,0 0 0 0 0,0 0 0 0 0,0 0 0 0 0,0 0 0 0 0,0 0 0 0 0,0 0 0 0 0,0 0 0 0 0,0 0 0 0 0,0 0 0 0 0,0 0 0 0 0,0 0 0 0 0,-1 0 1 0 0,1 0-1 0 0,0 0 0 0 0,0 0 0 0 0,0 0 0 0 0,0 0 0 0 0,0 0 0 0 0,0 0 0 0 0,0 0 0 0 0,0 0 0 0 0,0 0 0 0 0,0 0 0 0 0,0 0 0 0 0,-1 0 0 0 0,1 0 0 0 0,0 0 0 0 0,0 0 0 0 0,0 0 0 0 0,0 0 0 0 0,0 0 0 0 0,0 0 0 0 0,0 1 0 0 0,0-1 0 0 0,0 0 0 0 0,0 0 0 0 0,0 0 0 0 0,0 0 0 0 0,0 0 0 0 0,0 0 0 0 0,0 0 0 0 0,0 0 0 0 0,0 0 0 0 0,0 0 0 0 0,0 0 0 0 0,0 1 0 0 0,0-1 0 0 0,0 0 0 0 0,-4 3 8 0 0,0 1-1 0 0,1-1 1 0 0,-1 0 0 0 0,0 0-1 0 0,-1 0 1 0 0,1 0-1 0 0,-5 2 1 0 0,-16 10 46 0 0,20-12-63 0 0,0 0-1 0 0,0 0 1 0 0,-11 4 0 0 0,-11 7-145 0 0,25-13 206 0 0,0 0 1 0 0,0 0-1 0 0,0 0 0 0 0,-1 0 0 0 0,1 0 1 0 0,0-1-1 0 0,-1 1 0 0 0,1-1 0 0 0,-1 0 0 0 0,1 1 1 0 0,-4-1-1 0 0,8-1 157 0 0,1 1 0 0 0,0 0 0 0 0,-1-1 0 0 0,1 0 0 0 0,4-1 0 0 0,-4 1-34 0 0,0 0 0 0 0,0 0 0 0 0,-1 0 1 0 0,1 0-1 0 0,0 1 0 0 0,4-1 0 0 0,-3 1-86 0 0,-4 0-68 0 0,1 0-1 0 0,0 0 1 0 0,-1-1-1 0 0,1 1 1 0 0,0 0 0 0 0,0 0-1 0 0,-1 0 1 0 0,1 0-1 0 0,0 1 1 0 0,-1-1 0 0 0,1 0-1 0 0,0 0 1 0 0,-1 0-1 0 0,1 0 1 0 0,-1 1 0 0 0,1-1-1 0 0,0 0 1 0 0,-1 1 0 0 0,2-1-1 0 0,-16 5-184 0 0,5-2-30 0 0,-1 0-1 0 0,0-1 1 0 0,1 0 0 0 0,-1 0-1 0 0,0-1 1 0 0,-11 0 0 0 0,16-1 135 0 0,-1 0 0 0 0,1-1 0 0 0,0 1 1 0 0,-1-1-1 0 0,1 0 0 0 0,0 0 1 0 0,-1-1-1 0 0,1 0 0 0 0,0 0 0 0 0,0 0 1 0 0,0 0-1 0 0,-8-6 0 0 0,-17-12 21 0 0,30 20 41 0 0,0 0 1 0 0,-1 0 0 0 0,1 0 0 0 0,0-1 0 0 0,-1 1 0 0 0,1 0-1 0 0,-1 0 1 0 0,1 0 0 0 0,0 0 0 0 0,-1 0 0 0 0,1 0 0 0 0,-1 0-1 0 0,1 0 1 0 0,-1 0 0 0 0,1 0 0 0 0,0 0 0 0 0,-1 0 0 0 0,0 0 0 0 0,6-1 167 0 0,1 0-142 0 0,0 0 1 0 0,0 1 0 0 0,0-1 0 0 0,0 1-1 0 0,0 0 1 0 0,0 0 0 0 0,10 3 0 0 0,43 10 361 0 0,-52-11-310 0 0,-1-1 188 0 0,-1 1 1 0 0,1 0-1 0 0,0 0 0 0 0,-1 0 1 0 0,1 1-1 0 0,-1 0 0 0 0,0 0 1 0 0,0 0-1 0 0,6 5 0 0 0,-4-4 158 0 0,-5-5-339 0 0,-7-2-131 0 0,-14-5-608 0 0,-29-9-1 0 0,11 4-299 0 0,22 6 650 0 0,12 6 321 0 0,0 0 1 0 0,1 0-1 0 0,-1 0 1 0 0,1 0-1 0 0,-1 0 1 0 0,0 0-1 0 0,0 1 1 0 0,0-1-1 0 0,-3 0 1 0 0,9 3 6 0 0,0-1 0 0 0,0 0 0 0 0,-1 1 0 0 0,1-1 0 0 0,0 1 0 0 0,0 0 0 0 0,-1 0 0 0 0,3 2-1 0 0,48 49 829 0 0,-49-50-695 0 0,-4-2-130 0 0,1-1-1 0 0,0 1 1 0 0,-1-1 0 0 0,1 1-1 0 0,0 0 1 0 0,-1-1 0 0 0,1 1-1 0 0,-1 0 1 0 0,1 0 0 0 0,-1-1-1 0 0,1 1 1 0 0,-1 0-1 0 0,0 0 1 0 0,1 0 0 0 0,-1 0-1 0 0,0-1 1 0 0,0 1 0 0 0,0 0-1 0 0,1 0 1 0 0,-1 2 0 0 0,-16-13 2 0 0,10 2-60 0 0,0 0 0 0 0,1 0 0 0 0,0 0 0 0 0,0-1 1 0 0,1 0-1 0 0,0 0 0 0 0,-3-11 0 0 0,6 17 10 0 0,0 2-8 0 0,1-1 0 0 0,-1 0 0 0 0,0 0 0 0 0,1 0 0 0 0,-1 0 0 0 0,1 0 0 0 0,0-1 0 0 0,0-1 0 0 0,0 3 6 0 0,1 8-77 0 0,15 51 88 0 0,-6-25 21 0 0,7 44 1 0 0,-16-67 9 0 0,-1-1 1 0 0,0 13-1 0 0,-1-3 584 0 0,1-39-81 0 0,-4-10-290 0 0,-2-12 96 0 0,1-45-1 0 0,1 38-266 0 0,4 49-72 0 0,-3 11-45 0 0,-3 28 110 0 0,-2 72-1 0 0,7-142-34 0 0,0 7-33 0 0,5-39-1 0 0,-4 47-17 0 0,0 14 15 0 0,0 0 0 0 0,0 1-1 0 0,0-1 1 0 0,0 0-1 0 0,0 0 1 0 0,0 1 0 0 0,1-1-1 0 0,-1 0 1 0 0,1 0-1 0 0,-1 1 1 0 0,2-3 0 0 0,0-1-33 0 0,0 2 15 0 0,5 3 16 0 0,-6 0 19 0 0,1 0 0 0 0,0 1-1 0 0,0-1 1 0 0,-1 0 0 0 0,1 1 0 0 0,0 0-1 0 0,-1-1 1 0 0,1 1 0 0 0,-1 0 0 0 0,1 0-1 0 0,-1 0 1 0 0,3 1 0 0 0,17 18 109 0 0,-8-7 148 0 0,19 17 588 0 0,-32-30-831 0 0,0 0 0 0 0,0 0 0 0 0,0 0 1 0 0,1 1-1 0 0,-1-1 0 0 0,0 0 0 0 0,0 0 0 0 0,0 0 0 0 0,1 0 0 0 0,-1 1 0 0 0,0-1 1 0 0,0 0-1 0 0,1 0 0 0 0,-1 0 0 0 0,0 0 0 0 0,0 0 0 0 0,1 0 0 0 0,-1 0 1 0 0,0 0-1 0 0,0 0 0 0 0,1 0 0 0 0,-1 0 0 0 0,0 0 0 0 0,0 0 0 0 0,1 0 0 0 0,-1 0 1 0 0,0 0-1 0 0,0 0 0 0 0,1 0 0 0 0,-1 0 0 0 0,0 0 0 0 0,0 0 0 0 0,1 0 0 0 0,-1 0 1 0 0,0 0-1 0 0,0-1 0 0 0,0 1 0 0 0,1 0 0 0 0,-1 0 0 0 0,0 0 0 0 0,0 0 1 0 0,0-1-1 0 0,1 1 0 0 0,-1 0 0 0 0,0 0 0 0 0,0 0 0 0 0,0-1 0 0 0,0 1 0 0 0,0 0 1 0 0,0 0-1 0 0,1-1 0 0 0,-1 1 0 0 0,0 0 0 0 0,0 0 0 0 0,0-1 0 0 0,0 1 0 0 0,0 0 1 0 0,0 0-1 0 0,0-1 0 0 0,0-20-680 0 0,-1 14-175 0 0,-12 9 626 0 0,9 0 177 0 0,1 0-1 0 0,-1 1 1 0 0,0-1 0 0 0,1 1 0 0 0,-7 5 0 0 0,-10 8-389 0 0,13-11 4 0 0,11-6 24 0 0,11-7 549 0 0,0-1 0 0 0,0 0 0 0 0,-1-1 0 0 0,-1 0 0 0 0,0-1 0 0 0,15-17 0 0 0,-24 25-37 0 0,-3 2-96 0 0,0 1 0 0 0,0-1 0 0 0,0 1-1 0 0,-1-1 1 0 0,1 0 0 0 0,0 1 0 0 0,0-1-1 0 0,-1 0 1 0 0,1 0 0 0 0,-1 0-1 0 0,1 0 1 0 0,0 1 0 0 0,-1-1 0 0 0,0 0-1 0 0,1 0 1 0 0,0-2 0 0 0,-1 3-39 0 0,-10 4-172 0 0,-19 21-509 0 0,22-20 487 0 0,-1 1 0 0 0,2 0 1 0 0,-1 0-1 0 0,-10 14 0 0 0,8-8-53 0 0,-22 22-1 0 0,31-34 263 0 0,-1 0 3 0 0,1 0-1 0 0,0 1 1 0 0,-1-1-1 0 0,1 0 1 0 0,0 0-1 0 0,0 0 1 0 0,-1 1 0 0 0,1-1-1 0 0,0 0 1 0 0,-1 0-1 0 0,1 1 1 0 0,0-1-1 0 0,0 0 1 0 0,0 1-1 0 0,-1-1 1 0 0,1 0 0 0 0,0 1-1 0 0,0-1 1 0 0,0 0-1 0 0,0 1 1 0 0,0-1-1 0 0,0 0 1 0 0,-1 1 0 0 0,1-1-1 0 0,0 1 1 0 0,0-1-1 0 0,0 0 1 0 0,0 1-1 0 0,0-1 1 0 0,0 0-1 0 0,1 1 1 0 0,-1-1 0 0 0,0 0-1 0 0,0 1 1 0 0,0-1-1 0 0,0 1 1 0 0,0-1-1 0 0,2-1 21 0 0,0 0-1 0 0,0 0 0 0 0,0 0 0 0 0,-1 0 1 0 0,1-1-1 0 0,-1 1 0 0 0,1-1 1 0 0,2-2-1 0 0,-2 2-5 0 0,59-57 1019 0 0,-50 47-279 0 0,-5 5 101 0 0,-12 17-957 0 0,-41 61-1343 0 0,32-51 860 0 0,41-64 538 0 0,-12 23 198 0 0,2 0 0 0 0,26-29 0 0 0,-21 29-90 0 0,-18 21-161 0 0,0-1-1 0 0,-1 0 0 0 0,1 1 0 0 0,0 0 0 0 0,-1 0 1 0 0,1 0-1 0 0,0 0 0 0 0,-1 0 0 0 0,5 1 0 0 0,-2-1-262 0 0,-3 0 254 0 0,9 1 211 0 0,-11 1 302 0 0,-8 1-53 0 0,0 0-203 0 0,1 0 1 0 0,-1-1 0 0 0,0 0 0 0 0,0-1-1 0 0,-15 1 1 0 0,-44-2-119 0 0,30-1-71 0 0,37 1 41 0 0,7 0 73 0 0,0 0-1 0 0,-1 1 1 0 0,1 0-1 0 0,0 0 1 0 0,8 3-1 0 0,-12-3 35 0 0,0 0 1 0 0,0-1-1 0 0,0 1 0 0 0,0 0 1 0 0,0-1-1 0 0,4 0 0 0 0,-4 0-31 0 0,1 0 0 0 0,-1 1-1 0 0,0-1 1 0 0,0 1-1 0 0,0 0 1 0 0,4 1 0 0 0,-4-1-53 0 0,0 0 1 0 0,0-1 0 0 0,0 1-1 0 0,0-1 1 0 0,0 1-1 0 0,0-1 1 0 0,6 0 0 0 0,-6 0-11 0 0,-2 0-5 0 0,-16 0 1 0 0,2-1-208 0 0,-1-1 0 0 0,1 0 1 0 0,-21-6-1 0 0,10 1-64 0 0,19 6 47 0 0,0 0 0 0 0,0 0 1 0 0,0-1-1 0 0,0 0 0 0 0,0 0 0 0 0,0 0 0 0 0,0 0 0 0 0,1-1 0 0 0,-1 0 1 0 0,-5-5-1 0 0,8 7 200 0 0,2 0 64 0 0,6 1 20 0 0,0 1 43 0 0,1 0 0 0 0,-1 0-1 0 0,1 0 1 0 0,10 4 0 0 0,-9-2 349 0 0,0-1 0 0 0,11 2 1 0 0,35-1 2284 0 0,-54-3-2719 0 0,-17 0-274 0 0,-9-4-428 0 0,11 2-174 0 0,-1 0 0 0 0,1-1 1 0 0,0-1-1 0 0,-28-11 0 0 0,41 15 830 0 0,0-1 1 0 0,0 1-1 0 0,0-1 0 0 0,0 1 0 0 0,0 0 1 0 0,0 0-1 0 0,0 0 0 0 0,0 0 0 0 0,-3 1 1 0 0,-3-1 2158 0 0,18 0-1569 0 0,113 7 1590 0 0,-110-6-1678 0 0,22-1 1 0 0,-13 0-229 0 0,-19 0-248 0 0,1 0 0 0 0,-1 0 0 0 0,0 1 0 0 0,0-1 0 0 0,0 1 0 0 0,1 0 0 0 0,-1 0 0 0 0,0 0 0 0 0,5 3 0 0 0,1-1-273 0 0,-8-3 209 0 0,0 0 1 0 0,0 0 0 0 0,0 0-1 0 0,-1 1 1 0 0,1-1 0 0 0,0 0 0 0 0,0 1-1 0 0,0-1 1 0 0,0 0 0 0 0,-1 1-1 0 0,1-1 1 0 0,1 2 0 0 0,-1-1 36 0 0,-1 0 1 0 0,1 1 0 0 0,-1-1 0 0 0,1 0 0 0 0,-1 0 0 0 0,1 1-1 0 0,-1-1 1 0 0,0 1 0 0 0,1-1 0 0 0,-1 0 0 0 0,0 1-1 0 0,0-1 1 0 0,0 1 0 0 0,0-1 0 0 0,0 0 0 0 0,0 1 0 0 0,-1-1-1 0 0,1 0 1 0 0,0 1 0 0 0,-1-1 0 0 0,0 2 0 0 0,-12 29-369 0 0,1-9 576 0 0,-1-1 1 0 0,-1 0 0 0 0,-30 35-1 0 0,34-44-50 0 0,5-7-185 0 0,0 0 1 0 0,0 0-1 0 0,-10 8 1 0 0,9-9-173 0 0,2-3-477 0 0,7-10 457 0 0,10-19 377 0 0,32-48 0 0 0,-43 71-107 0 0,2-2 231 0 0,0 0 0 0 0,11-12 0 0 0,-12 16-211 0 0,-3 1-47 0 0,1 1 0 0 0,0-1 0 0 0,-1 1 0 0 0,1-1-1 0 0,-1 1 1 0 0,1-1 0 0 0,-1 1 0 0 0,1-1 0 0 0,-1 0-1 0 0,0 1 1 0 0,1-1 0 0 0,-1 0 0 0 0,0 1 0 0 0,1-1-1 0 0,-1 0 1 0 0,0 0 0 0 0,0 1 0 0 0,0-1 0 0 0,1-1-1 0 0,-1 1-7 0 0,-55 64-82 0 0,25-27-23 0 0,30-36 108 0 0,0 0-1 0 0,0 0 1 0 0,0 0 0 0 0,0 0 0 0 0,0 0-1 0 0,0-1 1 0 0,0 1 0 0 0,0 0 0 0 0,0 0-1 0 0,0 0 1 0 0,0 0 0 0 0,0 0 0 0 0,0 0-1 0 0,0 0 1 0 0,0 0 0 0 0,0 0-1 0 0,0 0 1 0 0,0 0 0 0 0,0 0 0 0 0,0 0-1 0 0,0 0 1 0 0,0 0 0 0 0,0 0 0 0 0,0 0-1 0 0,0 0 1 0 0,0 0 0 0 0,-1 0 0 0 0,1 0-1 0 0,0 0 1 0 0,0 0 0 0 0,0 0-1 0 0,0 0 1 0 0,0 0 0 0 0,0 0 0 0 0,0 0-1 0 0,0 0 1 0 0,0 0 0 0 0,0 0 0 0 0,0 0-1 0 0,0 0 1 0 0,0 0 0 0 0,0 0 0 0 0,0 0-1 0 0,0 0 1 0 0,0 0 0 0 0,0 0-1 0 0,0 0 1 0 0,0 0 0 0 0,-1 0 0 0 0,1 0-1 0 0,0 0 1 0 0,0 0 0 0 0,0 0 0 0 0,0 0-1 0 0,0 0 1 0 0,0 0 0 0 0,0 0 0 0 0,0 0-1 0 0,0 0 1 0 0,0 0 0 0 0,0 1-1 0 0,0-1 1 0 0,0 0 0 0 0,0 0 0 0 0,0 0-1 0 0,2-7-67 0 0,5-15 76 0 0,-5 17-36 0 0,8-19 34 0 0,2 0 1 0 0,0 1 0 0 0,28-39-1 0 0,-6 22-119 0 0,-22 24-608 0 0,-9 13 547 0 0,-4 4-21 0 0,-6 10 88 0 0,-11 19 200 0 0,-1-1 0 0 0,-44 54-1 0 0,45-62 10 0 0,12-14-103 0 0,0 0 1 0 0,0 0 0 0 0,0-1 0 0 0,-1 0-1 0 0,-11 8 1 0 0,5-1-152 0 0,12-12 122 0 0,-1 1 0 0 0,1-1 0 0 0,0 1 0 0 0,-1-1-1 0 0,1 0 1 0 0,-1 1 0 0 0,0-1 0 0 0,-3 2 0 0 0,5-3 34 0 0,0 0 1 0 0,0 0-1 0 0,0 0 0 0 0,0 0 1 0 0,0 0-1 0 0,0 0 1 0 0,0 0-1 0 0,0 0 0 0 0,0 0 1 0 0,0 0-1 0 0,-1 0 1 0 0,1 0-1 0 0,0 0 0 0 0,0 0 1 0 0,0 1-1 0 0,0-1 1 0 0,0 0-1 0 0,0 0 0 0 0,0 0 1 0 0,0 0-1 0 0,0-1 1 0 0,0 1-1 0 0,-1 0 1 0 0,1 0-1 0 0,0 0 0 0 0,0 0 1 0 0,0 0-1 0 0,0 0 1 0 0,0 0-1 0 0,0 0 0 0 0,0 0 1 0 0,0 0-1 0 0,0 0 1 0 0,0 0-1 0 0,0 0 0 0 0,0 0 1 0 0,-1 0-1 0 0,1 0 1 0 0,0 0-1 0 0,0 0 0 0 0,0 0 1 0 0,0 0-1 0 0,0-1 1 0 0,0 1-1 0 0,0 0 0 0 0,0 0 1 0 0,0 0-1 0 0,0 0 1 0 0,2-6 20 0 0,6-6-1 0 0,-8 12-20 0 0,33-44 889 0 0,61-63 0 0 0,-90 104-778 0 0,-3 6-43 0 0,-8 12-62 0 0,-12 12-87 0 0,-41 58 168 0 0,50-72-267 0 0,-1-1-1 0 0,-1 0 1 0 0,1-1-1 0 0,-20 14 1 0 0,-12 3-740 0 0,37-24 870 0 0,5-4 47 0 0,1 1 0 0 0,-1-1-1 0 0,1 0 1 0 0,-1 1 0 0 0,0-1 0 0 0,1 0 0 0 0,-1 1 0 0 0,0-1-1 0 0,1 0 1 0 0,-1 0 0 0 0,0 0 0 0 0,1 1 0 0 0,-1-1 0 0 0,0 0 0 0 0,0 0-1 0 0,1 0 1 0 0,-2 0 0 0 0,2 0 2 0 0,-1-1 0 0 0,1 1 0 0 0,0 0 0 0 0,0 0 0 0 0,0 0 0 0 0,-1 0 0 0 0,1 0 0 0 0,0 0 0 0 0,0-1 0 0 0,0 1 0 0 0,0 0-1 0 0,0 0 1 0 0,-1 0 0 0 0,1 0 0 0 0,0-1 0 0 0,0 1 0 0 0,0 0 0 0 0,0 0 0 0 0,0 0 0 0 0,0-1 0 0 0,0 1 0 0 0,0 0 0 0 0,0 0 0 0 0,0-1 0 0 0,0 1 0 0 0,0 0 0 0 0,0 0 0 0 0,0 0 0 0 0,0-1 0 0 0,0 1 0 0 0,0 0 0 0 0,0 0 0 0 0,0 0 0 0 0,0-1-1 0 0,0 1 1 0 0,0 0 0 0 0,3-11 1 0 0,-3 10-1 0 0,29-98 82 0 0,-27 92 9 0 0,0 0-1 0 0,0 1 0 0 0,-1-1 0 0 0,0 0 0 0 0,0-10 1 0 0,-1-12 947 0 0,0 30-1027 0 0,4 160-363 0 0,-4-162 359 0 0,-1 0 1 0 0,1 0-1 0 0,-1 0 0 0 0,0 0 1 0 0,1 0-1 0 0,-1 0 0 0 0,0 0 1 0 0,0 0-1 0 0,-1-1 0 0 0,-2-4-1 0 0,-4-10 4 0 0,1-2 1 0 0,-8-32 0 0 0,11 37-104 0 0,3 9 25 0 0,0 0-1 0 0,0 0 0 0 0,0 0 1 0 0,1 0-1 0 0,-1-6 1 0 0,0 3-222 0 0,1 3-166 0 0,1 8 314 0 0,7 32 149 0 0,-5-20 93 0 0,1 0 0 0 0,7 20-1 0 0,-11-34-37 0 0,0 0 0 0 0,1 0 0 0 0,-1 0 0 0 0,0 0 0 0 0,0 0 0 0 0,0-1 0 0 0,-1 4-1 0 0,1 0 107 0 0,0-4 1 0 0,-3-9-3 0 0,-3-3-144 0 0,1-1 0 0 0,0 0 0 0 0,0 0 0 0 0,-4-18 0 0 0,4 11-36 0 0,1 9 4 0 0,3 8 4 0 0,0 0-1 0 0,0 0 0 0 0,1 0 1 0 0,-1-1-1 0 0,1 1 0 0 0,-1 0 1 0 0,1-4-1 0 0,15 27 68 0 0,-14-19-57 0 0,10 13 57 0 0,-1 1 1 0 0,12 24-1 0 0,-20-35 4 0 0,1 0-1 0 0,-1-1 1 0 0,1 1 0 0 0,0-1-1 0 0,0 0 1 0 0,5 6-1 0 0,-6-8-9 0 0,2 1 196 0 0,0-7-86 0 0,-1 0-189 0 0,12-14 102 0 0,-7 7-5 0 0,2 0-1 0 0,14-14 1 0 0,10-11 226 0 0,-13 19-33 0 0,-13 11-213 0 0,1-1-4 0 0,-3 3-121 0 0,-5 4 64 0 0,-1-1 0 0 0,0 1 1 0 0,1 0-1 0 0,-1 0 1 0 0,0-1-1 0 0,1 1 0 0 0,-1 0 1 0 0,0 0-1 0 0,1-1 1 0 0,-1 1-1 0 0,1 0 0 0 0,-1 0 1 0 0,1 0-1 0 0,-1 0 1 0 0,0 0-1 0 0,1-1 0 0 0,-1 1 1 0 0,1 0-1 0 0,0 0 1 0 0,5-3-211 0 0,-5 3 191 0 0,-1 0-1 0 0,0-1 1 0 0,1 1-1 0 0,-1 0 1 0 0,1-1-1 0 0,-1 1 1 0 0,1 0-1 0 0,-1 0 1 0 0,1 0-1 0 0,-1-1 1 0 0,1 1-1 0 0,-1 0 1 0 0,1 0-1 0 0,0 0 1 0 0,0 0-1 0 0,-1 0 8 0 0,1 0 0 0 0,-1 0 0 0 0,1 0 1 0 0,-1 0-1 0 0,0-1 0 0 0,1 1 0 0 0,-1 0 0 0 0,1 0 0 0 0,-1 0 0 0 0,1-1 0 0 0,-1 1 0 0 0,0 0 0 0 0,1 0 0 0 0,-1-1 0 0 0,0 1 0 0 0,1 0 0 0 0,-1 0 0 0 0,0-1 1 0 0,1 1-1 0 0,-1-1 0 0 0,0 1 0 0 0,1 0 0 0 0,-1-1 0 0 0,0 0 0 0 0,0-1-287 0 0,-3 4 170 0 0,2 0 119 0 0,-1-1 1 0 0,1 0 0 0 0,-1 1-1 0 0,0-1 1 0 0,1 0-1 0 0,-1 0 1 0 0,0 0 0 0 0,0 0-1 0 0,0 0 1 0 0,-2 0 0 0 0,2 0-4 0 0,0 0 1 0 0,0 0 0 0 0,0 0 0 0 0,0 0 0 0 0,0 0-1 0 0,0 0 1 0 0,0 0 0 0 0,0 1 0 0 0,0-1 0 0 0,-1 3-1 0 0,-3-1-65 0 0,10-4 74 0 0,-1 1 30 0 0,0-1 0 0 0,0 1 0 0 0,0-1 0 0 0,0 0 0 0 0,0 0 0 0 0,0 0 1 0 0,0-1-1 0 0,-1 1 0 0 0,1-1 0 0 0,2-1 0 0 0,7-4 60 0 0,-2 2-16 0 0,-5 3-77 0 0,0-1-1 0 0,0 1 1 0 0,0-1-1 0 0,-1 0 1 0 0,9-7-1 0 0,-8 6 52 0 0,-14 5 139 0 0,0 0-94 0 0,1 0 0 0 0,-1 0 0 0 0,-14 4 0 0 0,1 0-29 0 0,12-4-168 0 0,-1 0-1 0 0,0-1 1 0 0,-15-1-1 0 0,-1 0-156 0 0,68 1 1429 0 0,-13 0-360 0 0,-22 0-534 0 0,-8 0-162 0 0,-5 0-141 0 0,1-1 0 0 0,-1 0 0 0 0,-8-3 0 0 0,5 1-51 0 0,-70-20-2691 0 0,58 22 2609 0 0,19 1 88 0 0,15 1 49 0 0,-1-2 176 0 0,-1 1 0 0 0,1 1 0 0 0,-1 0 0 0 0,1 0 1 0 0,-1 1-1 0 0,1 0 0 0 0,10 5 0 0 0,-16-6 181 0 0,-1 1 0 0 0,0-1 0 0 0,1 0 0 0 0,-1-1 0 0 0,1 1 0 0 0,-1-1 0 0 0,7 0 0 0 0,-11 0-213 0 0,-18 0-285 0 0,-1 1-545 0 0,6-1 221 0 0,0 0 1 0 0,-21-3-1 0 0,-11-4-920 0 0,27 6 1103 0 0,14 1 263 0 0,1 0-1 0 0,0 0 1 0 0,0-1-1 0 0,-6 0 0 0 0,-9 0 0 0 0,12 1 200 0 0,14 0 191 0 0,1 1-183 0 0,1 0 0 0 0,8 2 0 0 0,-8-2 12 0 0,0 1 1 0 0,11-1-1 0 0,40 3 1237 0 0,-61-4-1159 0 0,-13 0-127 0 0,-105-2-430 0 0,196 6 348 0 0,-1 1 57 0 0,46-5 964 0 0,-123 0-1107 0 0,0-1-110 0 0,0 0 161 0 0,0 0 50 0 0,-2 1-34 0 0,0 1 0 0 0,0-1 0 0 0,-1 0 0 0 0,1 1 0 0 0,0-1 0 0 0,0 1 1 0 0,0 0-1 0 0,0 0 0 0 0,0 0 0 0 0,0 0 0 0 0,0 0 0 0 0,0 0 1 0 0,0 1-1 0 0,0-1 0 0 0,-2 3 0 0 0,-2 3-22 0 0,0 0 0 0 0,-9 12-1 0 0,-5 7-38 0 0,17-23 8 0 0,1 0-1 0 0,-1 0 0 0 0,1 0 1 0 0,-2 5-1 0 0,3-6-105 0 0,-1 1 0 0 0,1-1-1 0 0,-1 1 1 0 0,0-1 0 0 0,0 1-1 0 0,0-1 1 0 0,-3 3 0 0 0,2 2-413 0 0,4-6 359 0 0,1-5 183 0 0,6-18 71 0 0,-5 15 28 0 0,-1-1-1 0 0,1 1 1 0 0,1 0 0 0 0,6-12 0 0 0,0 4 93 0 0,-7 10-51 0 0,-1 1 1 0 0,1 0-1 0 0,7-8 1 0 0,-42 66 162 0 0,21-38-294 0 0,-9 14-61 0 0,-24 27 0 0 0,36-48-72 0 0,6-6-28 0 0,0 0 1 0 0,-1 0 0 0 0,1 0-1 0 0,-1-1 1 0 0,1 0-1 0 0,-5 4 1 0 0,13-37 240 0 0,-3 21-5 0 0,1 1 1 0 0,-1 0-1 0 0,2 0 0 0 0,-1 0 0 0 0,1 0 0 0 0,0 0 0 0 0,1 1 0 0 0,6-8 1 0 0,-1 3 202 0 0,-9 10-140 0 0,0 1-1 0 0,0-1 1 0 0,0 1 0 0 0,0 0 0 0 0,5-4 0 0 0,-12 21 253 0 0,-4 1-415 0 0,-1-1 1 0 0,-1 0 0 0 0,-12 14 0 0 0,-42 38-1423 0 0,64-66 1412 0 0,-16 16-8 0 0,15-17 494 0 0,-13-13-434 0 0,7 6-13 0 0,5 5 1 0 0,1 0 0 0 0,0 0 0 0 0,0 0 0 0 0,0 0 0 0 0,0 0 0 0 0,-2-4 1 0 0,3-5 35 0 0,1 10-10 0 0,0 7-12 0 0,0 73 296 0 0,0-79-139 0 0,0 0-171 0 0,-1-1 0 0 0,0 0 0 0 0,1 0 0 0 0,-1-1 0 0 0,1 1 0 0 0,-1 0 0 0 0,1 0 0 0 0,0 0 0 0 0,0 0 0 0 0,-1 0 0 0 0,1 0 0 0 0,0-1 0 0 0,0-1 0 0 0,1-19-43 0 0,-1 12-12 0 0,0-10-10 0 0,0 19 46 0 0,0 2 4 0 0,0 10 0 0 0,0 98 32 0 0,0-108 24 0 0,0-3-28 0 0,0 1-1 0 0,0 0 1 0 0,0-1 0 0 0,0 1 0 0 0,0 0 0 0 0,0-1 0 0 0,1 1 0 0 0,-1 0 0 0 0,0 0 0 0 0,1-1 0 0 0,-1 1 0 0 0,2-2 0 0 0,-1 1 3 0 0,26-82 424 0 0,-26 81-431 0 0,1-1 0 0 0,-1 1 0 0 0,-1-1 1 0 0,1 1-1 0 0,0-1 0 0 0,-1 1 0 0 0,0-5 0 0 0,0 7-34 0 0,0 21-732 0 0,0 49 501 0 0,0-69 352 0 0,0-15 25 0 0,0-92 452 0 0,0 235-1230 0 0,0-127 664 0 0,0-14 8 0 0,0-71-3 0 0,0 84-4 0 0,0 14 75 0 0,-1 44 170 0 0,-2-26-305 0 0,3-32 33 0 0,1-15-223 0 0,1 2 238 0 0,1 0 0 0 0,1 0-1 0 0,0 0 1 0 0,10-20 0 0 0,-11 27 11 0 0,0-1 1 0 0,1 2 0 0 0,-1-1-1 0 0,1 0 1 0 0,1 1 0 0 0,5-6-1 0 0,-3 4 153 0 0,1 0 1 0 0,0 1-1 0 0,0 0 0 0 0,1 0 0 0 0,15-7 0 0 0,-20 11 91 0 0,0 0 1 0 0,1 1-1 0 0,7-2 0 0 0,-10 2-44 0 0,1 0-176 0 0,-1 0 0 0 0,1 0 1 0 0,-1 0-1 0 0,1-1 0 0 0,-1 1 1 0 0,0-1-1 0 0,0 1 0 0 0,0-1 1 0 0,0 0-1 0 0,0 0 1 0 0,3-3-1 0 0,1-3-58 0 0,9-15 0 0 0,-14 22 18 0 0,0 0 1 0 0,-1 0 0 0 0,0 1 0 0 0,1-1-1 0 0,-1 1 1 0 0,0-1 0 0 0,1 0 0 0 0,-1 1 0 0 0,0-1 0 0 0,0 0 0 0 0,0 1 0 0 0,1-1 0 0 0,-1 0 0 0 0,0 0 0 0 0,0 1 0 0 0,0-2 0 0 0,3-17-384 0 0,-45 86-158 0 0,-2 4-490 0 0,51-76 104 0 0,5-7 1019 0 0,4-4 54 0 0,-12 14-68 0 0,-1-1 1 0 0,0 0-1 0 0,0 0 0 0 0,4-7 0 0 0,-4 6 19 0 0,0 0-1 0 0,1 0 1 0 0,-1 0 0 0 0,5-3-1 0 0,9-12 196 0 0,-16 18-277 0 0,0 0-1 0 0,0-1 0 0 0,0 1 0 0 0,0 0 0 0 0,1 0 0 0 0,-1-1 0 0 0,0 1 0 0 0,1 0 0 0 0,-1 0 0 0 0,2-1 0 0 0,-2 2 214 0 0,1-3-645 0 0,23-15-545 0 0,0-4-204 0 0,-106 90 3799 0 0,73-60-2565 0 0,6-6-39 0 0,0 0 0 0 0,0 0 0 0 0,-1 0 0 0 0,1 0 0 0 0,-1 0 0 0 0,-4 2 1 0 0,5-3-23 0 0,1-1-9 0 0,15-12 11 0 0,-6 5 6 0 0,-1 0 0 0 0,13-13 1 0 0,1-1-225 0 0,-15 16 124 0 0,-1 1 0 0 0,8-11 0 0 0,-10 11 33 0 0,1 0 1 0 0,0 0 0 0 0,-1 1-1 0 0,6-5 1 0 0,-9 8 59 0 0,0 0 0 0 0,0 0 0 0 0,0 0 0 0 0,0 0 0 0 0,0 0 0 0 0,0 1 0 0 0,0-1 1 0 0,0 0-1 0 0,0 0 0 0 0,0 0 0 0 0,0 0 0 0 0,1 0 0 0 0,-1 0 0 0 0,0 0 0 0 0,0 0 0 0 0,0 0 0 0 0,0 0 0 0 0,0 0 0 0 0,0 0 0 0 0,0 0 1 0 0,0 0-1 0 0,0 0 0 0 0,0 0 0 0 0,0 0 0 0 0,0 0 0 0 0,0 0 0 0 0,0 0 0 0 0,0 0 0 0 0,0 1 0 0 0,0-1 0 0 0,0 0 0 0 0,0 0 0 0 0,0 0 1 0 0,0 0-1 0 0,0 0 0 0 0,0 0 0 0 0,0 0 0 0 0,1 0 0 0 0,-1 0 0 0 0,0 0 0 0 0,0 0 0 0 0,0 0 0 0 0,0 0 0 0 0,0 0 0 0 0,0 0 0 0 0,-3 5 142 0 0,2-5-130 0 0,0 1 26 0 0,1-1 1 0 0,-1 1-1 0 0,0 0 1 0 0,0-1-1 0 0,1 1 0 0 0,-1 0 1 0 0,1 0-1 0 0,-1 0 1 0 0,0 0-1 0 0,1-1 0 0 0,0 1 1 0 0,-1 0-1 0 0,1 0 1 0 0,-1 0-1 0 0,1 0 0 0 0,0 0 1 0 0,0 0-1 0 0,0 0 0 0 0,-1 0 1 0 0,1 2 209 0 0,12-13-354 0 0,-7 7 8 0 0,-1 1 1 0 0,0-1 0 0 0,0 0-1 0 0,0-1 1 0 0,0 1-1 0 0,4-5 1 0 0,-6 6 65 0 0,0 1-13 0 0,-4 5-35 0 0,-5 4-31 0 0,1 0 175 0 0,1-1 1 0 0,0 1-1 0 0,-5 9 1 0 0,7-9 10 0 0,-2-1 1 0 0,1 0-1 0 0,-1 0 0 0 0,-9 10 1 0 0,13-15-8 0 0,-1-1-1 0 0,1 1 1 0 0,-1-1 0 0 0,1 1 0 0 0,0 0 0 0 0,0 0-1 0 0,-1 0 1 0 0,1-1 0 0 0,1 1 0 0 0,-1 0-1 0 0,0 0 1 0 0,0 0 0 0 0,1 0 0 0 0,-1 1 0 0 0,1-1-1 0 0,0 0 1 0 0,-1 2 0 0 0,1-3 6 0 0,8-9-41 0 0,-4 3-31 0 0,26-29-231 0 0,-13 16-222 0 0,-13 14 113 0 0,0-1 0 0 0,1 1 0 0 0,-1 0 1 0 0,9-6-1 0 0,-5 3-249 0 0,-8 7 580 0 0,0-1 1 0 0,1 1-1 0 0,-1-1 0 0 0,1 0 1 0 0,-1 1-1 0 0,1 0 1 0 0,-1-1-1 0 0,1 1 1 0 0,-1-1-1 0 0,1 1 0 0 0,-1 0 1 0 0,1-1-1 0 0,0 1 1 0 0,-1 0-1 0 0,1-1 1 0 0,0 1-1 0 0,-1 0 1 0 0,2 0-1 0 0,-2 0 38 0 0,-2 7 13 0 0,-5 7 220 0 0,-1 0 0 0 0,0 0 0 0 0,-1-1 0 0 0,0 0 0 0 0,-1-1 0 0 0,-1 1 0 0 0,-21 18 0 0 0,11-14 402 0 0,13-11-550 0 0,6-5-106 0 0,1 0 0 0 0,0 0-1 0 0,-1 0 1 0 0,1 0 0 0 0,-1 0 0 0 0,1 0 0 0 0,-1 0-1 0 0,1-1 1 0 0,-1 1 0 0 0,0-1 0 0 0,1 1-1 0 0,-1-1 1 0 0,0 0 0 0 0,1 1 0 0 0,-1-1-1 0 0,-3 0 1 0 0,12-13-30 0 0,4-1-12 0 0,20-19 0 0 0,-19 21-63 0 0,14-19-1 0 0,-24 28-33 0 0,1-1 1 0 0,0 1-1 0 0,0 0 0 0 0,0 0 1 0 0,1 0-1 0 0,4-3 0 0 0,-8 5 29 0 0,-9 13-186 0 0,-26 28 365 0 0,17-18 36 0 0,-2 0 0 0 0,-32 28 0 0 0,42-43-55 0 0,-76 59 117 0 0,42-36-1535 0 0,39-27 1109 0 0,10-5 53 0 0,-1 1 241 0 0,0-1 1 0 0,0 0-1 0 0,0 0 1 0 0,0 0-1 0 0,0-1 1 0 0,-1 1-1 0 0,1-1 1 0 0,0 0-1 0 0,-1 0 1 0 0,0 0-1 0 0,0 0 0 0 0,3-5 1 0 0,-6 7 190 0 0,-3 5-205 0 0,-4 8-105 0 0,7-12 68 0 0,0 0-14 0 0,0 2 229 0 0,12-17-6 0 0,29-44 774 0 0,-35 52-734 0 0,-11 14-155 0 0,-8 14-93 0 0,-1 1-207 0 0,0 0-1 0 0,-1-1 1 0 0,-34 35 0 0 0,42-49-208 0 0,5-4 297 0 0,0-1-1 0 0,-1 1 0 0 0,0-1 0 0 0,1 1 0 0 0,-5 1 1 0 0,7-4 77 0 0,7-18-730 0 0,7-7 817 0 0,2 0-1 0 0,30-38 0 0 0,-28 39 575 0 0,-22 36-1 0 0,-5 9-670 0 0,8-20 42 0 0,0 0 1 0 0,1 0-1 0 0,-1 1 1 0 0,1-1-1 0 0,-1 0 1 0 0,1 0-1 0 0,0 0 1 0 0,0 0-1 0 0,-1 1 1 0 0,1 0-1 0 0,0 0-62 0 0,0-3 19 0 0,1-10 63 0 0,-1-121 444 0 0,0 131-258 0 0,0 18-78 0 0,-3 23-48 0 0,3-37-63 0 0,0-1 0 0 0,-1 0 0 0 0,1 1 0 0 0,-1-1 0 0 0,0 0 0 0 0,1 0 0 0 0,-1 0 0 0 0,0 1 0 0 0,-1-1 0 0 0,1 0 0 0 0,0 0 0 0 0,0-1 0 0 0,-1 1 0 0 0,1 0 0 0 0,-1 0 0 0 0,0-1 0 0 0,-3 4 0 0 0,2-2-1 0 0,3-3 0 0 0,-1 1 1 0 0,1-1-1 0 0,-1 0 1 0 0,1 1-1 0 0,-1-1 1 0 0,1 0-1 0 0,-1 1 1 0 0,0-1 0 0 0,1 0-1 0 0,-1 0 1 0 0,1 0-1 0 0,-1 1 1 0 0,0-1-1 0 0,1 0 1 0 0,-1 0-1 0 0,1 0 1 0 0,-1 0 0 0 0,0 0-1 0 0,1 0 1 0 0,-1 0-1 0 0,1 0 1 0 0,-1 0-1 0 0,0-1 1 0 0,1 1-1 0 0,-1 0 1 0 0,1 0 0 0 0,-1 0-1 0 0,0-1 1 0 0,1 1-1 0 0,-1 0 1 0 0,0-1-1 0 0,0 0 2 0 0,0 0 0 0 0,0 0 0 0 0,-1 0 0 0 0,1 0 0 0 0,0 0 0 0 0,0 0 0 0 0,0 0 0 0 0,0-1 0 0 0,0 1 0 0 0,1 0 0 0 0,-2-3 0 0 0,-1-3 2 0 0,0 0 0 0 0,1 0-1 0 0,0-1 1 0 0,0 1 0 0 0,1-1 0 0 0,0 1 0 0 0,0-14 0 0 0,1 3-20 0 0,0 17 16 0 0,0 1 0 0 0,0 0 0 0 0,0 0 1 0 0,0 0-1 0 0,0 0 0 0 0,0 0 1 0 0,1-1-1 0 0,-1 1 0 0 0,0 0 0 0 0,0 0 1 0 0,0 0-1 0 0,0 0 0 0 0,0 0 1 0 0,0-1-1 0 0,1 1 0 0 0,-1 0 0 0 0,0 0 1 0 0,0 0-1 0 0,0 0 0 0 0,0 0 1 0 0,0 0-1 0 0,1 0 0 0 0,-1 0 1 0 0,0 0-1 0 0,0 0 0 0 0,0 0 0 0 0,0-1 1 0 0,1 1-1 0 0,-1 0 0 0 0,0 0 1 0 0,0 0-1 0 0,0 0 0 0 0,1 0 0 0 0,-1 0 1 0 0,0 1-1 0 0,0-1 0 0 0,0 0 1 0 0,0 0-1 0 0,1 0 0 0 0,-1 0 0 0 0,0 0 1 0 0,0 0-1 0 0,0 0 0 0 0,7 3 17 0 0,-4 0-10 0 0,0 1 0 0 0,0 0 0 0 0,-1 0 0 0 0,5 8 0 0 0,4 7 49 0 0,-10-18-51 0 0,-1 0 1 0 0,1 0 0 0 0,-1 0 0 0 0,0 0-1 0 0,0 0 1 0 0,1 0 0 0 0,-1 0-1 0 0,0 0 1 0 0,0 0 0 0 0,0 0 0 0 0,0 0-1 0 0,0 2 1 0 0,0 1 8 0 0,0-4 2 0 0,-3 0-15 0 0,0-1 0 0 0,1 1 1 0 0,-1-1-1 0 0,1 0 1 0 0,-1 0-1 0 0,1 0 0 0 0,-1-1 1 0 0,1 1-1 0 0,-1-1 1 0 0,1 1-1 0 0,-3-4 0 0 0,-2-1 7 0 0,-12-15-1 0 0,16 17-6 0 0,-20-25-121 0 0,22 29 114 0 0,1 0 0 0 0,0-1 0 0 0,0 1 0 0 0,0 0 0 0 0,-1-1 0 0 0,1 1 0 0 0,0-1 0 0 0,0 1 0 0 0,0 0 0 0 0,0-1 0 0 0,0 1 1 0 0,0 0-1 0 0,0-1 0 0 0,0 1 0 0 0,0-1 0 0 0,0 1 0 0 0,0 0 0 0 0,0-1 0 0 0,0-3-7 0 0,0 4 121 0 0,5 11-58 0 0,-5-1-76 0 0,0-9 13 0 0,0-19-84 0 0,0-45 122 0 0,1 61-23 0 0,0 0-1 0 0,-1 1 1 0 0,1-1 0 0 0,0 0-1 0 0,0 1 1 0 0,0-1 0 0 0,0 0-1 0 0,2-1 1 0 0,0-1-4 0 0,2-3-12 0 0,-3 6 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BD515-8062-4448-AB4B-789E884B6E3C}" type="datetimeFigureOut">
              <a:rPr lang="en-NL" smtClean="0"/>
              <a:t>10/05/2022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50F6-6467-4A58-9443-F54D8A94401B}" type="slidenum">
              <a:rPr lang="en-NL" smtClean="0"/>
              <a:t>‹#›</a:t>
            </a:fld>
            <a:endParaRPr lang="en-NL"/>
          </a:p>
        </p:txBody>
      </p:sp>
    </p:spTree>
    <p:extLst>
      <p:ext uri="{BB962C8B-B14F-4D97-AF65-F5344CB8AC3E}">
        <p14:creationId xmlns:p14="http://schemas.microsoft.com/office/powerpoint/2010/main" val="9420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heuristic planner does not explicitly yield desired walking paths for the robot, the grid planner only guarantees that such a plan is possible due to the existence of free space. Therefore, a separate navigation planner needs to exist to ensure that this plan can be executed successfully without collision. </a:t>
            </a:r>
            <a:endParaRPr lang="en-NL" dirty="0"/>
          </a:p>
        </p:txBody>
      </p:sp>
      <p:sp>
        <p:nvSpPr>
          <p:cNvPr id="4" name="Slide Number Placeholder 3"/>
          <p:cNvSpPr>
            <a:spLocks noGrp="1"/>
          </p:cNvSpPr>
          <p:nvPr>
            <p:ph type="sldNum" sz="quarter" idx="5"/>
          </p:nvPr>
        </p:nvSpPr>
        <p:spPr/>
        <p:txBody>
          <a:bodyPr/>
          <a:lstStyle/>
          <a:p>
            <a:fld id="{3ABF50F6-6467-4A58-9443-F54D8A94401B}" type="slidenum">
              <a:rPr lang="en-NL" smtClean="0"/>
              <a:t>9</a:t>
            </a:fld>
            <a:endParaRPr lang="en-NL"/>
          </a:p>
        </p:txBody>
      </p:sp>
    </p:spTree>
    <p:extLst>
      <p:ext uri="{BB962C8B-B14F-4D97-AF65-F5344CB8AC3E}">
        <p14:creationId xmlns:p14="http://schemas.microsoft.com/office/powerpoint/2010/main" val="415028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C1,C2,C3…. disjoint components of free space. Therefore, the high-level planner searches for a sequence of free space components that the robot will traverse of the free configuration space components that the robot will traverse on its way to its goal. </a:t>
            </a:r>
          </a:p>
          <a:p>
            <a:endParaRPr lang="en-US" dirty="0"/>
          </a:p>
          <a:p>
            <a:r>
              <a:rPr lang="en-US" dirty="0"/>
              <a:t>Then searches over the set of objects that can be manipulated to allow for collision free paths between the components.</a:t>
            </a:r>
            <a:endParaRPr lang="en-NL" dirty="0"/>
          </a:p>
        </p:txBody>
      </p:sp>
      <p:sp>
        <p:nvSpPr>
          <p:cNvPr id="4" name="Slide Number Placeholder 3"/>
          <p:cNvSpPr>
            <a:spLocks noGrp="1"/>
          </p:cNvSpPr>
          <p:nvPr>
            <p:ph type="sldNum" sz="quarter" idx="5"/>
          </p:nvPr>
        </p:nvSpPr>
        <p:spPr/>
        <p:txBody>
          <a:bodyPr/>
          <a:lstStyle/>
          <a:p>
            <a:fld id="{3ABF50F6-6467-4A58-9443-F54D8A94401B}" type="slidenum">
              <a:rPr lang="en-NL" smtClean="0"/>
              <a:t>12</a:t>
            </a:fld>
            <a:endParaRPr lang="en-NL"/>
          </a:p>
        </p:txBody>
      </p:sp>
    </p:spTree>
    <p:extLst>
      <p:ext uri="{BB962C8B-B14F-4D97-AF65-F5344CB8AC3E}">
        <p14:creationId xmlns:p14="http://schemas.microsoft.com/office/powerpoint/2010/main" val="428308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required work done to move object W=0 if cell is not occupied</a:t>
            </a:r>
          </a:p>
          <a:p>
            <a:endParaRPr lang="en-US" dirty="0"/>
          </a:p>
          <a:p>
            <a:r>
              <a:rPr lang="en-US" dirty="0"/>
              <a:t>After generating a path estimate to the goal, it returns the pair (O1, C1) of the first obstacle in the path, and the first disconnected free-space. If no such path exists, P returns NIL.</a:t>
            </a:r>
            <a:endParaRPr lang="en-NL" dirty="0"/>
          </a:p>
        </p:txBody>
      </p:sp>
      <p:sp>
        <p:nvSpPr>
          <p:cNvPr id="4" name="Slide Number Placeholder 3"/>
          <p:cNvSpPr>
            <a:spLocks noGrp="1"/>
          </p:cNvSpPr>
          <p:nvPr>
            <p:ph type="sldNum" sz="quarter" idx="5"/>
          </p:nvPr>
        </p:nvSpPr>
        <p:spPr/>
        <p:txBody>
          <a:bodyPr/>
          <a:lstStyle/>
          <a:p>
            <a:fld id="{3ABF50F6-6467-4A58-9443-F54D8A94401B}" type="slidenum">
              <a:rPr lang="en-NL" smtClean="0"/>
              <a:t>13</a:t>
            </a:fld>
            <a:endParaRPr lang="en-NL"/>
          </a:p>
        </p:txBody>
      </p:sp>
    </p:spTree>
    <p:extLst>
      <p:ext uri="{BB962C8B-B14F-4D97-AF65-F5344CB8AC3E}">
        <p14:creationId xmlns:p14="http://schemas.microsoft.com/office/powerpoint/2010/main" val="238169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 (r) is the free space accessible to the robot.</a:t>
            </a:r>
          </a:p>
          <a:p>
            <a:r>
              <a:rPr lang="en-US" dirty="0"/>
              <a:t>P selects an object oi that separates the free space components</a:t>
            </a:r>
          </a:p>
          <a:p>
            <a:r>
              <a:rPr lang="en-US" dirty="0" err="1"/>
              <a:t>Manip</a:t>
            </a:r>
            <a:r>
              <a:rPr lang="en-US" dirty="0"/>
              <a:t> search- is a best-first search that enumerates potential placements of the object</a:t>
            </a:r>
            <a:endParaRPr lang="en-NL" dirty="0"/>
          </a:p>
        </p:txBody>
      </p:sp>
      <p:sp>
        <p:nvSpPr>
          <p:cNvPr id="4" name="Slide Number Placeholder 3"/>
          <p:cNvSpPr>
            <a:spLocks noGrp="1"/>
          </p:cNvSpPr>
          <p:nvPr>
            <p:ph type="sldNum" sz="quarter" idx="5"/>
          </p:nvPr>
        </p:nvSpPr>
        <p:spPr/>
        <p:txBody>
          <a:bodyPr/>
          <a:lstStyle/>
          <a:p>
            <a:fld id="{3ABF50F6-6467-4A58-9443-F54D8A94401B}" type="slidenum">
              <a:rPr lang="en-NL" smtClean="0"/>
              <a:t>14</a:t>
            </a:fld>
            <a:endParaRPr lang="en-NL"/>
          </a:p>
        </p:txBody>
      </p:sp>
    </p:spTree>
    <p:extLst>
      <p:ext uri="{BB962C8B-B14F-4D97-AF65-F5344CB8AC3E}">
        <p14:creationId xmlns:p14="http://schemas.microsoft.com/office/powerpoint/2010/main" val="369408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78A-3B86-CF70-7294-0C4A55766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03922F7E-C2C7-EAE6-32B5-0A9F0A56FA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A291330-F2A4-D8F7-0022-89DA5F3E4056}"/>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5" name="Footer Placeholder 4">
            <a:extLst>
              <a:ext uri="{FF2B5EF4-FFF2-40B4-BE49-F238E27FC236}">
                <a16:creationId xmlns:a16="http://schemas.microsoft.com/office/drawing/2014/main" id="{9C342F0D-2080-524C-9C92-28EAF1787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0349C-0343-35D1-FA87-7DA55F4E4FF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9350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E647-8AD7-7443-A209-64E5BB3CF88C}"/>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2A00A2CF-EED0-8C0E-1518-5C53D3F91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EBF52BC-23F2-2C18-7EDA-6AD7BBB74A93}"/>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5" name="Footer Placeholder 4">
            <a:extLst>
              <a:ext uri="{FF2B5EF4-FFF2-40B4-BE49-F238E27FC236}">
                <a16:creationId xmlns:a16="http://schemas.microsoft.com/office/drawing/2014/main" id="{027F91CF-3D2B-F647-D440-8FD328B5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F57F7-DB50-9183-187B-B56F9F4DE07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141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05A7B-5AAD-E337-203A-216E8C08D5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CA713384-41CD-A3CA-5FF0-48A43E6EA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3F205D4-2912-390C-4F69-F636F8612C01}"/>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5" name="Footer Placeholder 4">
            <a:extLst>
              <a:ext uri="{FF2B5EF4-FFF2-40B4-BE49-F238E27FC236}">
                <a16:creationId xmlns:a16="http://schemas.microsoft.com/office/drawing/2014/main" id="{0425EDDB-BAF7-1401-F82E-B716033EF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89749-7F54-4169-9454-7A63528D02DA}"/>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5786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9306-52B4-69AA-D901-B416B510F0E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56113DD3-0F2F-B75B-B0C5-3D279AFBE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1374448-BD7D-657D-8444-9A723D7014DD}"/>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5" name="Footer Placeholder 4">
            <a:extLst>
              <a:ext uri="{FF2B5EF4-FFF2-40B4-BE49-F238E27FC236}">
                <a16:creationId xmlns:a16="http://schemas.microsoft.com/office/drawing/2014/main" id="{C62566E1-915A-20D0-55EB-E2A8DBD6B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87A4F-14B2-1355-A6CE-7FB2D63EE41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5593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77FC-1B9C-13B6-049E-100BDF15B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919773BB-D96D-92BF-97AF-BFE03F559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5F66D-CA64-6672-86A7-0585D5F5B545}"/>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5" name="Footer Placeholder 4">
            <a:extLst>
              <a:ext uri="{FF2B5EF4-FFF2-40B4-BE49-F238E27FC236}">
                <a16:creationId xmlns:a16="http://schemas.microsoft.com/office/drawing/2014/main" id="{26B856F1-E341-7A0D-4C53-A8424BAC7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5D6A0-2847-3CAC-90FA-20C8E0DB03B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3178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BC40-5648-FA93-3E74-353A65D4C7E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7E5C5AFB-CEA1-8EF9-169E-3F78F4D5A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C4AC4064-A501-4D02-2D14-D827B2A68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D4BC753D-D339-8A20-6955-919A4EBE979B}"/>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6" name="Footer Placeholder 5">
            <a:extLst>
              <a:ext uri="{FF2B5EF4-FFF2-40B4-BE49-F238E27FC236}">
                <a16:creationId xmlns:a16="http://schemas.microsoft.com/office/drawing/2014/main" id="{FAE7A9E7-9E3E-9E56-04AA-BE66F46BF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3795B-D74A-1C53-3B1D-8FEE32FE87E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9279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5F5B-B424-FFDB-E3D0-3C1E4B33EC28}"/>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B2C6455-52B9-41E7-A981-84FDA5571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D42F6-B2C1-6BA2-0A24-A99F15F78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DC019920-9264-3E67-DC01-AF092503C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397DF-4C5E-A0A4-A553-F178A71A3D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68806E75-2395-9A75-DF88-6E09CDB651B0}"/>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8" name="Footer Placeholder 7">
            <a:extLst>
              <a:ext uri="{FF2B5EF4-FFF2-40B4-BE49-F238E27FC236}">
                <a16:creationId xmlns:a16="http://schemas.microsoft.com/office/drawing/2014/main" id="{1BA673F5-2390-397D-1D63-124D25B918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FEABB-448A-159B-EDC5-801043FAED75}"/>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3746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CB9B-7FC9-E630-3C27-25101FA203DC}"/>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7FFC4BD6-9D3E-8954-342B-B1FDD65A983E}"/>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4" name="Footer Placeholder 3">
            <a:extLst>
              <a:ext uri="{FF2B5EF4-FFF2-40B4-BE49-F238E27FC236}">
                <a16:creationId xmlns:a16="http://schemas.microsoft.com/office/drawing/2014/main" id="{8A0EE8AD-13A7-8227-1683-17A3D1D689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58013C-CE62-5EFB-7941-F793745A9CE5}"/>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1266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DB139-BB84-53FD-2309-16637B634449}"/>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3" name="Footer Placeholder 2">
            <a:extLst>
              <a:ext uri="{FF2B5EF4-FFF2-40B4-BE49-F238E27FC236}">
                <a16:creationId xmlns:a16="http://schemas.microsoft.com/office/drawing/2014/main" id="{8D9186AC-E25B-D510-DBF5-9B4F71421F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6902-D03B-0EC3-27A0-8CD498F83E1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9214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48E5-D893-0814-4798-3AD3E3181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2C375466-C6B5-B0C1-15AA-A4A5416B4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26EF7F8D-29F2-05BF-881C-DE7F1D6AD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54DAA-BF0C-C5D3-5631-3B20F12B587F}"/>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6" name="Footer Placeholder 5">
            <a:extLst>
              <a:ext uri="{FF2B5EF4-FFF2-40B4-BE49-F238E27FC236}">
                <a16:creationId xmlns:a16="http://schemas.microsoft.com/office/drawing/2014/main" id="{18EB0AEC-3F4A-311A-CD5E-7E1F571B9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6F512-AEB2-194A-4FFD-8F7275A45C7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7362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A215-D32A-797C-E00B-F980F253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9F47191E-9388-3D4E-4CE0-A30963269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DC8E7F9F-C9A1-4FF2-7116-5724921AE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6950C-F47A-5CB7-51E1-3A183FBEE2C1}"/>
              </a:ext>
            </a:extLst>
          </p:cNvPr>
          <p:cNvSpPr>
            <a:spLocks noGrp="1"/>
          </p:cNvSpPr>
          <p:nvPr>
            <p:ph type="dt" sz="half" idx="10"/>
          </p:nvPr>
        </p:nvSpPr>
        <p:spPr/>
        <p:txBody>
          <a:bodyPr/>
          <a:lstStyle/>
          <a:p>
            <a:fld id="{3C2B07E4-CDF9-4C88-A2F3-04620E58224D}" type="datetimeFigureOut">
              <a:rPr lang="en-US" smtClean="0"/>
              <a:t>5/10/2022</a:t>
            </a:fld>
            <a:endParaRPr lang="en-US"/>
          </a:p>
        </p:txBody>
      </p:sp>
      <p:sp>
        <p:nvSpPr>
          <p:cNvPr id="6" name="Footer Placeholder 5">
            <a:extLst>
              <a:ext uri="{FF2B5EF4-FFF2-40B4-BE49-F238E27FC236}">
                <a16:creationId xmlns:a16="http://schemas.microsoft.com/office/drawing/2014/main" id="{005DAEE9-70F1-88A0-0B2B-73147D907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52952-F329-D887-46B4-5085E274A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4269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158366-BC60-8FFA-A751-4A74E61D3D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ED7A80F-6FFD-8611-5C64-D22979322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DA73352-B9D4-1474-5EB4-E3C5D05DF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5/10/2022</a:t>
            </a:fld>
            <a:endParaRPr lang="en-US" dirty="0"/>
          </a:p>
        </p:txBody>
      </p:sp>
      <p:sp>
        <p:nvSpPr>
          <p:cNvPr id="5" name="Footer Placeholder 4">
            <a:extLst>
              <a:ext uri="{FF2B5EF4-FFF2-40B4-BE49-F238E27FC236}">
                <a16:creationId xmlns:a16="http://schemas.microsoft.com/office/drawing/2014/main" id="{3073E717-1DDB-1A4A-E1CB-8AEF05582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B34DFF-70AB-441A-6F6B-2CBB194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4097720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C97CF1-102D-4D06-E434-DF8333871396}"/>
              </a:ext>
            </a:extLst>
          </p:cNvPr>
          <p:cNvPicPr>
            <a:picLocks noChangeAspect="1"/>
          </p:cNvPicPr>
          <p:nvPr/>
        </p:nvPicPr>
        <p:blipFill rotWithShape="1">
          <a:blip r:embed="rId2">
            <a:alphaModFix amt="50000"/>
          </a:blip>
          <a:srcRect t="7288" b="1986"/>
          <a:stretch/>
        </p:blipFill>
        <p:spPr>
          <a:xfrm>
            <a:off x="20" y="1571"/>
            <a:ext cx="12191980" cy="6856429"/>
          </a:xfrm>
          <a:prstGeom prst="rect">
            <a:avLst/>
          </a:prstGeom>
        </p:spPr>
      </p:pic>
      <p:sp>
        <p:nvSpPr>
          <p:cNvPr id="2" name="Title 1">
            <a:extLst>
              <a:ext uri="{FF2B5EF4-FFF2-40B4-BE49-F238E27FC236}">
                <a16:creationId xmlns:a16="http://schemas.microsoft.com/office/drawing/2014/main" id="{B1CC8C6E-58C1-4565-9DEA-AE36EC009000}"/>
              </a:ext>
            </a:extLst>
          </p:cNvPr>
          <p:cNvSpPr>
            <a:spLocks noGrp="1"/>
          </p:cNvSpPr>
          <p:nvPr>
            <p:ph type="ctrTitle"/>
          </p:nvPr>
        </p:nvSpPr>
        <p:spPr>
          <a:xfrm>
            <a:off x="2238258" y="1424473"/>
            <a:ext cx="7714388" cy="2850146"/>
          </a:xfrm>
        </p:spPr>
        <p:txBody>
          <a:bodyPr>
            <a:normAutofit fontScale="90000"/>
          </a:bodyPr>
          <a:lstStyle/>
          <a:p>
            <a:pPr algn="ctr"/>
            <a:r>
              <a:rPr lang="en-US"/>
              <a:t>Integration of object manipulation within the Navigation Topology</a:t>
            </a:r>
            <a:br>
              <a:rPr lang="en-US"/>
            </a:br>
            <a:r>
              <a:rPr lang="en-US"/>
              <a:t>BEP</a:t>
            </a:r>
            <a:endParaRPr lang="en-NL"/>
          </a:p>
        </p:txBody>
      </p:sp>
      <p:sp>
        <p:nvSpPr>
          <p:cNvPr id="3" name="Subtitle 2">
            <a:extLst>
              <a:ext uri="{FF2B5EF4-FFF2-40B4-BE49-F238E27FC236}">
                <a16:creationId xmlns:a16="http://schemas.microsoft.com/office/drawing/2014/main" id="{A3B9FDD9-0273-432A-A4B7-214D057CC0D0}"/>
              </a:ext>
            </a:extLst>
          </p:cNvPr>
          <p:cNvSpPr>
            <a:spLocks noGrp="1"/>
          </p:cNvSpPr>
          <p:nvPr>
            <p:ph type="subTitle" idx="1"/>
          </p:nvPr>
        </p:nvSpPr>
        <p:spPr>
          <a:xfrm>
            <a:off x="2238258" y="4848464"/>
            <a:ext cx="7714388" cy="1085849"/>
          </a:xfrm>
        </p:spPr>
        <p:txBody>
          <a:bodyPr>
            <a:normAutofit/>
          </a:bodyPr>
          <a:lstStyle/>
          <a:p>
            <a:pPr algn="ctr"/>
            <a:r>
              <a:rPr lang="en-US" dirty="0"/>
              <a:t>Ismail Elmasry</a:t>
            </a:r>
          </a:p>
          <a:p>
            <a:pPr algn="ctr"/>
            <a:r>
              <a:rPr lang="en-US"/>
              <a:t>10 May 2022</a:t>
            </a:r>
            <a:endParaRPr lang="en-NL" dirty="0"/>
          </a:p>
        </p:txBody>
      </p:sp>
    </p:spTree>
    <p:extLst>
      <p:ext uri="{BB962C8B-B14F-4D97-AF65-F5344CB8AC3E}">
        <p14:creationId xmlns:p14="http://schemas.microsoft.com/office/powerpoint/2010/main" val="5889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0AD-2F68-400B-8018-0095B30837A6}"/>
              </a:ext>
            </a:extLst>
          </p:cNvPr>
          <p:cNvSpPr>
            <a:spLocks noGrp="1"/>
          </p:cNvSpPr>
          <p:nvPr>
            <p:ph type="title"/>
          </p:nvPr>
        </p:nvSpPr>
        <p:spPr>
          <a:xfrm>
            <a:off x="207936" y="318630"/>
            <a:ext cx="10515600" cy="1325563"/>
          </a:xfrm>
        </p:spPr>
        <p:txBody>
          <a:bodyPr/>
          <a:lstStyle/>
          <a:p>
            <a:r>
              <a:rPr lang="en-US" dirty="0"/>
              <a:t>Chosen Approach:</a:t>
            </a:r>
            <a:endParaRPr lang="en-NL" dirty="0"/>
          </a:p>
        </p:txBody>
      </p:sp>
      <p:sp>
        <p:nvSpPr>
          <p:cNvPr id="4" name="Content Placeholder 3">
            <a:extLst>
              <a:ext uri="{FF2B5EF4-FFF2-40B4-BE49-F238E27FC236}">
                <a16:creationId xmlns:a16="http://schemas.microsoft.com/office/drawing/2014/main" id="{3ED24ABD-44F2-48D4-A53E-A60C809920A6}"/>
              </a:ext>
            </a:extLst>
          </p:cNvPr>
          <p:cNvSpPr>
            <a:spLocks noGrp="1"/>
          </p:cNvSpPr>
          <p:nvPr>
            <p:ph idx="1"/>
          </p:nvPr>
        </p:nvSpPr>
        <p:spPr>
          <a:xfrm>
            <a:off x="-1" y="2696705"/>
            <a:ext cx="12285133" cy="3695628"/>
          </a:xfrm>
        </p:spPr>
        <p:txBody>
          <a:bodyPr>
            <a:normAutofit/>
          </a:bodyPr>
          <a:lstStyle/>
          <a:p>
            <a:pPr marL="0" indent="0">
              <a:buNone/>
            </a:pPr>
            <a:endParaRPr lang="en-US" sz="2000" dirty="0"/>
          </a:p>
          <a:p>
            <a:pPr marL="342900" indent="-342900">
              <a:buFont typeface="+mj-lt"/>
              <a:buAutoNum type="arabicPeriod"/>
            </a:pPr>
            <a:r>
              <a:rPr lang="en-US" sz="2000" dirty="0"/>
              <a:t> Edit the World Model ( the 3D Euclidian space) to include a door that can be indicated as a manipulable object.</a:t>
            </a:r>
          </a:p>
          <a:p>
            <a:pPr marL="0" indent="0">
              <a:buNone/>
            </a:pPr>
            <a:endParaRPr lang="en-US" sz="2000" dirty="0"/>
          </a:p>
        </p:txBody>
      </p:sp>
    </p:spTree>
    <p:extLst>
      <p:ext uri="{BB962C8B-B14F-4D97-AF65-F5344CB8AC3E}">
        <p14:creationId xmlns:p14="http://schemas.microsoft.com/office/powerpoint/2010/main" val="134054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0AD-2F68-400B-8018-0095B30837A6}"/>
              </a:ext>
            </a:extLst>
          </p:cNvPr>
          <p:cNvSpPr>
            <a:spLocks noGrp="1"/>
          </p:cNvSpPr>
          <p:nvPr>
            <p:ph type="title"/>
          </p:nvPr>
        </p:nvSpPr>
        <p:spPr>
          <a:xfrm>
            <a:off x="207936" y="318630"/>
            <a:ext cx="10515600" cy="1325563"/>
          </a:xfrm>
        </p:spPr>
        <p:txBody>
          <a:bodyPr/>
          <a:lstStyle/>
          <a:p>
            <a:r>
              <a:rPr lang="en-US" dirty="0"/>
              <a:t>Chosen Approach:</a:t>
            </a:r>
            <a:endParaRPr lang="en-NL"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ED24ABD-44F2-48D4-A53E-A60C809920A6}"/>
                  </a:ext>
                </a:extLst>
              </p:cNvPr>
              <p:cNvSpPr>
                <a:spLocks noGrp="1"/>
              </p:cNvSpPr>
              <p:nvPr>
                <p:ph idx="1"/>
              </p:nvPr>
            </p:nvSpPr>
            <p:spPr>
              <a:xfrm>
                <a:off x="-1" y="2696705"/>
                <a:ext cx="12285133" cy="3695628"/>
              </a:xfrm>
            </p:spPr>
            <p:txBody>
              <a:bodyPr>
                <a:normAutofit/>
              </a:bodyPr>
              <a:lstStyle/>
              <a:p>
                <a:pPr marL="0" indent="0">
                  <a:buNone/>
                </a:pPr>
                <a:endParaRPr lang="en-US" sz="2000" dirty="0"/>
              </a:p>
              <a:p>
                <a:pPr marL="0" indent="0">
                  <a:buNone/>
                </a:pPr>
                <a:r>
                  <a:rPr lang="en-US" sz="2000" dirty="0"/>
                  <a:t>2.  pre-compute the navigational configuration space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𝑠𝑝𝑎𝑐𝑒</m:t>
                        </m:r>
                      </m:sub>
                    </m:sSub>
                  </m:oMath>
                </a14:m>
                <a:r>
                  <a:rPr lang="en-US" sz="2000" dirty="0"/>
                  <a:t> of the robot’s obstacles.</a:t>
                </a:r>
              </a:p>
              <a:p>
                <a:pPr marL="0" indent="0">
                  <a:buNone/>
                </a:pPr>
                <a:r>
                  <a:rPr lang="en-US" sz="2000" dirty="0"/>
                  <a:t>	- Each obstacle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𝑂</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is a </a:t>
                </a:r>
                <a:r>
                  <a:rPr lang="en-US" sz="2000" u="sng" dirty="0"/>
                  <a:t>Makowski sum </a:t>
                </a:r>
                <a:r>
                  <a:rPr lang="en-US" sz="2000" dirty="0"/>
                  <a:t>of the robot bounds with the corresponding planner object.</a:t>
                </a:r>
              </a:p>
              <a:p>
                <a:pPr marL="0" indent="0">
                  <a:buNone/>
                </a:pPr>
                <a:r>
                  <a:rPr lang="en-US" sz="2000" dirty="0"/>
                  <a:t>	- Computing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e>
                      <m:sub>
                        <m:r>
                          <a:rPr lang="en-US" sz="2000" b="0" i="1" smtClean="0">
                            <a:latin typeface="Cambria Math" panose="02040503050406030204" pitchFamily="18" charset="0"/>
                          </a:rPr>
                          <m:t>𝑂𝑏𝑠𝑡𝑎𝑐𝑙𝑒𝑠</m:t>
                        </m:r>
                      </m:sub>
                    </m:sSub>
                  </m:oMath>
                </a14:m>
                <a:r>
                  <a:rPr lang="en-US" sz="2000" dirty="0"/>
                  <a:t> using </a:t>
                </a:r>
                <a:r>
                  <a:rPr lang="en-US" sz="2000" u="sng" dirty="0"/>
                  <a:t>Bentley-Faust-</a:t>
                </a:r>
                <a:r>
                  <a:rPr lang="en-US" sz="2000" u="sng" dirty="0" err="1"/>
                  <a:t>preparta</a:t>
                </a:r>
                <a:r>
                  <a:rPr lang="en-US" sz="2000" u="sng" dirty="0"/>
                  <a:t> approximate convex hull algorithm  </a:t>
                </a:r>
              </a:p>
              <a:p>
                <a:pPr marL="0" indent="0">
                  <a:buNone/>
                </a:pPr>
                <a:endParaRPr lang="en-US" sz="2000" u="sng" dirty="0"/>
              </a:p>
              <a:p>
                <a:pPr marL="0" indent="0">
                  <a:buNone/>
                </a:pPr>
                <a:r>
                  <a:rPr lang="en-US" sz="2000" dirty="0"/>
                  <a:t>  				=&gt;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𝑠𝑝𝑎𝑐𝑒</m:t>
                        </m:r>
                      </m:sub>
                    </m:sSub>
                  </m:oMath>
                </a14:m>
                <a:r>
                  <a:rPr lang="en-US" sz="2000" dirty="0"/>
                  <a:t> obstacles:  W=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1</m:t>
                        </m:r>
                      </m:sub>
                    </m:sSub>
                  </m:oMath>
                </a14:m>
                <a:r>
                  <a:rPr lang="en-US" sz="2000" dirty="0"/>
                  <a:t>,</a:t>
                </a: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2</m:t>
                        </m:r>
                      </m:sub>
                    </m:sSub>
                  </m:oMath>
                </a14:m>
                <a:r>
                  <a:rPr lang="en-US" sz="2000" dirty="0"/>
                  <a:t>,….,</a:t>
                </a: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𝑚</m:t>
                        </m:r>
                      </m:sub>
                    </m:sSub>
                  </m:oMath>
                </a14:m>
                <a:r>
                  <a:rPr lang="en-US" sz="2000" dirty="0"/>
                  <a:t>} .</a:t>
                </a:r>
              </a:p>
              <a:p>
                <a:pPr marL="0" indent="0">
                  <a:buNone/>
                </a:pPr>
                <a:endParaRPr lang="en-US" sz="2000" dirty="0"/>
              </a:p>
              <a:p>
                <a:pPr marL="0" indent="0">
                  <a:buNone/>
                </a:pPr>
                <a:r>
                  <a:rPr lang="en-US" sz="1800" dirty="0"/>
                  <a:t>*This allows the robot to become a point that moves through C-space.</a:t>
                </a:r>
              </a:p>
              <a:p>
                <a:pPr marL="0" indent="0">
                  <a:buNone/>
                </a:pPr>
                <a:endParaRPr lang="en-US" sz="2000" dirty="0"/>
              </a:p>
              <a:p>
                <a:pPr marL="0" indent="0">
                  <a:buNone/>
                </a:pPr>
                <a:endParaRPr lang="en-US" sz="2000" dirty="0"/>
              </a:p>
            </p:txBody>
          </p:sp>
        </mc:Choice>
        <mc:Fallback xmlns="">
          <p:sp>
            <p:nvSpPr>
              <p:cNvPr id="4" name="Content Placeholder 3">
                <a:extLst>
                  <a:ext uri="{FF2B5EF4-FFF2-40B4-BE49-F238E27FC236}">
                    <a16:creationId xmlns:a16="http://schemas.microsoft.com/office/drawing/2014/main" id="{3ED24ABD-44F2-48D4-A53E-A60C809920A6}"/>
                  </a:ext>
                </a:extLst>
              </p:cNvPr>
              <p:cNvSpPr>
                <a:spLocks noGrp="1" noRot="1" noChangeAspect="1" noMove="1" noResize="1" noEditPoints="1" noAdjustHandles="1" noChangeArrowheads="1" noChangeShapeType="1" noTextEdit="1"/>
              </p:cNvSpPr>
              <p:nvPr>
                <p:ph idx="1"/>
              </p:nvPr>
            </p:nvSpPr>
            <p:spPr>
              <a:xfrm>
                <a:off x="-1" y="2696705"/>
                <a:ext cx="12285133" cy="3695628"/>
              </a:xfrm>
              <a:blipFill>
                <a:blip r:embed="rId2"/>
                <a:stretch>
                  <a:fillRect l="-496"/>
                </a:stretch>
              </a:blipFill>
            </p:spPr>
            <p:txBody>
              <a:bodyPr/>
              <a:lstStyle/>
              <a:p>
                <a:r>
                  <a:rPr lang="en-NL">
                    <a:noFill/>
                  </a:rPr>
                  <a:t> </a:t>
                </a:r>
              </a:p>
            </p:txBody>
          </p:sp>
        </mc:Fallback>
      </mc:AlternateContent>
    </p:spTree>
    <p:extLst>
      <p:ext uri="{BB962C8B-B14F-4D97-AF65-F5344CB8AC3E}">
        <p14:creationId xmlns:p14="http://schemas.microsoft.com/office/powerpoint/2010/main" val="332760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0AD-2F68-400B-8018-0095B30837A6}"/>
              </a:ext>
            </a:extLst>
          </p:cNvPr>
          <p:cNvSpPr>
            <a:spLocks noGrp="1"/>
          </p:cNvSpPr>
          <p:nvPr>
            <p:ph type="title"/>
          </p:nvPr>
        </p:nvSpPr>
        <p:spPr>
          <a:xfrm>
            <a:off x="648929" y="629266"/>
            <a:ext cx="3505495" cy="1622321"/>
          </a:xfrm>
        </p:spPr>
        <p:txBody>
          <a:bodyPr>
            <a:normAutofit/>
          </a:bodyPr>
          <a:lstStyle/>
          <a:p>
            <a:r>
              <a:rPr lang="en-US" dirty="0"/>
              <a:t>Chosen Approach:</a:t>
            </a:r>
            <a:endParaRPr lang="en-NL"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ED24ABD-44F2-48D4-A53E-A60C809920A6}"/>
                  </a:ext>
                </a:extLst>
              </p:cNvPr>
              <p:cNvSpPr>
                <a:spLocks noGrp="1"/>
              </p:cNvSpPr>
              <p:nvPr>
                <p:ph idx="1"/>
              </p:nvPr>
            </p:nvSpPr>
            <p:spPr>
              <a:xfrm>
                <a:off x="648931" y="2438400"/>
                <a:ext cx="3505494" cy="3785419"/>
              </a:xfrm>
            </p:spPr>
            <p:txBody>
              <a:bodyPr>
                <a:normAutofit/>
              </a:bodyPr>
              <a:lstStyle/>
              <a:p>
                <a:pPr marL="0" indent="0">
                  <a:buNone/>
                </a:pPr>
                <a:endParaRPr lang="en-US" sz="2000" dirty="0"/>
              </a:p>
              <a:p>
                <a:pPr marL="0" indent="0">
                  <a:buNone/>
                </a:pPr>
                <a:r>
                  <a:rPr lang="en-US" sz="2000" dirty="0"/>
                  <a:t>3. The Algorithm Implicitly partitions the free space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𝑓𝑟𝑒𝑒</m:t>
                        </m:r>
                      </m:sub>
                    </m:sSub>
                  </m:oMath>
                </a14:m>
                <a:r>
                  <a:rPr lang="en-US" sz="2000"/>
                  <a:t> into components or subsets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1</m:t>
                        </m:r>
                      </m:sub>
                    </m:sSub>
                  </m:oMath>
                </a14:m>
                <a:r>
                  <a:rPr lang="en-US" sz="2000"/>
                  <a:t> ,</a:t>
                </a:r>
                <a:r>
                  <a:rPr lang="en-US" sz="2000" b="0"/>
                  <a:t>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2</m:t>
                        </m:r>
                      </m:sub>
                    </m:sSub>
                  </m:oMath>
                </a14:m>
                <a:r>
                  <a:rPr lang="en-US" sz="2000"/>
                  <a:t> ,……,</a:t>
                </a:r>
                <a:r>
                  <a:rPr lang="en-US" sz="2000" b="0"/>
                  <a:t>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𝑛</m:t>
                        </m:r>
                      </m:sub>
                    </m:sSub>
                  </m:oMath>
                </a14:m>
                <a:r>
                  <a:rPr lang="en-US" sz="2000"/>
                  <a:t> }</a:t>
                </a:r>
              </a:p>
              <a:p>
                <a:pPr marL="0" indent="0">
                  <a:buNone/>
                </a:pPr>
                <a:endParaRPr lang="en-US" sz="2000"/>
              </a:p>
              <a:p>
                <a:pPr marL="0" indent="0">
                  <a:buNone/>
                </a:pPr>
                <a:r>
                  <a:rPr lang="en-US" sz="2000"/>
                  <a:t>Note that: when robot configuration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𝑅</m:t>
                        </m:r>
                      </m:e>
                      <m:sub>
                        <m:r>
                          <a:rPr lang="en-US" sz="2000" b="0" i="1">
                            <a:latin typeface="Cambria Math" panose="02040503050406030204" pitchFamily="18" charset="0"/>
                          </a:rPr>
                          <m:t>1</m:t>
                        </m:r>
                      </m:sub>
                    </m:sSub>
                  </m:oMath>
                </a14:m>
                <a:r>
                  <a:rPr lang="en-US" sz="2000"/>
                  <a:t> is in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𝑖</m:t>
                        </m:r>
                      </m:sub>
                    </m:sSub>
                  </m:oMath>
                </a14:m>
                <a:r>
                  <a:rPr lang="en-US" sz="2000"/>
                  <a:t> then any other configuration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𝑅</m:t>
                        </m:r>
                      </m:e>
                      <m:sub>
                        <m:r>
                          <a:rPr lang="en-US" sz="2000" b="0" i="1">
                            <a:latin typeface="Cambria Math" panose="02040503050406030204" pitchFamily="18" charset="0"/>
                          </a:rPr>
                          <m:t>2</m:t>
                        </m:r>
                      </m:sub>
                    </m:sSub>
                    <m:r>
                      <a:rPr lang="en-US" sz="2000" b="0" i="1">
                        <a:latin typeface="Cambria Math" panose="02040503050406030204" pitchFamily="18" charset="0"/>
                        <a:ea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𝑖</m:t>
                        </m:r>
                      </m:sub>
                    </m:sSub>
                  </m:oMath>
                </a14:m>
                <a:r>
                  <a:rPr lang="en-US" sz="2000"/>
                  <a:t> can be reached by a standard path planner .</a:t>
                </a:r>
              </a:p>
              <a:p>
                <a:pPr marL="0" indent="0">
                  <a:buNone/>
                </a:pPr>
                <a:endParaRPr lang="en-US" sz="2000" dirty="0"/>
              </a:p>
              <a:p>
                <a:pPr marL="0" indent="0">
                  <a:buNone/>
                </a:pPr>
                <a:endParaRPr lang="en-US" sz="2000" dirty="0"/>
              </a:p>
            </p:txBody>
          </p:sp>
        </mc:Choice>
        <mc:Fallback xmlns="">
          <p:sp>
            <p:nvSpPr>
              <p:cNvPr id="4" name="Content Placeholder 3">
                <a:extLst>
                  <a:ext uri="{FF2B5EF4-FFF2-40B4-BE49-F238E27FC236}">
                    <a16:creationId xmlns:a16="http://schemas.microsoft.com/office/drawing/2014/main" id="{3ED24ABD-44F2-48D4-A53E-A60C809920A6}"/>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3"/>
                <a:stretch>
                  <a:fillRect l="-1736"/>
                </a:stretch>
              </a:blipFill>
            </p:spPr>
            <p:txBody>
              <a:bodyPr/>
              <a:lstStyle/>
              <a:p>
                <a:r>
                  <a:rPr lang="en-NL">
                    <a:noFill/>
                  </a:rPr>
                  <a:t> </a:t>
                </a:r>
              </a:p>
            </p:txBody>
          </p:sp>
        </mc:Fallback>
      </mc:AlternateContent>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7E2CBA1E-2534-21B4-20B5-AAFE4D10B66E}"/>
              </a:ext>
            </a:extLst>
          </p:cNvPr>
          <p:cNvPicPr>
            <a:picLocks noChangeAspect="1"/>
          </p:cNvPicPr>
          <p:nvPr/>
        </p:nvPicPr>
        <p:blipFill>
          <a:blip r:embed="rId4"/>
          <a:stretch>
            <a:fillRect/>
          </a:stretch>
        </p:blipFill>
        <p:spPr>
          <a:xfrm>
            <a:off x="5405862" y="891734"/>
            <a:ext cx="6019331" cy="5071285"/>
          </a:xfrm>
          <a:prstGeom prst="rect">
            <a:avLst/>
          </a:prstGeom>
          <a:effectLst/>
        </p:spPr>
      </p:pic>
    </p:spTree>
    <p:extLst>
      <p:ext uri="{BB962C8B-B14F-4D97-AF65-F5344CB8AC3E}">
        <p14:creationId xmlns:p14="http://schemas.microsoft.com/office/powerpoint/2010/main" val="286145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0AD-2F68-400B-8018-0095B30837A6}"/>
              </a:ext>
            </a:extLst>
          </p:cNvPr>
          <p:cNvSpPr>
            <a:spLocks noGrp="1"/>
          </p:cNvSpPr>
          <p:nvPr>
            <p:ph type="title"/>
          </p:nvPr>
        </p:nvSpPr>
        <p:spPr>
          <a:xfrm>
            <a:off x="649224" y="629266"/>
            <a:ext cx="5102351" cy="1676603"/>
          </a:xfrm>
        </p:spPr>
        <p:txBody>
          <a:bodyPr>
            <a:normAutofit/>
          </a:bodyPr>
          <a:lstStyle/>
          <a:p>
            <a:r>
              <a:rPr lang="en-US"/>
              <a:t>Chosen Approach:</a:t>
            </a:r>
            <a:endParaRPr lang="en-NL"/>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ED24ABD-44F2-48D4-A53E-A60C809920A6}"/>
                  </a:ext>
                </a:extLst>
              </p:cNvPr>
              <p:cNvSpPr>
                <a:spLocks noGrp="1"/>
              </p:cNvSpPr>
              <p:nvPr>
                <p:ph idx="1"/>
              </p:nvPr>
            </p:nvSpPr>
            <p:spPr>
              <a:xfrm>
                <a:off x="118820" y="1849464"/>
                <a:ext cx="6111292" cy="4374355"/>
              </a:xfrm>
            </p:spPr>
            <p:txBody>
              <a:bodyPr>
                <a:normAutofit/>
              </a:bodyPr>
              <a:lstStyle/>
              <a:p>
                <a:pPr marL="0" indent="0">
                  <a:buNone/>
                </a:pPr>
                <a:endParaRPr lang="en-US" sz="1700" dirty="0"/>
              </a:p>
              <a:p>
                <a:pPr marL="0" indent="0">
                  <a:buNone/>
                </a:pPr>
                <a:r>
                  <a:rPr lang="en-US" sz="2000" dirty="0"/>
                  <a:t>4. For efficient computation the robot’s C-space can be rasterized to a 3D Grid of positions and orientations. </a:t>
                </a:r>
              </a:p>
              <a:p>
                <a:pPr marL="0" indent="0">
                  <a:buNone/>
                </a:pPr>
                <a:r>
                  <a:rPr lang="en-US" sz="2000" dirty="0"/>
                  <a:t>	- Using the Grid planner, </a:t>
                </a:r>
                <a14:m>
                  <m:oMath xmlns:m="http://schemas.openxmlformats.org/officeDocument/2006/math">
                    <m:r>
                      <a:rPr lang="en-US" sz="2000" i="1">
                        <a:latin typeface="Cambria Math" panose="02040503050406030204" pitchFamily="18" charset="0"/>
                        <a:ea typeface="Cambria Math" panose="02040503050406030204" pitchFamily="18" charset="0"/>
                      </a:rPr>
                      <m:t>𝜌</m:t>
                    </m:r>
                  </m:oMath>
                </a14:m>
                <a:r>
                  <a:rPr lang="en-US" sz="2000" dirty="0"/>
                  <a:t> it finds the Heuristic paths in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𝑠𝑝𝑎𝑐𝑒</m:t>
                        </m:r>
                      </m:sub>
                    </m:sSub>
                    <m:r>
                      <a:rPr lang="en-US" sz="2000" b="0" i="0">
                        <a:latin typeface="Cambria Math" panose="02040503050406030204" pitchFamily="18" charset="0"/>
                      </a:rPr>
                      <m:t>.</m:t>
                    </m:r>
                  </m:oMath>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𝐻𝑃</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1 − </m:t>
                          </m:r>
                          <m:r>
                            <a:rPr lang="el-GR" sz="2000" i="1">
                              <a:latin typeface="Cambria Math" panose="02040503050406030204" pitchFamily="18" charset="0"/>
                            </a:rPr>
                            <m:t>𝛼</m:t>
                          </m:r>
                        </m:e>
                      </m:d>
                      <m:r>
                        <a:rPr lang="en-US" sz="2000" i="1">
                          <a:latin typeface="Cambria Math" panose="02040503050406030204" pitchFamily="18" charset="0"/>
                        </a:rPr>
                        <m:t>𝑑𝑔𝑜𝑎𝑙</m:t>
                      </m:r>
                      <m:r>
                        <a:rPr lang="en-US" sz="2000" i="1">
                          <a:latin typeface="Cambria Math" panose="02040503050406030204" pitchFamily="18" charset="0"/>
                        </a:rPr>
                        <m:t> + </m:t>
                      </m:r>
                      <m:r>
                        <a:rPr lang="el-GR" sz="2000" i="1">
                          <a:latin typeface="Cambria Math" panose="02040503050406030204" pitchFamily="18" charset="0"/>
                        </a:rPr>
                        <m:t>𝛼</m:t>
                      </m:r>
                      <m:d>
                        <m:dPr>
                          <m:ctrlPr>
                            <a:rPr lang="el-GR" sz="2000" i="1">
                              <a:latin typeface="Cambria Math" panose="02040503050406030204" pitchFamily="18" charset="0"/>
                            </a:rPr>
                          </m:ctrlPr>
                        </m:dPr>
                        <m:e>
                          <m:r>
                            <a:rPr lang="en-US" sz="2000" i="1">
                              <a:latin typeface="Cambria Math" panose="02040503050406030204" pitchFamily="18" charset="0"/>
                            </a:rPr>
                            <m:t>𝑊</m:t>
                          </m:r>
                        </m:e>
                      </m:d>
                      <m:r>
                        <a:rPr lang="en-US" sz="2000" i="1">
                          <a:latin typeface="Cambria Math" panose="02040503050406030204" pitchFamily="18" charset="0"/>
                        </a:rPr>
                        <m:t>.</m:t>
                      </m:r>
                    </m:oMath>
                  </m:oMathPara>
                </a14:m>
                <a:endParaRPr lang="en-US" sz="2000" dirty="0"/>
              </a:p>
              <a:p>
                <a:pPr marL="0" indent="0">
                  <a:buNone/>
                </a:pPr>
                <a:endParaRPr lang="en-US" sz="1700" dirty="0"/>
              </a:p>
              <a:p>
                <a:pPr marL="0" indent="0">
                  <a:buNone/>
                </a:pPr>
                <a:r>
                  <a:rPr lang="en-US" sz="1600" dirty="0"/>
                  <a:t>This heuristic function is ordered by minimal Euclidian distance and penalized by entering objects. The robot cannot enter cells with C-space obstacles or transition from a movable obstacle to another.</a:t>
                </a:r>
              </a:p>
              <a:p>
                <a:pPr marL="0" indent="0">
                  <a:buNone/>
                </a:pPr>
                <a:endParaRPr lang="en-US" sz="1600" dirty="0"/>
              </a:p>
              <a:p>
                <a:pPr marL="0" indent="0">
                  <a:buNone/>
                </a:pPr>
                <a:endParaRPr lang="en-US" sz="1700" dirty="0"/>
              </a:p>
            </p:txBody>
          </p:sp>
        </mc:Choice>
        <mc:Fallback xmlns="">
          <p:sp>
            <p:nvSpPr>
              <p:cNvPr id="4" name="Content Placeholder 3">
                <a:extLst>
                  <a:ext uri="{FF2B5EF4-FFF2-40B4-BE49-F238E27FC236}">
                    <a16:creationId xmlns:a16="http://schemas.microsoft.com/office/drawing/2014/main" id="{3ED24ABD-44F2-48D4-A53E-A60C809920A6}"/>
                  </a:ext>
                </a:extLst>
              </p:cNvPr>
              <p:cNvSpPr>
                <a:spLocks noGrp="1" noRot="1" noChangeAspect="1" noMove="1" noResize="1" noEditPoints="1" noAdjustHandles="1" noChangeArrowheads="1" noChangeShapeType="1" noTextEdit="1"/>
              </p:cNvSpPr>
              <p:nvPr>
                <p:ph idx="1"/>
              </p:nvPr>
            </p:nvSpPr>
            <p:spPr>
              <a:xfrm>
                <a:off x="118820" y="1849464"/>
                <a:ext cx="6111292" cy="4374355"/>
              </a:xfrm>
              <a:blipFill>
                <a:blip r:embed="rId3"/>
                <a:stretch>
                  <a:fillRect l="-997"/>
                </a:stretch>
              </a:blipFill>
            </p:spPr>
            <p:txBody>
              <a:bodyPr/>
              <a:lstStyle/>
              <a:p>
                <a:r>
                  <a:rPr lang="en-NL">
                    <a:noFill/>
                  </a:rPr>
                  <a:t> </a:t>
                </a:r>
              </a:p>
            </p:txBody>
          </p:sp>
        </mc:Fallback>
      </mc:AlternateContent>
      <p:sp>
        <p:nvSpPr>
          <p:cNvPr id="35" name="Rectangle 3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F4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305189-A598-3D3B-C6F5-CE94657A0176}"/>
              </a:ext>
            </a:extLst>
          </p:cNvPr>
          <p:cNvPicPr>
            <a:picLocks noChangeAspect="1"/>
          </p:cNvPicPr>
          <p:nvPr/>
        </p:nvPicPr>
        <p:blipFill>
          <a:blip r:embed="rId4"/>
          <a:stretch>
            <a:fillRect/>
          </a:stretch>
        </p:blipFill>
        <p:spPr>
          <a:xfrm>
            <a:off x="7347776" y="694945"/>
            <a:ext cx="3629023" cy="2322576"/>
          </a:xfrm>
          <a:prstGeom prst="rect">
            <a:avLst/>
          </a:prstGeom>
        </p:spPr>
      </p:pic>
      <p:sp>
        <p:nvSpPr>
          <p:cNvPr id="3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15F4789-3684-2B97-9B63-A125664A1CE1}"/>
              </a:ext>
            </a:extLst>
          </p:cNvPr>
          <p:cNvPicPr>
            <a:picLocks noChangeAspect="1"/>
          </p:cNvPicPr>
          <p:nvPr/>
        </p:nvPicPr>
        <p:blipFill>
          <a:blip r:embed="rId5"/>
          <a:stretch>
            <a:fillRect/>
          </a:stretch>
        </p:blipFill>
        <p:spPr>
          <a:xfrm>
            <a:off x="7059168" y="3957523"/>
            <a:ext cx="4206240" cy="1850745"/>
          </a:xfrm>
          <a:prstGeom prst="rect">
            <a:avLst/>
          </a:prstGeom>
          <a:effectLst/>
        </p:spPr>
      </p:pic>
    </p:spTree>
    <p:extLst>
      <p:ext uri="{BB962C8B-B14F-4D97-AF65-F5344CB8AC3E}">
        <p14:creationId xmlns:p14="http://schemas.microsoft.com/office/powerpoint/2010/main" val="2978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69DA-C67A-30B7-0574-C5901222C849}"/>
              </a:ext>
            </a:extLst>
          </p:cNvPr>
          <p:cNvSpPr>
            <a:spLocks noGrp="1"/>
          </p:cNvSpPr>
          <p:nvPr>
            <p:ph type="title"/>
          </p:nvPr>
        </p:nvSpPr>
        <p:spPr>
          <a:xfrm>
            <a:off x="648929" y="629266"/>
            <a:ext cx="3505495" cy="1622321"/>
          </a:xfrm>
        </p:spPr>
        <p:txBody>
          <a:bodyPr>
            <a:normAutofit/>
          </a:bodyPr>
          <a:lstStyle/>
          <a:p>
            <a:r>
              <a:rPr lang="en-US" sz="3700"/>
              <a:t>PSEUDO- CODE Implementation</a:t>
            </a:r>
            <a:endParaRPr lang="en-NL" sz="370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456FB7D-042C-092A-58BD-80789453D9E5}"/>
                  </a:ext>
                </a:extLst>
              </p:cNvPr>
              <p:cNvSpPr>
                <a:spLocks noGrp="1"/>
              </p:cNvSpPr>
              <p:nvPr>
                <p:ph idx="1"/>
              </p:nvPr>
            </p:nvSpPr>
            <p:spPr>
              <a:xfrm>
                <a:off x="648931" y="2438400"/>
                <a:ext cx="3505494" cy="3785419"/>
              </a:xfrm>
            </p:spPr>
            <p:txBody>
              <a:bodyPr>
                <a:normAutofit/>
              </a:bodyPr>
              <a:lstStyle/>
              <a:p>
                <a:r>
                  <a:rPr lang="en-US" sz="2000"/>
                  <a:t>Greedy heuristic search with backtracking.</a:t>
                </a:r>
              </a:p>
              <a:p>
                <a:r>
                  <a:rPr lang="en-US" sz="2000"/>
                  <a:t>The planner back-tracks locally when the object selected by P cannot be moved to connect the selected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𝑖</m:t>
                        </m:r>
                        <m:r>
                          <a:rPr lang="en-US" sz="2000" b="0" i="1">
                            <a:latin typeface="Cambria Math" panose="02040503050406030204" pitchFamily="18" charset="0"/>
                          </a:rPr>
                          <m:t> </m:t>
                        </m:r>
                      </m:sub>
                    </m:sSub>
                    <m:r>
                      <a:rPr lang="en-US" sz="200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 </m:t>
                    </m:r>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𝐶</m:t>
                        </m:r>
                      </m:e>
                      <m:sub>
                        <m:r>
                          <a:rPr lang="en-US" sz="2000" b="0" i="1">
                            <a:latin typeface="Cambria Math" panose="02040503050406030204" pitchFamily="18" charset="0"/>
                            <a:ea typeface="Cambria Math" panose="02040503050406030204" pitchFamily="18" charset="0"/>
                          </a:rPr>
                          <m:t>𝑓𝑟𝑒𝑒</m:t>
                        </m:r>
                      </m:sub>
                    </m:sSub>
                    <m:r>
                      <a:rPr lang="en-US" sz="2000" b="0" i="1">
                        <a:latin typeface="Cambria Math" panose="02040503050406030204" pitchFamily="18" charset="0"/>
                        <a:ea typeface="Cambria Math" panose="02040503050406030204" pitchFamily="18" charset="0"/>
                      </a:rPr>
                      <m:t>. </m:t>
                    </m:r>
                  </m:oMath>
                </a14:m>
                <a:endParaRPr lang="en-US" sz="2000" b="0">
                  <a:ea typeface="Cambria Math" panose="02040503050406030204" pitchFamily="18" charset="0"/>
                </a:endParaRPr>
              </a:p>
              <a:p>
                <a:r>
                  <a:rPr lang="en-US" sz="2000"/>
                  <a:t>It back-tracks globally when all the paths identified by P for connecting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𝑖</m:t>
                        </m:r>
                        <m:r>
                          <a:rPr lang="en-US" sz="2000" b="0" i="1">
                            <a:latin typeface="Cambria Math" panose="02040503050406030204" pitchFamily="18" charset="0"/>
                          </a:rPr>
                          <m:t> </m:t>
                        </m:r>
                      </m:sub>
                    </m:sSub>
                  </m:oMath>
                </a14:m>
                <a:r>
                  <a:rPr lang="en-US" sz="2000"/>
                  <a:t>are unsuccessful.</a:t>
                </a:r>
                <a:endParaRPr lang="en-NL" sz="2000"/>
              </a:p>
            </p:txBody>
          </p:sp>
        </mc:Choice>
        <mc:Fallback xmlns="">
          <p:sp>
            <p:nvSpPr>
              <p:cNvPr id="7" name="Content Placeholder 6">
                <a:extLst>
                  <a:ext uri="{FF2B5EF4-FFF2-40B4-BE49-F238E27FC236}">
                    <a16:creationId xmlns:a16="http://schemas.microsoft.com/office/drawing/2014/main" id="{9456FB7D-042C-092A-58BD-80789453D9E5}"/>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3"/>
                <a:stretch>
                  <a:fillRect l="-1563" t="-1610"/>
                </a:stretch>
              </a:blipFill>
            </p:spPr>
            <p:txBody>
              <a:bodyPr/>
              <a:lstStyle/>
              <a:p>
                <a:r>
                  <a:rPr lang="en-NL">
                    <a:noFill/>
                  </a:rPr>
                  <a:t> </a:t>
                </a:r>
              </a:p>
            </p:txBody>
          </p:sp>
        </mc:Fallback>
      </mc:AlternateContent>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18CFCCC-DB4C-8910-0F3D-C8F3743269BF}"/>
              </a:ext>
            </a:extLst>
          </p:cNvPr>
          <p:cNvPicPr>
            <a:picLocks noChangeAspect="1"/>
          </p:cNvPicPr>
          <p:nvPr/>
        </p:nvPicPr>
        <p:blipFill>
          <a:blip r:embed="rId4"/>
          <a:stretch>
            <a:fillRect/>
          </a:stretch>
        </p:blipFill>
        <p:spPr>
          <a:xfrm>
            <a:off x="5405862" y="1892448"/>
            <a:ext cx="6019331" cy="3069857"/>
          </a:xfrm>
          <a:prstGeom prst="rect">
            <a:avLst/>
          </a:prstGeom>
          <a:effectLst/>
        </p:spPr>
      </p:pic>
    </p:spTree>
    <p:extLst>
      <p:ext uri="{BB962C8B-B14F-4D97-AF65-F5344CB8AC3E}">
        <p14:creationId xmlns:p14="http://schemas.microsoft.com/office/powerpoint/2010/main" val="399979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B6A8-81B2-699E-6332-A2ECDE59CC49}"/>
              </a:ext>
            </a:extLst>
          </p:cNvPr>
          <p:cNvSpPr>
            <a:spLocks noGrp="1"/>
          </p:cNvSpPr>
          <p:nvPr>
            <p:ph type="title"/>
          </p:nvPr>
        </p:nvSpPr>
        <p:spPr/>
        <p:txBody>
          <a:bodyPr/>
          <a:lstStyle/>
          <a:p>
            <a:r>
              <a:rPr lang="en-US" dirty="0"/>
              <a:t>Conclusion </a:t>
            </a:r>
            <a:endParaRPr lang="en-NL" dirty="0"/>
          </a:p>
        </p:txBody>
      </p:sp>
      <p:sp>
        <p:nvSpPr>
          <p:cNvPr id="3" name="Content Placeholder 2">
            <a:extLst>
              <a:ext uri="{FF2B5EF4-FFF2-40B4-BE49-F238E27FC236}">
                <a16:creationId xmlns:a16="http://schemas.microsoft.com/office/drawing/2014/main" id="{8075304E-A870-B096-31D4-922912B4270C}"/>
              </a:ext>
            </a:extLst>
          </p:cNvPr>
          <p:cNvSpPr>
            <a:spLocks noGrp="1"/>
          </p:cNvSpPr>
          <p:nvPr>
            <p:ph idx="1"/>
          </p:nvPr>
        </p:nvSpPr>
        <p:spPr>
          <a:xfrm>
            <a:off x="838200" y="3636936"/>
            <a:ext cx="10857854" cy="542440"/>
          </a:xfrm>
        </p:spPr>
        <p:txBody>
          <a:bodyPr/>
          <a:lstStyle/>
          <a:p>
            <a:pPr marL="0" indent="0">
              <a:buNone/>
            </a:pPr>
            <a:r>
              <a:rPr lang="en-US" dirty="0"/>
              <a:t> </a:t>
            </a:r>
            <a:r>
              <a:rPr lang="en-US" b="1" i="1" dirty="0"/>
              <a:t>Allow the robot to conform the environment to the robot’s end goal</a:t>
            </a:r>
            <a:endParaRPr lang="en-NL" b="1" i="1" dirty="0"/>
          </a:p>
        </p:txBody>
      </p:sp>
    </p:spTree>
    <p:extLst>
      <p:ext uri="{BB962C8B-B14F-4D97-AF65-F5344CB8AC3E}">
        <p14:creationId xmlns:p14="http://schemas.microsoft.com/office/powerpoint/2010/main" val="409828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77B-89DE-40F9-83D3-544D5C920C7D}"/>
              </a:ext>
            </a:extLst>
          </p:cNvPr>
          <p:cNvSpPr>
            <a:spLocks noGrp="1"/>
          </p:cNvSpPr>
          <p:nvPr>
            <p:ph type="title"/>
          </p:nvPr>
        </p:nvSpPr>
        <p:spPr/>
        <p:txBody>
          <a:bodyPr/>
          <a:lstStyle/>
          <a:p>
            <a:r>
              <a:rPr lang="en-US" dirty="0"/>
              <a:t>Planning and future steps: </a:t>
            </a:r>
            <a:endParaRPr lang="en-NL" dirty="0"/>
          </a:p>
        </p:txBody>
      </p:sp>
      <p:pic>
        <p:nvPicPr>
          <p:cNvPr id="6" name="Content Placeholder 5" descr="A picture containing bar chart&#10;&#10;Description automatically generated">
            <a:extLst>
              <a:ext uri="{FF2B5EF4-FFF2-40B4-BE49-F238E27FC236}">
                <a16:creationId xmlns:a16="http://schemas.microsoft.com/office/drawing/2014/main" id="{8B24685C-2A3D-9E50-ECF0-49D74F68B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64659"/>
            <a:ext cx="12192000" cy="4459941"/>
          </a:xfrm>
        </p:spPr>
      </p:pic>
    </p:spTree>
    <p:extLst>
      <p:ext uri="{BB962C8B-B14F-4D97-AF65-F5344CB8AC3E}">
        <p14:creationId xmlns:p14="http://schemas.microsoft.com/office/powerpoint/2010/main" val="15795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2AAF-EE2F-48D1-70F1-D5B65683EB91}"/>
              </a:ext>
            </a:extLst>
          </p:cNvPr>
          <p:cNvSpPr>
            <a:spLocks noGrp="1"/>
          </p:cNvSpPr>
          <p:nvPr>
            <p:ph type="title"/>
          </p:nvPr>
        </p:nvSpPr>
        <p:spPr/>
        <p:txBody>
          <a:bodyPr/>
          <a:lstStyle/>
          <a:p>
            <a:r>
              <a:rPr lang="en-US" dirty="0"/>
              <a:t>Presentation Outline:</a:t>
            </a:r>
            <a:endParaRPr lang="en-NL" dirty="0"/>
          </a:p>
        </p:txBody>
      </p:sp>
      <p:sp>
        <p:nvSpPr>
          <p:cNvPr id="3" name="Content Placeholder 2">
            <a:extLst>
              <a:ext uri="{FF2B5EF4-FFF2-40B4-BE49-F238E27FC236}">
                <a16:creationId xmlns:a16="http://schemas.microsoft.com/office/drawing/2014/main" id="{F6541F57-DF98-A80C-8DCC-AC8694694F1E}"/>
              </a:ext>
            </a:extLst>
          </p:cNvPr>
          <p:cNvSpPr>
            <a:spLocks noGrp="1"/>
          </p:cNvSpPr>
          <p:nvPr>
            <p:ph idx="1"/>
          </p:nvPr>
        </p:nvSpPr>
        <p:spPr/>
        <p:txBody>
          <a:bodyPr>
            <a:normAutofit fontScale="92500" lnSpcReduction="10000"/>
          </a:bodyPr>
          <a:lstStyle/>
          <a:p>
            <a:r>
              <a:rPr lang="en-US" dirty="0"/>
              <a:t>RE-CAP:</a:t>
            </a:r>
          </a:p>
          <a:p>
            <a:pPr marL="560070" lvl="1" indent="-285750">
              <a:buFontTx/>
              <a:buChar char="-"/>
            </a:pPr>
            <a:r>
              <a:rPr lang="en-US" dirty="0"/>
              <a:t>Current Navigation stack</a:t>
            </a:r>
          </a:p>
          <a:p>
            <a:pPr marL="560070" lvl="1" indent="-285750">
              <a:buFontTx/>
              <a:buChar char="-"/>
            </a:pPr>
            <a:r>
              <a:rPr lang="en-US" dirty="0"/>
              <a:t>Conceptual Approach</a:t>
            </a:r>
          </a:p>
          <a:p>
            <a:pPr marL="560070" lvl="1" indent="-285750">
              <a:buFontTx/>
              <a:buChar char="-"/>
            </a:pPr>
            <a:r>
              <a:rPr lang="en-US" dirty="0"/>
              <a:t>Object Classification  </a:t>
            </a:r>
          </a:p>
          <a:p>
            <a:pPr marL="160020" indent="-342900"/>
            <a:r>
              <a:rPr lang="en-US" dirty="0"/>
              <a:t>Problem Definition </a:t>
            </a:r>
          </a:p>
          <a:p>
            <a:pPr marL="160020" indent="-342900"/>
            <a:r>
              <a:rPr lang="en-US" dirty="0"/>
              <a:t>Updated Stack</a:t>
            </a:r>
          </a:p>
          <a:p>
            <a:pPr marL="160020" indent="-342900"/>
            <a:r>
              <a:rPr lang="en-US" dirty="0"/>
              <a:t>Chosen approach</a:t>
            </a:r>
          </a:p>
          <a:p>
            <a:pPr marL="160020" indent="-342900"/>
            <a:r>
              <a:rPr lang="en-US" dirty="0"/>
              <a:t>Pseudo-code</a:t>
            </a:r>
          </a:p>
          <a:p>
            <a:pPr marL="160020" indent="-342900"/>
            <a:r>
              <a:rPr lang="en-US" dirty="0"/>
              <a:t>Conclusion</a:t>
            </a:r>
          </a:p>
          <a:p>
            <a:pPr marL="160020" indent="-342900"/>
            <a:r>
              <a:rPr lang="en-US" dirty="0"/>
              <a:t>Planning </a:t>
            </a:r>
          </a:p>
          <a:p>
            <a:pPr marL="160020" indent="-342900"/>
            <a:endParaRPr lang="en-US" dirty="0"/>
          </a:p>
          <a:p>
            <a:pPr marL="160020" indent="-342900"/>
            <a:endParaRPr lang="en-US" dirty="0"/>
          </a:p>
          <a:p>
            <a:pPr marL="560070" lvl="1" indent="-285750">
              <a:buFontTx/>
              <a:buChar char="-"/>
            </a:pPr>
            <a:endParaRPr lang="en-US" dirty="0"/>
          </a:p>
          <a:p>
            <a:pPr marL="617220" lvl="1" indent="-342900"/>
            <a:endParaRPr lang="en-NL" dirty="0"/>
          </a:p>
        </p:txBody>
      </p:sp>
    </p:spTree>
    <p:extLst>
      <p:ext uri="{BB962C8B-B14F-4D97-AF65-F5344CB8AC3E}">
        <p14:creationId xmlns:p14="http://schemas.microsoft.com/office/powerpoint/2010/main" val="181496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1585-C99A-47C3-8A86-C900543E26E9}"/>
              </a:ext>
            </a:extLst>
          </p:cNvPr>
          <p:cNvSpPr>
            <a:spLocks noGrp="1"/>
          </p:cNvSpPr>
          <p:nvPr>
            <p:ph type="title"/>
          </p:nvPr>
        </p:nvSpPr>
        <p:spPr/>
        <p:txBody>
          <a:bodyPr/>
          <a:lstStyle/>
          <a:p>
            <a:r>
              <a:rPr lang="en-US" dirty="0" err="1"/>
              <a:t>Re-cap:Current</a:t>
            </a:r>
            <a:r>
              <a:rPr lang="en-US" dirty="0"/>
              <a:t> Navigation stack </a:t>
            </a:r>
            <a:endParaRPr lang="en-NL" dirty="0"/>
          </a:p>
        </p:txBody>
      </p:sp>
      <p:sp>
        <p:nvSpPr>
          <p:cNvPr id="3" name="Content Placeholder 2">
            <a:extLst>
              <a:ext uri="{FF2B5EF4-FFF2-40B4-BE49-F238E27FC236}">
                <a16:creationId xmlns:a16="http://schemas.microsoft.com/office/drawing/2014/main" id="{FD6154EC-853A-4904-A77A-011CFFB1CCC8}"/>
              </a:ext>
            </a:extLst>
          </p:cNvPr>
          <p:cNvSpPr>
            <a:spLocks noGrp="1"/>
          </p:cNvSpPr>
          <p:nvPr>
            <p:ph idx="1"/>
          </p:nvPr>
        </p:nvSpPr>
        <p:spPr/>
        <p:txBody>
          <a:bodyPr/>
          <a:lstStyle/>
          <a:p>
            <a:r>
              <a:rPr lang="en-US" dirty="0"/>
              <a:t>A Hierarchical motion planning system which consists of:</a:t>
            </a:r>
          </a:p>
          <a:p>
            <a:pPr marL="525780" lvl="2" indent="-342900">
              <a:buFont typeface="+mj-lt"/>
              <a:buAutoNum type="arabicPeriod"/>
            </a:pPr>
            <a:r>
              <a:rPr lang="en-US" dirty="0"/>
              <a:t>Global Planner: provides connectivity information to the global goal with the use of an A* search algorithm.</a:t>
            </a:r>
          </a:p>
          <a:p>
            <a:pPr marL="525780" lvl="2" indent="-342900">
              <a:buFont typeface="+mj-lt"/>
              <a:buAutoNum type="arabicPeriod"/>
            </a:pPr>
            <a:r>
              <a:rPr lang="en-US" dirty="0"/>
              <a:t>Local planner: The steering commands are made using DWA</a:t>
            </a:r>
          </a:p>
          <a:p>
            <a:pPr marL="525780" lvl="2" indent="-342900">
              <a:buFont typeface="+mj-lt"/>
              <a:buAutoNum type="arabicPeriod"/>
            </a:pPr>
            <a:r>
              <a:rPr lang="en-US" dirty="0"/>
              <a:t>Executive : A general state machine which provides goals to the motion planner. The recovery behavior is also implemented in this module as it knows more information about the world and the task being executed. </a:t>
            </a:r>
            <a:endParaRPr lang="en-NL" dirty="0"/>
          </a:p>
        </p:txBody>
      </p:sp>
      <p:pic>
        <p:nvPicPr>
          <p:cNvPr id="7" name="Picture 6">
            <a:extLst>
              <a:ext uri="{FF2B5EF4-FFF2-40B4-BE49-F238E27FC236}">
                <a16:creationId xmlns:a16="http://schemas.microsoft.com/office/drawing/2014/main" id="{893C389B-13ED-4B27-AFDA-7650265003E7}"/>
              </a:ext>
            </a:extLst>
          </p:cNvPr>
          <p:cNvPicPr>
            <a:picLocks noChangeAspect="1"/>
          </p:cNvPicPr>
          <p:nvPr/>
        </p:nvPicPr>
        <p:blipFill>
          <a:blip r:embed="rId2"/>
          <a:stretch>
            <a:fillRect/>
          </a:stretch>
        </p:blipFill>
        <p:spPr>
          <a:xfrm>
            <a:off x="3036640" y="4092106"/>
            <a:ext cx="6755016" cy="2645919"/>
          </a:xfrm>
          <a:prstGeom prst="rect">
            <a:avLst/>
          </a:prstGeom>
        </p:spPr>
      </p:pic>
    </p:spTree>
    <p:extLst>
      <p:ext uri="{BB962C8B-B14F-4D97-AF65-F5344CB8AC3E}">
        <p14:creationId xmlns:p14="http://schemas.microsoft.com/office/powerpoint/2010/main" val="209577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9827-B566-4E05-9DCF-A601A17F6782}"/>
              </a:ext>
            </a:extLst>
          </p:cNvPr>
          <p:cNvSpPr>
            <a:spLocks noGrp="1"/>
          </p:cNvSpPr>
          <p:nvPr>
            <p:ph type="title"/>
          </p:nvPr>
        </p:nvSpPr>
        <p:spPr/>
        <p:txBody>
          <a:bodyPr/>
          <a:lstStyle/>
          <a:p>
            <a:r>
              <a:rPr lang="en-US" dirty="0"/>
              <a:t>RE-CAP: Conceptual approach </a:t>
            </a:r>
            <a:endParaRPr lang="en-NL" dirty="0"/>
          </a:p>
        </p:txBody>
      </p:sp>
      <p:sp>
        <p:nvSpPr>
          <p:cNvPr id="3" name="Content Placeholder 2">
            <a:extLst>
              <a:ext uri="{FF2B5EF4-FFF2-40B4-BE49-F238E27FC236}">
                <a16:creationId xmlns:a16="http://schemas.microsoft.com/office/drawing/2014/main" id="{4AA48D4E-0100-4925-9A75-027B7352FB01}"/>
              </a:ext>
            </a:extLst>
          </p:cNvPr>
          <p:cNvSpPr>
            <a:spLocks noGrp="1"/>
          </p:cNvSpPr>
          <p:nvPr>
            <p:ph idx="1"/>
          </p:nvPr>
        </p:nvSpPr>
        <p:spPr/>
        <p:txBody>
          <a:bodyPr/>
          <a:lstStyle/>
          <a:p>
            <a:r>
              <a:rPr lang="en-US" dirty="0"/>
              <a:t>Assumptions:</a:t>
            </a:r>
          </a:p>
          <a:p>
            <a:pPr marL="560070" lvl="1" indent="-285750">
              <a:buFont typeface="Wingdings" panose="05000000000000000000" pitchFamily="2" charset="2"/>
              <a:buChar char="q"/>
            </a:pPr>
            <a:r>
              <a:rPr lang="en-US" dirty="0"/>
              <a:t>Robot can Drive </a:t>
            </a:r>
          </a:p>
          <a:p>
            <a:pPr marL="560070" lvl="1" indent="-285750">
              <a:buFont typeface="Wingdings" panose="05000000000000000000" pitchFamily="2" charset="2"/>
              <a:buChar char="q"/>
            </a:pPr>
            <a:r>
              <a:rPr lang="en-US" dirty="0"/>
              <a:t>Robot can open a door </a:t>
            </a:r>
          </a:p>
          <a:p>
            <a:pPr marL="560070" lvl="1" indent="-285750">
              <a:buFont typeface="Wingdings" panose="05000000000000000000" pitchFamily="2" charset="2"/>
              <a:buChar char="q"/>
            </a:pPr>
            <a:r>
              <a:rPr lang="en-US" dirty="0"/>
              <a:t>Robot can manipulate Known objects </a:t>
            </a:r>
          </a:p>
          <a:p>
            <a:pPr marL="560070" lvl="1" indent="-285750">
              <a:buFont typeface="Wingdings" panose="05000000000000000000" pitchFamily="2" charset="2"/>
              <a:buChar char="q"/>
            </a:pPr>
            <a:r>
              <a:rPr lang="en-US" dirty="0"/>
              <a:t>Robot can detect and classify doors </a:t>
            </a:r>
          </a:p>
          <a:p>
            <a:pPr indent="0">
              <a:buNone/>
            </a:pPr>
            <a:endParaRPr lang="en-US" dirty="0"/>
          </a:p>
        </p:txBody>
      </p:sp>
    </p:spTree>
    <p:extLst>
      <p:ext uri="{BB962C8B-B14F-4D97-AF65-F5344CB8AC3E}">
        <p14:creationId xmlns:p14="http://schemas.microsoft.com/office/powerpoint/2010/main" val="49553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9827-B566-4E05-9DCF-A601A17F6782}"/>
              </a:ext>
            </a:extLst>
          </p:cNvPr>
          <p:cNvSpPr>
            <a:spLocks noGrp="1"/>
          </p:cNvSpPr>
          <p:nvPr>
            <p:ph type="title"/>
          </p:nvPr>
        </p:nvSpPr>
        <p:spPr/>
        <p:txBody>
          <a:bodyPr/>
          <a:lstStyle/>
          <a:p>
            <a:r>
              <a:rPr lang="en-US" dirty="0"/>
              <a:t>RE-CAP: Object Classification:  </a:t>
            </a:r>
            <a:endParaRPr lang="en-NL" dirty="0"/>
          </a:p>
        </p:txBody>
      </p:sp>
      <p:sp>
        <p:nvSpPr>
          <p:cNvPr id="3" name="Content Placeholder 2">
            <a:extLst>
              <a:ext uri="{FF2B5EF4-FFF2-40B4-BE49-F238E27FC236}">
                <a16:creationId xmlns:a16="http://schemas.microsoft.com/office/drawing/2014/main" id="{4AA48D4E-0100-4925-9A75-027B7352FB01}"/>
              </a:ext>
            </a:extLst>
          </p:cNvPr>
          <p:cNvSpPr>
            <a:spLocks noGrp="1"/>
          </p:cNvSpPr>
          <p:nvPr>
            <p:ph idx="1"/>
          </p:nvPr>
        </p:nvSpPr>
        <p:spPr/>
        <p:txBody>
          <a:bodyPr/>
          <a:lstStyle/>
          <a:p>
            <a:r>
              <a:rPr lang="en-US" dirty="0"/>
              <a:t>Object Types:</a:t>
            </a:r>
          </a:p>
          <a:p>
            <a:pPr marL="560070" lvl="1" indent="-285750">
              <a:buFont typeface="Wingdings" panose="05000000000000000000" pitchFamily="2" charset="2"/>
              <a:buChar char="q"/>
            </a:pPr>
            <a:r>
              <a:rPr lang="en-US" dirty="0"/>
              <a:t>STATIC:</a:t>
            </a:r>
          </a:p>
          <a:p>
            <a:pPr marL="742950" lvl="2" indent="-285750">
              <a:buFont typeface="Wingdings" panose="05000000000000000000" pitchFamily="2" charset="2"/>
              <a:buChar char="q"/>
            </a:pPr>
            <a:r>
              <a:rPr lang="en-US" dirty="0"/>
              <a:t>Cannot be repositioned and must always be avoided. Approximate bounding box models can be used to express that or simply the object ID.</a:t>
            </a:r>
          </a:p>
          <a:p>
            <a:pPr marL="560070" lvl="1" indent="-285750">
              <a:buFont typeface="Wingdings" panose="05000000000000000000" pitchFamily="2" charset="2"/>
              <a:buChar char="q"/>
            </a:pPr>
            <a:r>
              <a:rPr lang="en-US" dirty="0"/>
              <a:t>MOVABLE:</a:t>
            </a:r>
          </a:p>
          <a:p>
            <a:pPr marL="742950" lvl="2" indent="-285750">
              <a:buFont typeface="Wingdings" panose="05000000000000000000" pitchFamily="2" charset="2"/>
              <a:buChar char="q"/>
            </a:pPr>
            <a:r>
              <a:rPr lang="en-US" dirty="0"/>
              <a:t>Can be repositioned (chairs, small boxes, doors ,etc.)  may require robot manipulation and can be represented internally by 3D mesh models.  Or simply the object ID.</a:t>
            </a:r>
          </a:p>
        </p:txBody>
      </p:sp>
    </p:spTree>
    <p:extLst>
      <p:ext uri="{BB962C8B-B14F-4D97-AF65-F5344CB8AC3E}">
        <p14:creationId xmlns:p14="http://schemas.microsoft.com/office/powerpoint/2010/main" val="73034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17A1-8A7B-4059-BA77-66D081109BD4}"/>
              </a:ext>
            </a:extLst>
          </p:cNvPr>
          <p:cNvSpPr>
            <a:spLocks noGrp="1"/>
          </p:cNvSpPr>
          <p:nvPr>
            <p:ph type="title"/>
          </p:nvPr>
        </p:nvSpPr>
        <p:spPr/>
        <p:txBody>
          <a:bodyPr/>
          <a:lstStyle/>
          <a:p>
            <a:r>
              <a:rPr lang="en-US" dirty="0"/>
              <a:t>Conceptual approach –Formulating the problem(Door open) </a:t>
            </a:r>
            <a:endParaRPr lang="en-NL" dirty="0"/>
          </a:p>
        </p:txBody>
      </p:sp>
      <p:sp>
        <p:nvSpPr>
          <p:cNvPr id="3" name="Content Placeholder 2">
            <a:extLst>
              <a:ext uri="{FF2B5EF4-FFF2-40B4-BE49-F238E27FC236}">
                <a16:creationId xmlns:a16="http://schemas.microsoft.com/office/drawing/2014/main" id="{06D3D038-B60C-4599-AC70-C1944CEB3DB6}"/>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D00934F5-C78E-4AD3-A91B-3EAE886528FD}"/>
              </a:ext>
            </a:extLst>
          </p:cNvPr>
          <p:cNvPicPr>
            <a:picLocks noChangeAspect="1"/>
          </p:cNvPicPr>
          <p:nvPr/>
        </p:nvPicPr>
        <p:blipFill>
          <a:blip r:embed="rId2"/>
          <a:stretch>
            <a:fillRect/>
          </a:stretch>
        </p:blipFill>
        <p:spPr>
          <a:xfrm>
            <a:off x="774604" y="2210587"/>
            <a:ext cx="9987830" cy="3885413"/>
          </a:xfrm>
          <a:prstGeom prst="rect">
            <a:avLst/>
          </a:prstGeom>
        </p:spPr>
      </p:pic>
      <p:pic>
        <p:nvPicPr>
          <p:cNvPr id="6" name="Picture 5">
            <a:extLst>
              <a:ext uri="{FF2B5EF4-FFF2-40B4-BE49-F238E27FC236}">
                <a16:creationId xmlns:a16="http://schemas.microsoft.com/office/drawing/2014/main" id="{965D4A97-773A-4AB7-BD6D-7FA8CE0C03F4}"/>
              </a:ext>
            </a:extLst>
          </p:cNvPr>
          <p:cNvPicPr>
            <a:picLocks noChangeAspect="1"/>
          </p:cNvPicPr>
          <p:nvPr/>
        </p:nvPicPr>
        <p:blipFill>
          <a:blip r:embed="rId3"/>
          <a:stretch>
            <a:fillRect/>
          </a:stretch>
        </p:blipFill>
        <p:spPr>
          <a:xfrm>
            <a:off x="838200" y="1825625"/>
            <a:ext cx="10098471" cy="4221104"/>
          </a:xfrm>
          <a:prstGeom prst="rect">
            <a:avLst/>
          </a:prstGeom>
        </p:spPr>
      </p:pic>
    </p:spTree>
    <p:extLst>
      <p:ext uri="{BB962C8B-B14F-4D97-AF65-F5344CB8AC3E}">
        <p14:creationId xmlns:p14="http://schemas.microsoft.com/office/powerpoint/2010/main" val="93431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17A1-8A7B-4059-BA77-66D081109BD4}"/>
              </a:ext>
            </a:extLst>
          </p:cNvPr>
          <p:cNvSpPr>
            <a:spLocks noGrp="1"/>
          </p:cNvSpPr>
          <p:nvPr>
            <p:ph type="title"/>
          </p:nvPr>
        </p:nvSpPr>
        <p:spPr/>
        <p:txBody>
          <a:bodyPr/>
          <a:lstStyle/>
          <a:p>
            <a:r>
              <a:rPr lang="en-US" dirty="0"/>
              <a:t>Conceptual approach –Formulating the problem (Door closed)</a:t>
            </a:r>
            <a:endParaRPr lang="en-NL" dirty="0"/>
          </a:p>
        </p:txBody>
      </p:sp>
      <p:pic>
        <p:nvPicPr>
          <p:cNvPr id="7" name="Content Placeholder 6">
            <a:extLst>
              <a:ext uri="{FF2B5EF4-FFF2-40B4-BE49-F238E27FC236}">
                <a16:creationId xmlns:a16="http://schemas.microsoft.com/office/drawing/2014/main" id="{B26CDA84-D7DF-4AA2-B857-900F2748B72F}"/>
              </a:ext>
            </a:extLst>
          </p:cNvPr>
          <p:cNvPicPr>
            <a:picLocks noGrp="1" noChangeAspect="1"/>
          </p:cNvPicPr>
          <p:nvPr>
            <p:ph idx="1"/>
          </p:nvPr>
        </p:nvPicPr>
        <p:blipFill>
          <a:blip r:embed="rId2"/>
          <a:stretch>
            <a:fillRect/>
          </a:stretch>
        </p:blipFill>
        <p:spPr>
          <a:xfrm>
            <a:off x="706967" y="2224685"/>
            <a:ext cx="10103044" cy="4142248"/>
          </a:xfrm>
          <a:prstGeom prst="rect">
            <a:avLst/>
          </a:prstGeom>
        </p:spPr>
      </p:pic>
    </p:spTree>
    <p:extLst>
      <p:ext uri="{BB962C8B-B14F-4D97-AF65-F5344CB8AC3E}">
        <p14:creationId xmlns:p14="http://schemas.microsoft.com/office/powerpoint/2010/main" val="109261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0810-1AB0-4C71-E0DD-72C5DE3A5336}"/>
              </a:ext>
            </a:extLst>
          </p:cNvPr>
          <p:cNvSpPr>
            <a:spLocks noGrp="1"/>
          </p:cNvSpPr>
          <p:nvPr>
            <p:ph type="title"/>
          </p:nvPr>
        </p:nvSpPr>
        <p:spPr/>
        <p:txBody>
          <a:bodyPr/>
          <a:lstStyle/>
          <a:p>
            <a:r>
              <a:rPr lang="en-US" dirty="0"/>
              <a:t>Problem Definition</a:t>
            </a:r>
            <a:endParaRPr lang="en-NL" dirty="0"/>
          </a:p>
        </p:txBody>
      </p:sp>
      <p:sp>
        <p:nvSpPr>
          <p:cNvPr id="3" name="Content Placeholder 2">
            <a:extLst>
              <a:ext uri="{FF2B5EF4-FFF2-40B4-BE49-F238E27FC236}">
                <a16:creationId xmlns:a16="http://schemas.microsoft.com/office/drawing/2014/main" id="{EE7C2A19-3952-52C0-46C8-FBBABB6DC5A2}"/>
              </a:ext>
            </a:extLst>
          </p:cNvPr>
          <p:cNvSpPr>
            <a:spLocks noGrp="1"/>
          </p:cNvSpPr>
          <p:nvPr>
            <p:ph idx="1"/>
          </p:nvPr>
        </p:nvSpPr>
        <p:spPr>
          <a:xfrm>
            <a:off x="668867" y="2881393"/>
            <a:ext cx="10854266" cy="1765300"/>
          </a:xfrm>
        </p:spPr>
        <p:txBody>
          <a:bodyPr>
            <a:normAutofit/>
          </a:bodyPr>
          <a:lstStyle/>
          <a:p>
            <a:pPr marL="0" indent="0" algn="l">
              <a:buNone/>
            </a:pPr>
            <a:r>
              <a:rPr lang="en-US" sz="2000" b="1" i="1" dirty="0">
                <a:latin typeface="+mj-lt"/>
              </a:rPr>
              <a:t>Design and Implement </a:t>
            </a:r>
            <a:r>
              <a:rPr lang="en-US" sz="2000" b="1" i="1" dirty="0">
                <a:effectLst/>
                <a:latin typeface="+mj-lt"/>
              </a:rPr>
              <a:t>a navigation stack which combines motion planning and</a:t>
            </a:r>
            <a:r>
              <a:rPr lang="en-US" sz="2000" b="1" i="1" dirty="0">
                <a:latin typeface="+mj-lt"/>
              </a:rPr>
              <a:t> </a:t>
            </a:r>
            <a:r>
              <a:rPr lang="en-US" sz="2000" b="1" i="1" dirty="0">
                <a:effectLst/>
                <a:latin typeface="+mj-lt"/>
              </a:rPr>
              <a:t>object manipulation, using geometric and symbolic information from the world model</a:t>
            </a:r>
            <a:r>
              <a:rPr lang="en-US" sz="2000" b="1" i="1" dirty="0">
                <a:latin typeface="+mj-lt"/>
              </a:rPr>
              <a:t> </a:t>
            </a:r>
            <a:r>
              <a:rPr lang="en-US" sz="2000" b="1" i="1" dirty="0">
                <a:effectLst/>
                <a:latin typeface="+mj-lt"/>
              </a:rPr>
              <a:t>to allow navigation in domestic environments, which contain movable/dynamic objects.</a:t>
            </a:r>
            <a:br>
              <a:rPr lang="en-US" b="1" i="1" dirty="0">
                <a:solidFill>
                  <a:srgbClr val="5D6879"/>
                </a:solidFill>
                <a:effectLst/>
                <a:latin typeface="+mj-lt"/>
              </a:rPr>
            </a:br>
            <a:endParaRPr lang="en-NL" b="1" i="1" dirty="0">
              <a:latin typeface="+mj-lt"/>
            </a:endParaRPr>
          </a:p>
        </p:txBody>
      </p:sp>
    </p:spTree>
    <p:extLst>
      <p:ext uri="{BB962C8B-B14F-4D97-AF65-F5344CB8AC3E}">
        <p14:creationId xmlns:p14="http://schemas.microsoft.com/office/powerpoint/2010/main" val="225158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7E62-8358-11E9-E093-907BD8F72FC3}"/>
              </a:ext>
            </a:extLst>
          </p:cNvPr>
          <p:cNvSpPr>
            <a:spLocks noGrp="1"/>
          </p:cNvSpPr>
          <p:nvPr>
            <p:ph type="title"/>
          </p:nvPr>
        </p:nvSpPr>
        <p:spPr>
          <a:xfrm>
            <a:off x="1172633" y="147978"/>
            <a:ext cx="9238434" cy="857559"/>
          </a:xfrm>
        </p:spPr>
        <p:txBody>
          <a:bodyPr/>
          <a:lstStyle/>
          <a:p>
            <a:r>
              <a:rPr lang="en-US" dirty="0"/>
              <a:t>Updated Stack </a:t>
            </a:r>
            <a:endParaRPr lang="en-NL" dirty="0"/>
          </a:p>
        </p:txBody>
      </p:sp>
      <p:sp>
        <p:nvSpPr>
          <p:cNvPr id="3" name="Content Placeholder 2">
            <a:extLst>
              <a:ext uri="{FF2B5EF4-FFF2-40B4-BE49-F238E27FC236}">
                <a16:creationId xmlns:a16="http://schemas.microsoft.com/office/drawing/2014/main" id="{198B305E-C5B6-9FF3-BEB0-3D3BEE201000}"/>
              </a:ext>
            </a:extLst>
          </p:cNvPr>
          <p:cNvSpPr>
            <a:spLocks noGrp="1"/>
          </p:cNvSpPr>
          <p:nvPr>
            <p:ph idx="1"/>
          </p:nvPr>
        </p:nvSpPr>
        <p:spPr/>
        <p:txBody>
          <a:bodyPr/>
          <a:lstStyle/>
          <a:p>
            <a:pPr marL="0" indent="0">
              <a:buNone/>
            </a:pPr>
            <a:endParaRPr lang="en-US" dirty="0"/>
          </a:p>
          <a:p>
            <a:pPr marL="0" indent="0">
              <a:buNone/>
            </a:pPr>
            <a:endParaRPr lang="en-NL" dirty="0"/>
          </a:p>
        </p:txBody>
      </p:sp>
      <p:pic>
        <p:nvPicPr>
          <p:cNvPr id="7" name="Picture 6">
            <a:extLst>
              <a:ext uri="{FF2B5EF4-FFF2-40B4-BE49-F238E27FC236}">
                <a16:creationId xmlns:a16="http://schemas.microsoft.com/office/drawing/2014/main" id="{CA1D8D6A-9041-1CD6-BCFB-1B82A6B32664}"/>
              </a:ext>
            </a:extLst>
          </p:cNvPr>
          <p:cNvPicPr>
            <a:picLocks noChangeAspect="1"/>
          </p:cNvPicPr>
          <p:nvPr/>
        </p:nvPicPr>
        <p:blipFill>
          <a:blip r:embed="rId3"/>
          <a:stretch>
            <a:fillRect/>
          </a:stretch>
        </p:blipFill>
        <p:spPr>
          <a:xfrm>
            <a:off x="1172633" y="2187147"/>
            <a:ext cx="8487834" cy="4246867"/>
          </a:xfrm>
          <a:prstGeom prst="rect">
            <a:avLst/>
          </a:prstGeom>
        </p:spPr>
      </p:pic>
      <p:cxnSp>
        <p:nvCxnSpPr>
          <p:cNvPr id="9" name="Connector: Elbow 8">
            <a:extLst>
              <a:ext uri="{FF2B5EF4-FFF2-40B4-BE49-F238E27FC236}">
                <a16:creationId xmlns:a16="http://schemas.microsoft.com/office/drawing/2014/main" id="{2A865C6F-1CD8-AB39-67CD-67DDB5CAA182}"/>
              </a:ext>
            </a:extLst>
          </p:cNvPr>
          <p:cNvCxnSpPr>
            <a:cxnSpLocks/>
          </p:cNvCxnSpPr>
          <p:nvPr/>
        </p:nvCxnSpPr>
        <p:spPr>
          <a:xfrm rot="16200000" flipH="1">
            <a:off x="7090837" y="2036236"/>
            <a:ext cx="939797" cy="287864"/>
          </a:xfrm>
          <a:prstGeom prst="bentConnector3">
            <a:avLst>
              <a:gd name="adj1" fmla="val 50000"/>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545A6FBB-69F2-08DD-85AB-5C6C629761DE}"/>
              </a:ext>
            </a:extLst>
          </p:cNvPr>
          <p:cNvSpPr txBox="1"/>
          <p:nvPr/>
        </p:nvSpPr>
        <p:spPr>
          <a:xfrm>
            <a:off x="6629400" y="1063938"/>
            <a:ext cx="2366433" cy="646331"/>
          </a:xfrm>
          <a:prstGeom prst="rect">
            <a:avLst/>
          </a:prstGeom>
          <a:noFill/>
          <a:ln w="28575">
            <a:solidFill>
              <a:schemeClr val="tx1"/>
            </a:solidFill>
          </a:ln>
        </p:spPr>
        <p:txBody>
          <a:bodyPr wrap="square" rtlCol="0">
            <a:spAutoFit/>
          </a:bodyPr>
          <a:lstStyle/>
          <a:p>
            <a:r>
              <a:rPr lang="en-US" dirty="0"/>
              <a:t>C-</a:t>
            </a:r>
            <a:r>
              <a:rPr lang="en-US" sz="1100" dirty="0"/>
              <a:t>space</a:t>
            </a:r>
            <a:r>
              <a:rPr lang="en-US" dirty="0"/>
              <a:t> obstacles + Robot pose R + GOAL</a:t>
            </a:r>
            <a:endParaRPr lang="en-NL" dirty="0"/>
          </a:p>
        </p:txBody>
      </p:sp>
      <p:cxnSp>
        <p:nvCxnSpPr>
          <p:cNvPr id="16" name="Straight Arrow Connector 15">
            <a:extLst>
              <a:ext uri="{FF2B5EF4-FFF2-40B4-BE49-F238E27FC236}">
                <a16:creationId xmlns:a16="http://schemas.microsoft.com/office/drawing/2014/main" id="{25529D36-2EB4-07B5-45A7-B1DD0596C38A}"/>
              </a:ext>
            </a:extLst>
          </p:cNvPr>
          <p:cNvCxnSpPr/>
          <p:nvPr/>
        </p:nvCxnSpPr>
        <p:spPr>
          <a:xfrm>
            <a:off x="7704668" y="2417233"/>
            <a:ext cx="0" cy="2328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8F1E98-2207-25B5-DE1F-3D96A632EC10}"/>
              </a:ext>
            </a:extLst>
          </p:cNvPr>
          <p:cNvCxnSpPr/>
          <p:nvPr/>
        </p:nvCxnSpPr>
        <p:spPr>
          <a:xfrm>
            <a:off x="7222067" y="5363633"/>
            <a:ext cx="1181100"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BA65A55-7CAD-8B8E-6C55-224DE4ED0F18}"/>
              </a:ext>
            </a:extLst>
          </p:cNvPr>
          <p:cNvSpPr txBox="1"/>
          <p:nvPr/>
        </p:nvSpPr>
        <p:spPr>
          <a:xfrm>
            <a:off x="8386233" y="5198533"/>
            <a:ext cx="1181100" cy="307777"/>
          </a:xfrm>
          <a:prstGeom prst="rect">
            <a:avLst/>
          </a:prstGeom>
          <a:noFill/>
          <a:ln>
            <a:solidFill>
              <a:schemeClr val="accent1"/>
            </a:solidFill>
          </a:ln>
        </p:spPr>
        <p:txBody>
          <a:bodyPr wrap="square" rtlCol="0">
            <a:spAutoFit/>
          </a:bodyPr>
          <a:lstStyle/>
          <a:p>
            <a:r>
              <a:rPr lang="en-US" sz="1400" dirty="0"/>
              <a:t>Local Planner</a:t>
            </a:r>
            <a:endParaRPr lang="en-NL" sz="1400" dirty="0"/>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E73C0554-42A7-2E25-775F-59AB8714E65F}"/>
                  </a:ext>
                </a:extLst>
              </p14:cNvPr>
              <p14:cNvContentPartPr/>
              <p14:nvPr/>
            </p14:nvContentPartPr>
            <p14:xfrm>
              <a:off x="5795080" y="3000273"/>
              <a:ext cx="201960" cy="196560"/>
            </p14:xfrm>
          </p:contentPart>
        </mc:Choice>
        <mc:Fallback xmlns="">
          <p:pic>
            <p:nvPicPr>
              <p:cNvPr id="20" name="Ink 19">
                <a:extLst>
                  <a:ext uri="{FF2B5EF4-FFF2-40B4-BE49-F238E27FC236}">
                    <a16:creationId xmlns:a16="http://schemas.microsoft.com/office/drawing/2014/main" id="{E73C0554-42A7-2E25-775F-59AB8714E65F}"/>
                  </a:ext>
                </a:extLst>
              </p:cNvPr>
              <p:cNvPicPr/>
              <p:nvPr/>
            </p:nvPicPr>
            <p:blipFill>
              <a:blip r:embed="rId5"/>
              <a:stretch>
                <a:fillRect/>
              </a:stretch>
            </p:blipFill>
            <p:spPr>
              <a:xfrm>
                <a:off x="5786080" y="2991273"/>
                <a:ext cx="2196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BE2AF4FC-5823-2EF3-70C9-E52B39D95D4F}"/>
                  </a:ext>
                </a:extLst>
              </p14:cNvPr>
              <p14:cNvContentPartPr/>
              <p14:nvPr/>
            </p14:nvContentPartPr>
            <p14:xfrm>
              <a:off x="5820640" y="3026913"/>
              <a:ext cx="149400" cy="148680"/>
            </p14:xfrm>
          </p:contentPart>
        </mc:Choice>
        <mc:Fallback xmlns="">
          <p:pic>
            <p:nvPicPr>
              <p:cNvPr id="21" name="Ink 20">
                <a:extLst>
                  <a:ext uri="{FF2B5EF4-FFF2-40B4-BE49-F238E27FC236}">
                    <a16:creationId xmlns:a16="http://schemas.microsoft.com/office/drawing/2014/main" id="{BE2AF4FC-5823-2EF3-70C9-E52B39D95D4F}"/>
                  </a:ext>
                </a:extLst>
              </p:cNvPr>
              <p:cNvPicPr/>
              <p:nvPr/>
            </p:nvPicPr>
            <p:blipFill>
              <a:blip r:embed="rId7"/>
              <a:stretch>
                <a:fillRect/>
              </a:stretch>
            </p:blipFill>
            <p:spPr>
              <a:xfrm>
                <a:off x="5811640" y="3018273"/>
                <a:ext cx="167040" cy="166320"/>
              </a:xfrm>
              <a:prstGeom prst="rect">
                <a:avLst/>
              </a:prstGeom>
            </p:spPr>
          </p:pic>
        </mc:Fallback>
      </mc:AlternateContent>
    </p:spTree>
    <p:extLst>
      <p:ext uri="{BB962C8B-B14F-4D97-AF65-F5344CB8AC3E}">
        <p14:creationId xmlns:p14="http://schemas.microsoft.com/office/powerpoint/2010/main" val="1175949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1385</TotalTime>
  <Words>807</Words>
  <Application>Microsoft Office PowerPoint</Application>
  <PresentationFormat>Widescreen</PresentationFormat>
  <Paragraphs>86</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Office Theme</vt:lpstr>
      <vt:lpstr>Integration of object manipulation within the Navigation Topology BEP</vt:lpstr>
      <vt:lpstr>Presentation Outline:</vt:lpstr>
      <vt:lpstr>Re-cap:Current Navigation stack </vt:lpstr>
      <vt:lpstr>RE-CAP: Conceptual approach </vt:lpstr>
      <vt:lpstr>RE-CAP: Object Classification:  </vt:lpstr>
      <vt:lpstr>Conceptual approach –Formulating the problem(Door open) </vt:lpstr>
      <vt:lpstr>Conceptual approach –Formulating the problem (Door closed)</vt:lpstr>
      <vt:lpstr>Problem Definition</vt:lpstr>
      <vt:lpstr>Updated Stack </vt:lpstr>
      <vt:lpstr>Chosen Approach:</vt:lpstr>
      <vt:lpstr>Chosen Approach:</vt:lpstr>
      <vt:lpstr>Chosen Approach:</vt:lpstr>
      <vt:lpstr>Chosen Approach:</vt:lpstr>
      <vt:lpstr>PSEUDO- CODE Implementation</vt:lpstr>
      <vt:lpstr>Conclusion </vt:lpstr>
      <vt:lpstr>Planning and future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BEP progress</dc:title>
  <dc:creator>Elmasry, Ismail</dc:creator>
  <cp:lastModifiedBy>Elmasry, Ismail</cp:lastModifiedBy>
  <cp:revision>8</cp:revision>
  <dcterms:created xsi:type="dcterms:W3CDTF">2022-03-16T07:24:02Z</dcterms:created>
  <dcterms:modified xsi:type="dcterms:W3CDTF">2022-05-10T08:02:16Z</dcterms:modified>
</cp:coreProperties>
</file>