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4"/>
  </p:sldMasterIdLst>
  <p:notesMasterIdLst>
    <p:notesMasterId r:id="rId15"/>
  </p:notesMasterIdLst>
  <p:sldIdLst>
    <p:sldId id="256" r:id="rId5"/>
    <p:sldId id="296" r:id="rId6"/>
    <p:sldId id="297" r:id="rId7"/>
    <p:sldId id="298" r:id="rId8"/>
    <p:sldId id="300" r:id="rId9"/>
    <p:sldId id="299" r:id="rId10"/>
    <p:sldId id="302" r:id="rId11"/>
    <p:sldId id="301" r:id="rId12"/>
    <p:sldId id="303" r:id="rId13"/>
    <p:sldId id="304" r:id="rId1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DC4479-A1DB-99FB-C568-B63E59CE0A3D}" name="Stolwijk, Twan" initials="ST" userId="S::t.m.stolwijk@student.tue.nl::9f0f6f2f-965f-4cbb-85bd-57ed71b304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lwijk, Twan" initials="ST" lastIdx="1" clrIdx="0">
    <p:extLst>
      <p:ext uri="{19B8F6BF-5375-455C-9EA6-DF929625EA0E}">
        <p15:presenceInfo xmlns:p15="http://schemas.microsoft.com/office/powerpoint/2012/main" userId="S::t.m.stolwijk@student.tue.nl::9f0f6f2f-965f-4cbb-85bd-57ed71b304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4E111-B7DA-47D8-9543-D9E86A11577B}" v="2" dt="2022-05-11T09:49:08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nders, Celine" userId="aabe59ea-19bd-4f85-bd14-717f915397f0" providerId="ADAL" clId="{3F24E111-B7DA-47D8-9543-D9E86A11577B}"/>
    <pc:docChg chg="undo custSel addSld modSld sldOrd">
      <pc:chgData name="Zanders, Celine" userId="aabe59ea-19bd-4f85-bd14-717f915397f0" providerId="ADAL" clId="{3F24E111-B7DA-47D8-9543-D9E86A11577B}" dt="2022-05-11T09:52:10.148" v="651"/>
      <pc:docMkLst>
        <pc:docMk/>
      </pc:docMkLst>
      <pc:sldChg chg="modSp mod">
        <pc:chgData name="Zanders, Celine" userId="aabe59ea-19bd-4f85-bd14-717f915397f0" providerId="ADAL" clId="{3F24E111-B7DA-47D8-9543-D9E86A11577B}" dt="2022-05-11T09:50:57.369" v="578" actId="20577"/>
        <pc:sldMkLst>
          <pc:docMk/>
          <pc:sldMk cId="2940329875" sldId="256"/>
        </pc:sldMkLst>
        <pc:spChg chg="mod">
          <ac:chgData name="Zanders, Celine" userId="aabe59ea-19bd-4f85-bd14-717f915397f0" providerId="ADAL" clId="{3F24E111-B7DA-47D8-9543-D9E86A11577B}" dt="2022-05-11T09:50:57.369" v="578" actId="20577"/>
          <ac:spMkLst>
            <pc:docMk/>
            <pc:sldMk cId="2940329875" sldId="256"/>
            <ac:spMk id="5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36:00.574" v="26" actId="20577"/>
          <ac:spMkLst>
            <pc:docMk/>
            <pc:sldMk cId="2940329875" sldId="256"/>
            <ac:spMk id="15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36:25.189" v="66" actId="20577"/>
          <ac:spMkLst>
            <pc:docMk/>
            <pc:sldMk cId="2940329875" sldId="256"/>
            <ac:spMk id="16" creationId="{00000000-0000-0000-0000-000000000000}"/>
          </ac:spMkLst>
        </pc:spChg>
      </pc:sldChg>
      <pc:sldChg chg="delSp modSp mod">
        <pc:chgData name="Zanders, Celine" userId="aabe59ea-19bd-4f85-bd14-717f915397f0" providerId="ADAL" clId="{3F24E111-B7DA-47D8-9543-D9E86A11577B}" dt="2022-05-11T09:51:35.472" v="643" actId="20577"/>
        <pc:sldMkLst>
          <pc:docMk/>
          <pc:sldMk cId="4194155466" sldId="296"/>
        </pc:sldMkLst>
        <pc:spChg chg="mod">
          <ac:chgData name="Zanders, Celine" userId="aabe59ea-19bd-4f85-bd14-717f915397f0" providerId="ADAL" clId="{3F24E111-B7DA-47D8-9543-D9E86A11577B}" dt="2022-05-11T09:40:44.705" v="74" actId="20577"/>
          <ac:spMkLst>
            <pc:docMk/>
            <pc:sldMk cId="4194155466" sldId="296"/>
            <ac:spMk id="2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51:35.472" v="643" actId="20577"/>
          <ac:spMkLst>
            <pc:docMk/>
            <pc:sldMk cId="4194155466" sldId="296"/>
            <ac:spMk id="4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49:21.460" v="471" actId="20577"/>
          <ac:spMkLst>
            <pc:docMk/>
            <pc:sldMk cId="4194155466" sldId="296"/>
            <ac:spMk id="8" creationId="{1F7E08AB-8D85-4EC4-A769-919E33865ABF}"/>
          </ac:spMkLst>
        </pc:spChg>
        <pc:picChg chg="del">
          <ac:chgData name="Zanders, Celine" userId="aabe59ea-19bd-4f85-bd14-717f915397f0" providerId="ADAL" clId="{3F24E111-B7DA-47D8-9543-D9E86A11577B}" dt="2022-05-11T09:41:38.242" v="90" actId="478"/>
          <ac:picMkLst>
            <pc:docMk/>
            <pc:sldMk cId="4194155466" sldId="296"/>
            <ac:picMk id="6" creationId="{37DC80DA-63D8-4109-A1B4-84F552D913AD}"/>
          </ac:picMkLst>
        </pc:picChg>
      </pc:sldChg>
      <pc:sldChg chg="addSp delSp modSp new mod modClrScheme chgLayout">
        <pc:chgData name="Zanders, Celine" userId="aabe59ea-19bd-4f85-bd14-717f915397f0" providerId="ADAL" clId="{3F24E111-B7DA-47D8-9543-D9E86A11577B}" dt="2022-05-11T09:51:45.078" v="644"/>
        <pc:sldMkLst>
          <pc:docMk/>
          <pc:sldMk cId="645681891" sldId="297"/>
        </pc:sldMkLst>
        <pc:spChg chg="add del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2" creationId="{C1262877-6FF8-493B-8BC5-392C055E07CA}"/>
          </ac:spMkLst>
        </pc:spChg>
        <pc:spChg chg="add del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3" creationId="{539E316E-A74B-43A1-B46C-05DA0649ED3D}"/>
          </ac:spMkLst>
        </pc:spChg>
        <pc:spChg chg="mod">
          <ac:chgData name="Zanders, Celine" userId="aabe59ea-19bd-4f85-bd14-717f915397f0" providerId="ADAL" clId="{3F24E111-B7DA-47D8-9543-D9E86A11577B}" dt="2022-05-11T09:51:45.078" v="644"/>
          <ac:spMkLst>
            <pc:docMk/>
            <pc:sldMk cId="645681891" sldId="297"/>
            <ac:spMk id="4" creationId="{79ECD767-6B28-49A8-95FF-C9E02255D032}"/>
          </ac:spMkLst>
        </pc:spChg>
        <pc:spChg chg="mod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5" creationId="{76EA9118-F124-4F2F-9A79-839214C725FA}"/>
          </ac:spMkLst>
        </pc:spChg>
        <pc:spChg chg="add del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6" creationId="{B556FB54-88A6-40F7-8C64-5886A15D2318}"/>
          </ac:spMkLst>
        </pc:spChg>
        <pc:spChg chg="add del mod">
          <ac:chgData name="Zanders, Celine" userId="aabe59ea-19bd-4f85-bd14-717f915397f0" providerId="ADAL" clId="{3F24E111-B7DA-47D8-9543-D9E86A11577B}" dt="2022-05-11T09:40:59.233" v="78" actId="26606"/>
          <ac:spMkLst>
            <pc:docMk/>
            <pc:sldMk cId="645681891" sldId="297"/>
            <ac:spMk id="11" creationId="{17584A6C-8006-4012-E284-D771CCFB2BF2}"/>
          </ac:spMkLst>
        </pc:spChg>
        <pc:spChg chg="add mod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13" creationId="{56680200-68FF-1C2B-4473-C18A85781CC8}"/>
          </ac:spMkLst>
        </pc:spChg>
        <pc:spChg chg="add mod">
          <ac:chgData name="Zanders, Celine" userId="aabe59ea-19bd-4f85-bd14-717f915397f0" providerId="ADAL" clId="{3F24E111-B7DA-47D8-9543-D9E86A11577B}" dt="2022-05-11T09:43:37.314" v="357" actId="20577"/>
          <ac:spMkLst>
            <pc:docMk/>
            <pc:sldMk cId="645681891" sldId="297"/>
            <ac:spMk id="14" creationId="{07592ACF-F88F-9121-7565-AE192BCDD075}"/>
          </ac:spMkLst>
        </pc:spChg>
      </pc:sldChg>
      <pc:sldChg chg="addSp delSp modSp new mod modClrScheme chgLayout">
        <pc:chgData name="Zanders, Celine" userId="aabe59ea-19bd-4f85-bd14-717f915397f0" providerId="ADAL" clId="{3F24E111-B7DA-47D8-9543-D9E86A11577B}" dt="2022-05-11T09:51:48.077" v="645"/>
        <pc:sldMkLst>
          <pc:docMk/>
          <pc:sldMk cId="142486075" sldId="298"/>
        </pc:sldMkLst>
        <pc:spChg chg="del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2" creationId="{6BD043C6-BF53-4DBF-972A-D95ACFFDD9BA}"/>
          </ac:spMkLst>
        </pc:spChg>
        <pc:spChg chg="del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3" creationId="{815D3462-D91B-4E89-8132-2D63F048EC49}"/>
          </ac:spMkLst>
        </pc:spChg>
        <pc:spChg chg="mod">
          <ac:chgData name="Zanders, Celine" userId="aabe59ea-19bd-4f85-bd14-717f915397f0" providerId="ADAL" clId="{3F24E111-B7DA-47D8-9543-D9E86A11577B}" dt="2022-05-11T09:51:48.077" v="645"/>
          <ac:spMkLst>
            <pc:docMk/>
            <pc:sldMk cId="142486075" sldId="298"/>
            <ac:spMk id="4" creationId="{7BB5EBD6-18B5-483E-BB99-5BAE8CCEC93B}"/>
          </ac:spMkLst>
        </pc:spChg>
        <pc:spChg chg="mod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5" creationId="{D4CF89AF-1E89-4687-BC7D-0E2EF7CED912}"/>
          </ac:spMkLst>
        </pc:spChg>
        <pc:spChg chg="del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6" creationId="{8B2890A2-B2A1-45CF-9C14-55F9401D56B8}"/>
          </ac:spMkLst>
        </pc:spChg>
        <pc:spChg chg="add mod">
          <ac:chgData name="Zanders, Celine" userId="aabe59ea-19bd-4f85-bd14-717f915397f0" providerId="ADAL" clId="{3F24E111-B7DA-47D8-9543-D9E86A11577B}" dt="2022-05-11T09:43:47.532" v="361" actId="20577"/>
          <ac:spMkLst>
            <pc:docMk/>
            <pc:sldMk cId="142486075" sldId="298"/>
            <ac:spMk id="11" creationId="{AEF1D420-28DD-020B-ED62-D47BDDC23919}"/>
          </ac:spMkLst>
        </pc:spChg>
        <pc:spChg chg="add mod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13" creationId="{53E4D507-D404-8274-8A8F-805764914CB5}"/>
          </ac:spMkLst>
        </pc:spChg>
      </pc:sldChg>
      <pc:sldChg chg="modSp new mod">
        <pc:chgData name="Zanders, Celine" userId="aabe59ea-19bd-4f85-bd14-717f915397f0" providerId="ADAL" clId="{3F24E111-B7DA-47D8-9543-D9E86A11577B}" dt="2022-05-11T09:51:55.939" v="647"/>
        <pc:sldMkLst>
          <pc:docMk/>
          <pc:sldMk cId="88466721" sldId="299"/>
        </pc:sldMkLst>
        <pc:spChg chg="mod">
          <ac:chgData name="Zanders, Celine" userId="aabe59ea-19bd-4f85-bd14-717f915397f0" providerId="ADAL" clId="{3F24E111-B7DA-47D8-9543-D9E86A11577B}" dt="2022-05-11T09:44:01.445" v="367" actId="20577"/>
          <ac:spMkLst>
            <pc:docMk/>
            <pc:sldMk cId="88466721" sldId="299"/>
            <ac:spMk id="2" creationId="{D8510500-FDB0-4EA9-80EF-71064E2708AD}"/>
          </ac:spMkLst>
        </pc:spChg>
        <pc:spChg chg="mod">
          <ac:chgData name="Zanders, Celine" userId="aabe59ea-19bd-4f85-bd14-717f915397f0" providerId="ADAL" clId="{3F24E111-B7DA-47D8-9543-D9E86A11577B}" dt="2022-05-11T09:51:55.939" v="647"/>
          <ac:spMkLst>
            <pc:docMk/>
            <pc:sldMk cId="88466721" sldId="299"/>
            <ac:spMk id="4" creationId="{5B400B97-24ED-48D4-A6F9-59F8B948692E}"/>
          </ac:spMkLst>
        </pc:spChg>
      </pc:sldChg>
      <pc:sldChg chg="modSp new mod ord">
        <pc:chgData name="Zanders, Celine" userId="aabe59ea-19bd-4f85-bd14-717f915397f0" providerId="ADAL" clId="{3F24E111-B7DA-47D8-9543-D9E86A11577B}" dt="2022-05-11T09:51:51.746" v="646"/>
        <pc:sldMkLst>
          <pc:docMk/>
          <pc:sldMk cId="2955072160" sldId="300"/>
        </pc:sldMkLst>
        <pc:spChg chg="mod">
          <ac:chgData name="Zanders, Celine" userId="aabe59ea-19bd-4f85-bd14-717f915397f0" providerId="ADAL" clId="{3F24E111-B7DA-47D8-9543-D9E86A11577B}" dt="2022-05-11T09:44:16.229" v="371" actId="20577"/>
          <ac:spMkLst>
            <pc:docMk/>
            <pc:sldMk cId="2955072160" sldId="300"/>
            <ac:spMk id="2" creationId="{5C2A0888-0747-4FA8-B1CB-E31C819A5F99}"/>
          </ac:spMkLst>
        </pc:spChg>
        <pc:spChg chg="mod">
          <ac:chgData name="Zanders, Celine" userId="aabe59ea-19bd-4f85-bd14-717f915397f0" providerId="ADAL" clId="{3F24E111-B7DA-47D8-9543-D9E86A11577B}" dt="2022-05-11T09:51:51.746" v="646"/>
          <ac:spMkLst>
            <pc:docMk/>
            <pc:sldMk cId="2955072160" sldId="300"/>
            <ac:spMk id="4" creationId="{946F1AF0-A9DD-46F6-BFAD-8A7B1DE0B0A7}"/>
          </ac:spMkLst>
        </pc:spChg>
      </pc:sldChg>
      <pc:sldChg chg="modSp new mod">
        <pc:chgData name="Zanders, Celine" userId="aabe59ea-19bd-4f85-bd14-717f915397f0" providerId="ADAL" clId="{3F24E111-B7DA-47D8-9543-D9E86A11577B}" dt="2022-05-11T09:52:02.692" v="649"/>
        <pc:sldMkLst>
          <pc:docMk/>
          <pc:sldMk cId="2161982654" sldId="301"/>
        </pc:sldMkLst>
        <pc:spChg chg="mod">
          <ac:chgData name="Zanders, Celine" userId="aabe59ea-19bd-4f85-bd14-717f915397f0" providerId="ADAL" clId="{3F24E111-B7DA-47D8-9543-D9E86A11577B}" dt="2022-05-11T09:44:27.886" v="378" actId="20577"/>
          <ac:spMkLst>
            <pc:docMk/>
            <pc:sldMk cId="2161982654" sldId="301"/>
            <ac:spMk id="2" creationId="{44E63059-9277-4E4C-89C0-359DCB3229CB}"/>
          </ac:spMkLst>
        </pc:spChg>
        <pc:spChg chg="mod">
          <ac:chgData name="Zanders, Celine" userId="aabe59ea-19bd-4f85-bd14-717f915397f0" providerId="ADAL" clId="{3F24E111-B7DA-47D8-9543-D9E86A11577B}" dt="2022-05-11T09:52:02.692" v="649"/>
          <ac:spMkLst>
            <pc:docMk/>
            <pc:sldMk cId="2161982654" sldId="301"/>
            <ac:spMk id="4" creationId="{64D8562C-4DD1-4218-A269-C8F773A3A702}"/>
          </ac:spMkLst>
        </pc:spChg>
      </pc:sldChg>
      <pc:sldChg chg="modSp new mod ord">
        <pc:chgData name="Zanders, Celine" userId="aabe59ea-19bd-4f85-bd14-717f915397f0" providerId="ADAL" clId="{3F24E111-B7DA-47D8-9543-D9E86A11577B}" dt="2022-05-11T09:51:59.450" v="648"/>
        <pc:sldMkLst>
          <pc:docMk/>
          <pc:sldMk cId="4121735809" sldId="302"/>
        </pc:sldMkLst>
        <pc:spChg chg="mod">
          <ac:chgData name="Zanders, Celine" userId="aabe59ea-19bd-4f85-bd14-717f915397f0" providerId="ADAL" clId="{3F24E111-B7DA-47D8-9543-D9E86A11577B}" dt="2022-05-11T09:44:40.652" v="381" actId="20577"/>
          <ac:spMkLst>
            <pc:docMk/>
            <pc:sldMk cId="4121735809" sldId="302"/>
            <ac:spMk id="2" creationId="{92B23E8E-3186-4F56-98D2-AE79A8CDC268}"/>
          </ac:spMkLst>
        </pc:spChg>
        <pc:spChg chg="mod">
          <ac:chgData name="Zanders, Celine" userId="aabe59ea-19bd-4f85-bd14-717f915397f0" providerId="ADAL" clId="{3F24E111-B7DA-47D8-9543-D9E86A11577B}" dt="2022-05-11T09:51:59.450" v="648"/>
          <ac:spMkLst>
            <pc:docMk/>
            <pc:sldMk cId="4121735809" sldId="302"/>
            <ac:spMk id="4" creationId="{0B5082BB-9A54-4EA4-BBF5-8240A988E523}"/>
          </ac:spMkLst>
        </pc:spChg>
      </pc:sldChg>
      <pc:sldChg chg="modSp new mod">
        <pc:chgData name="Zanders, Celine" userId="aabe59ea-19bd-4f85-bd14-717f915397f0" providerId="ADAL" clId="{3F24E111-B7DA-47D8-9543-D9E86A11577B}" dt="2022-05-11T09:52:06.273" v="650"/>
        <pc:sldMkLst>
          <pc:docMk/>
          <pc:sldMk cId="3933082668" sldId="303"/>
        </pc:sldMkLst>
        <pc:spChg chg="mod">
          <ac:chgData name="Zanders, Celine" userId="aabe59ea-19bd-4f85-bd14-717f915397f0" providerId="ADAL" clId="{3F24E111-B7DA-47D8-9543-D9E86A11577B}" dt="2022-05-11T09:44:48.381" v="384" actId="6549"/>
          <ac:spMkLst>
            <pc:docMk/>
            <pc:sldMk cId="3933082668" sldId="303"/>
            <ac:spMk id="2" creationId="{E8702164-9662-4A4E-850B-C2FB870E1500}"/>
          </ac:spMkLst>
        </pc:spChg>
        <pc:spChg chg="mod">
          <ac:chgData name="Zanders, Celine" userId="aabe59ea-19bd-4f85-bd14-717f915397f0" providerId="ADAL" clId="{3F24E111-B7DA-47D8-9543-D9E86A11577B}" dt="2022-05-11T09:52:06.273" v="650"/>
          <ac:spMkLst>
            <pc:docMk/>
            <pc:sldMk cId="3933082668" sldId="303"/>
            <ac:spMk id="4" creationId="{9767D705-8C8D-4112-BA09-740217BFDF56}"/>
          </ac:spMkLst>
        </pc:spChg>
      </pc:sldChg>
      <pc:sldChg chg="modSp new mod">
        <pc:chgData name="Zanders, Celine" userId="aabe59ea-19bd-4f85-bd14-717f915397f0" providerId="ADAL" clId="{3F24E111-B7DA-47D8-9543-D9E86A11577B}" dt="2022-05-11T09:52:10.148" v="651"/>
        <pc:sldMkLst>
          <pc:docMk/>
          <pc:sldMk cId="1816568848" sldId="304"/>
        </pc:sldMkLst>
        <pc:spChg chg="mod">
          <ac:chgData name="Zanders, Celine" userId="aabe59ea-19bd-4f85-bd14-717f915397f0" providerId="ADAL" clId="{3F24E111-B7DA-47D8-9543-D9E86A11577B}" dt="2022-05-11T09:45:05.230" v="426" actId="6549"/>
          <ac:spMkLst>
            <pc:docMk/>
            <pc:sldMk cId="1816568848" sldId="304"/>
            <ac:spMk id="2" creationId="{4D42701F-4113-4F97-B56F-2C9B6E77D398}"/>
          </ac:spMkLst>
        </pc:spChg>
        <pc:spChg chg="mod">
          <ac:chgData name="Zanders, Celine" userId="aabe59ea-19bd-4f85-bd14-717f915397f0" providerId="ADAL" clId="{3F24E111-B7DA-47D8-9543-D9E86A11577B}" dt="2022-05-11T09:52:10.148" v="651"/>
          <ac:spMkLst>
            <pc:docMk/>
            <pc:sldMk cId="1816568848" sldId="304"/>
            <ac:spMk id="4" creationId="{AAC125AA-86CD-4965-8522-8C266A6127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26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6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6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990976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8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7290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 27pt headline on a slide with three images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5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5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1" y="1943102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40" y="1943102"/>
            <a:ext cx="2087563" cy="2625298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5" y="1943102"/>
            <a:ext cx="2087563" cy="2625298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9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4354513" cy="4567238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1629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 27pt headline on a slide with three images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6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990976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8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4036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6" y="518401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1" y="1299075"/>
            <a:ext cx="5292725" cy="2977200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04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/>
              <a:t>Sample slide with table and text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6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990976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8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5236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6" y="585794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1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6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GB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314573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err="1"/>
              <a:t>Klik</a:t>
            </a:r>
            <a:r>
              <a:rPr lang="en-GB"/>
              <a:t> om de </a:t>
            </a:r>
            <a:r>
              <a:rPr lang="en-GB" err="1"/>
              <a:t>modelstijlen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bewerken</a:t>
            </a:r>
            <a:endParaRPr lang="en-GB"/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/>
              <a:t>Bike stabilisation - Group 4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65" r:id="rId8"/>
    <p:sldLayoutId id="2147483693" r:id="rId9"/>
    <p:sldLayoutId id="2147483697" r:id="rId10"/>
    <p:sldLayoutId id="2147483698" r:id="rId11"/>
    <p:sldLayoutId id="2147483688" r:id="rId12"/>
    <p:sldLayoutId id="2147483669" r:id="rId13"/>
    <p:sldLayoutId id="2147483670" r:id="rId14"/>
    <p:sldLayoutId id="2147483700" r:id="rId15"/>
    <p:sldLayoutId id="2147483701" r:id="rId16"/>
    <p:sldLayoutId id="2147483702" r:id="rId17"/>
    <p:sldLayoutId id="2147483678" r:id="rId18"/>
    <p:sldLayoutId id="2147483679" r:id="rId19"/>
    <p:sldLayoutId id="2147483674" r:id="rId20"/>
    <p:sldLayoutId id="2147483680" r:id="rId21"/>
    <p:sldLayoutId id="2147483681" r:id="rId22"/>
    <p:sldLayoutId id="2147483682" r:id="rId23"/>
    <p:sldLayoutId id="2147483683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a typeface="Calibri"/>
                <a:cs typeface="Calibri"/>
              </a:rPr>
              <a:t>DBL: EMBEDDED SYSTEMS</a:t>
            </a:r>
          </a:p>
        </p:txBody>
      </p:sp>
      <p:sp>
        <p:nvSpPr>
          <p:cNvPr id="16" name="Ondertitel 15"/>
          <p:cNvSpPr>
            <a:spLocks noGrp="1"/>
          </p:cNvSpPr>
          <p:nvPr>
            <p:ph type="subTitle" idx="1"/>
          </p:nvPr>
        </p:nvSpPr>
        <p:spPr/>
        <p:txBody>
          <a:bodyPr vert="horz" wrap="none" lIns="756000" tIns="18000" rIns="1962000" bIns="0" rtlCol="0" anchor="t">
            <a:noAutofit/>
          </a:bodyPr>
          <a:lstStyle/>
          <a:p>
            <a:r>
              <a:rPr lang="en-GB" dirty="0">
                <a:ea typeface="Calibri"/>
                <a:cs typeface="Calibri"/>
              </a:rPr>
              <a:t>Interim presentation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0" y="3775239"/>
            <a:ext cx="9143999" cy="792000"/>
          </a:xfrm>
        </p:spPr>
        <p:txBody>
          <a:bodyPr/>
          <a:lstStyle/>
          <a:p>
            <a:r>
              <a:rPr lang="en-GB">
                <a:ea typeface="Calibri"/>
                <a:cs typeface="Calibri"/>
              </a:rPr>
              <a:t> 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-1" y="4567236"/>
            <a:ext cx="7347267" cy="576263"/>
          </a:xfrm>
        </p:spPr>
        <p:txBody>
          <a:bodyPr/>
          <a:lstStyle/>
          <a:p>
            <a:r>
              <a:rPr lang="en-GB" dirty="0"/>
              <a:t>Group 25: Serkan </a:t>
            </a:r>
            <a:r>
              <a:rPr lang="en-GB" dirty="0" err="1"/>
              <a:t>Efe</a:t>
            </a:r>
            <a:r>
              <a:rPr lang="en-GB" dirty="0"/>
              <a:t> </a:t>
            </a:r>
            <a:r>
              <a:rPr lang="en-GB" dirty="0" err="1"/>
              <a:t>Durusu</a:t>
            </a:r>
            <a:r>
              <a:rPr lang="en-GB" dirty="0"/>
              <a:t>, Ismail </a:t>
            </a:r>
            <a:r>
              <a:rPr lang="en-GB" dirty="0" err="1"/>
              <a:t>Elmasry</a:t>
            </a:r>
            <a:r>
              <a:rPr lang="en-GB" dirty="0"/>
              <a:t>, Can </a:t>
            </a:r>
            <a:r>
              <a:rPr lang="en-GB" dirty="0" err="1"/>
              <a:t>Ismar</a:t>
            </a:r>
            <a:r>
              <a:rPr lang="en-GB" dirty="0"/>
              <a:t>,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/>
              <a:t>Papalouka</a:t>
            </a:r>
            <a:r>
              <a:rPr lang="en-GB" dirty="0"/>
              <a:t>, </a:t>
            </a:r>
            <a:r>
              <a:rPr lang="en-GB" dirty="0" err="1"/>
              <a:t>Metehan</a:t>
            </a:r>
            <a:r>
              <a:rPr lang="en-GB" dirty="0"/>
              <a:t> </a:t>
            </a:r>
            <a:r>
              <a:rPr lang="en-GB" dirty="0" err="1"/>
              <a:t>Topac</a:t>
            </a:r>
            <a:r>
              <a:rPr lang="en-GB" dirty="0"/>
              <a:t>, Celine Zanders</a:t>
            </a:r>
          </a:p>
        </p:txBody>
      </p:sp>
    </p:spTree>
    <p:extLst>
      <p:ext uri="{BB962C8B-B14F-4D97-AF65-F5344CB8AC3E}">
        <p14:creationId xmlns:p14="http://schemas.microsoft.com/office/powerpoint/2010/main" val="29403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701F-4113-4F97-B56F-2C9B6E77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 Remarks?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E1C2-0DA2-4EEF-9F18-970B40E2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125AA-86CD-4965-8522-8C266A61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FBA37-7611-4299-8442-336D0118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5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1" y="473757"/>
            <a:ext cx="4910138" cy="732238"/>
          </a:xfrm>
        </p:spPr>
        <p:txBody>
          <a:bodyPr anchor="t">
            <a:normAutofit/>
          </a:bodyPr>
          <a:lstStyle/>
          <a:p>
            <a:r>
              <a:rPr lang="en-GB" sz="2700" b="1" dirty="0">
                <a:ea typeface="+mj-lt"/>
                <a:cs typeface="+mj-lt"/>
              </a:rPr>
              <a:t>Contents</a:t>
            </a:r>
            <a:endParaRPr lang="en-GB" sz="2700" dirty="0">
              <a:ea typeface="+mj-lt"/>
              <a:cs typeface="+mj-lt"/>
            </a:endParaRPr>
          </a:p>
          <a:p>
            <a:endParaRPr lang="en-GB" sz="2700" b="1" dirty="0">
              <a:cs typeface="Calibri"/>
            </a:endParaRP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1F7E08AB-8D85-4EC4-A769-919E33865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95401"/>
            <a:ext cx="8046706" cy="2933700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Intended function of robot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Design decisions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Ideas for the mechanics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Outline of high-level software structure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Preliminary simulations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Preliminary results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Problems in progress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Questions / remarks ?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114427" y="4568400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3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C194BDB0-F4EA-4DD6-8281-CCE2440D0CE0}" type="slidenum">
              <a:rPr lang="en-GB" smtClean="0"/>
              <a:pPr>
                <a:spcAft>
                  <a:spcPts val="45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5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7592ACF-F88F-9121-7565-AE192BCD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Intended function of robot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680200-68FF-1C2B-4473-C18A8578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29224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CD767-6B28-49A8-95FF-C9E02255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A9118-F124-4F2F-9A79-839214C7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94BDB0-F4EA-4DD6-8281-CCE2440D0CE0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EF1D420-28DD-020B-ED62-D47BDDC2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Design decisions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E4D507-D404-8274-8A8F-80576491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292245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5EBD6-18B5-483E-BB99-5BAE8CCE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0925" y="4564686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en-GB"/>
              <a:t>Embedded Systems: Group 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F89AF-1E89-4687-BC7D-0E2EF7CE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94BDB0-F4EA-4DD6-8281-CCE2440D0CE0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0888-0747-4FA8-B1CB-E31C819A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Ideas for the mechanics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DCEB-A432-42E8-95BC-798A1915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F1AF0-A9DD-46F6-BFAD-8A7B1DE0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14B04-8748-4219-A5F4-276FF2BA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0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0500-FDB0-4EA9-80EF-71064E27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Outline of high-level software structure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44F6-68F4-47F1-9DD8-1465DD46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00B97-24ED-48D4-A6F9-59F8B948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7A071-D287-4543-A8A2-5236B95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3E8E-3186-4F56-98D2-AE79A8CD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Preliminary simulations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1239-3770-40BC-B42F-71D22CFE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2BB-9A54-4EA4-BBF5-8240A988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2D710-13AB-446D-ADD0-F2AD15B4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3059-9277-4E4C-89C0-359DCB32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Preliminary results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4FD9-D026-403C-98D9-A1C7290DA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562C-4DD1-4218-A269-C8F773A3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A5F7F-65BC-45F0-847F-3219C038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98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2164-9662-4A4E-850B-C2FB870E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Problems in progress</a:t>
            </a:r>
            <a:br>
              <a:rPr lang="en-US" sz="2800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B1A1-EF5C-4A33-AC21-A85A2D2A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7D705-8C8D-4112-BA09-740217BF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489B8-82C4-4DBC-A0B2-001478D0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8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FINAL without instructions.pptx" id="{0BBD693E-2385-4655-BACB-898C475D74F7}" vid="{CFFB9DC6-AC07-480C-A81E-21C53AA8B50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6BF46F7EA1A4E983AF30979396F0C" ma:contentTypeVersion="11" ma:contentTypeDescription="Create a new document." ma:contentTypeScope="" ma:versionID="0bc695bc4ca3932d77ddce15281ce6c4">
  <xsd:schema xmlns:xsd="http://www.w3.org/2001/XMLSchema" xmlns:xs="http://www.w3.org/2001/XMLSchema" xmlns:p="http://schemas.microsoft.com/office/2006/metadata/properties" xmlns:ns3="d88cd4c5-2737-49bf-b4d4-a80908b4fb20" xmlns:ns4="73c1045c-5f0e-4ca3-bebc-b500b6a6fff8" targetNamespace="http://schemas.microsoft.com/office/2006/metadata/properties" ma:root="true" ma:fieldsID="f47bc992e5af26ccdc7a75bdcfd097ff" ns3:_="" ns4:_="">
    <xsd:import namespace="d88cd4c5-2737-49bf-b4d4-a80908b4fb20"/>
    <xsd:import namespace="73c1045c-5f0e-4ca3-bebc-b500b6a6ff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cd4c5-2737-49bf-b4d4-a80908b4fb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045c-5f0e-4ca3-bebc-b500b6a6ff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9CCF07-9C70-4B2E-B303-A21B764A0A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6F53C3-E26D-47D8-8438-BF380A60B9AE}">
  <ds:schemaRefs>
    <ds:schemaRef ds:uri="73c1045c-5f0e-4ca3-bebc-b500b6a6fff8"/>
    <ds:schemaRef ds:uri="d88cd4c5-2737-49bf-b4d4-a80908b4fb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F8FF3E-7142-46A1-B487-85BAE74C4064}">
  <ds:schemaRefs>
    <ds:schemaRef ds:uri="73c1045c-5f0e-4ca3-bebc-b500b6a6fff8"/>
    <ds:schemaRef ds:uri="d88cd4c5-2737-49bf-b4d4-a80908b4fb2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TUE presentation</Template>
  <TotalTime>18</TotalTime>
  <Words>138</Words>
  <Application>Microsoft Office PowerPoint</Application>
  <PresentationFormat>On-screen Show (16:9)</PresentationFormat>
  <Paragraphs>41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Kantoorthema</vt:lpstr>
      <vt:lpstr>DBL: EMBEDDED SYSTEMS</vt:lpstr>
      <vt:lpstr>Contents </vt:lpstr>
      <vt:lpstr>Intended function of robot</vt:lpstr>
      <vt:lpstr>Design decisions</vt:lpstr>
      <vt:lpstr>Ideas for the mechanics</vt:lpstr>
      <vt:lpstr>Outline of high-level software structure</vt:lpstr>
      <vt:lpstr>Preliminary simulations</vt:lpstr>
      <vt:lpstr>Preliminary results</vt:lpstr>
      <vt:lpstr>Problems in progress </vt:lpstr>
      <vt:lpstr>Questions/ Remarks?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Stolwijk, Twan</dc:creator>
  <cp:lastModifiedBy>Zanders, Celine</cp:lastModifiedBy>
  <cp:revision>2</cp:revision>
  <dcterms:created xsi:type="dcterms:W3CDTF">2022-03-11T16:17:39Z</dcterms:created>
  <dcterms:modified xsi:type="dcterms:W3CDTF">2022-05-11T09:52:13Z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0x0101006BB6BF46F7EA1A4E983AF30979396F0C</vt:lpwstr>
  </property>
</Properties>
</file>