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notesSlides/notesSlide3.xml" ContentType="application/vnd.openxmlformats-officedocument.presentationml.notesSlide+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22" r:id="rId2"/>
    <p:sldId id="321" r:id="rId3"/>
    <p:sldId id="271" r:id="rId4"/>
    <p:sldId id="320" r:id="rId5"/>
    <p:sldId id="269" r:id="rId6"/>
    <p:sldId id="323" r:id="rId7"/>
    <p:sldId id="324" r:id="rId8"/>
    <p:sldId id="350" r:id="rId9"/>
    <p:sldId id="325" r:id="rId10"/>
    <p:sldId id="273" r:id="rId11"/>
    <p:sldId id="275" r:id="rId12"/>
    <p:sldId id="274" r:id="rId13"/>
    <p:sldId id="327" r:id="rId14"/>
    <p:sldId id="277" r:id="rId15"/>
    <p:sldId id="258" r:id="rId16"/>
    <p:sldId id="279" r:id="rId17"/>
    <p:sldId id="261" r:id="rId18"/>
    <p:sldId id="262" r:id="rId19"/>
    <p:sldId id="280" r:id="rId20"/>
    <p:sldId id="257" r:id="rId21"/>
    <p:sldId id="265" r:id="rId22"/>
    <p:sldId id="263" r:id="rId23"/>
    <p:sldId id="264" r:id="rId24"/>
    <p:sldId id="286" r:id="rId25"/>
    <p:sldId id="287" r:id="rId26"/>
    <p:sldId id="289" r:id="rId27"/>
    <p:sldId id="328" r:id="rId28"/>
    <p:sldId id="329" r:id="rId29"/>
    <p:sldId id="330" r:id="rId30"/>
    <p:sldId id="331" r:id="rId31"/>
    <p:sldId id="332" r:id="rId32"/>
    <p:sldId id="291" r:id="rId33"/>
    <p:sldId id="293" r:id="rId34"/>
    <p:sldId id="295" r:id="rId35"/>
    <p:sldId id="348" r:id="rId36"/>
    <p:sldId id="374" r:id="rId37"/>
    <p:sldId id="375" r:id="rId38"/>
    <p:sldId id="376" r:id="rId39"/>
    <p:sldId id="377" r:id="rId40"/>
    <p:sldId id="304" r:id="rId41"/>
    <p:sldId id="354" r:id="rId42"/>
    <p:sldId id="355" r:id="rId43"/>
    <p:sldId id="356" r:id="rId44"/>
    <p:sldId id="357" r:id="rId45"/>
    <p:sldId id="358" r:id="rId46"/>
    <p:sldId id="359" r:id="rId47"/>
    <p:sldId id="360" r:id="rId48"/>
    <p:sldId id="340" r:id="rId49"/>
    <p:sldId id="362" r:id="rId50"/>
    <p:sldId id="370" r:id="rId51"/>
    <p:sldId id="371" r:id="rId52"/>
    <p:sldId id="373" r:id="rId53"/>
    <p:sldId id="364" r:id="rId54"/>
    <p:sldId id="365" r:id="rId55"/>
    <p:sldId id="366" r:id="rId56"/>
    <p:sldId id="367" r:id="rId57"/>
    <p:sldId id="368" r:id="rId58"/>
    <p:sldId id="351" r:id="rId59"/>
    <p:sldId id="378" r:id="rId6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7" autoAdjust="0"/>
    <p:restoredTop sz="87949" autoAdjust="0"/>
  </p:normalViewPr>
  <p:slideViewPr>
    <p:cSldViewPr>
      <p:cViewPr varScale="1">
        <p:scale>
          <a:sx n="50" d="100"/>
          <a:sy n="50" d="100"/>
        </p:scale>
        <p:origin x="-113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DE6764-F67E-4078-930A-A05E6966E45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12BF39DF-BE18-442C-ACB2-44417BE8C1C4}">
      <dgm:prSet phldrT="[Texte]" custT="1">
        <dgm:style>
          <a:lnRef idx="1">
            <a:schemeClr val="accent1"/>
          </a:lnRef>
          <a:fillRef idx="2">
            <a:schemeClr val="accent1"/>
          </a:fillRef>
          <a:effectRef idx="1">
            <a:schemeClr val="accent1"/>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ar-MA" sz="2400" b="1" dirty="0" smtClean="0">
            <a:cs typeface="+mj-cs"/>
          </a:endParaRPr>
        </a:p>
        <a:p>
          <a:pPr marL="0" marR="0" indent="0" algn="r" defTabSz="914400" rtl="1" eaLnBrk="1" fontAlgn="auto" latinLnBrk="0" hangingPunct="1">
            <a:lnSpc>
              <a:spcPct val="100000"/>
            </a:lnSpc>
            <a:spcBef>
              <a:spcPts val="0"/>
            </a:spcBef>
            <a:spcAft>
              <a:spcPts val="0"/>
            </a:spcAft>
            <a:buClrTx/>
            <a:buSzTx/>
            <a:buFontTx/>
            <a:buNone/>
            <a:tabLst/>
            <a:defRPr/>
          </a:pPr>
          <a:r>
            <a:rPr lang="ar-MA" sz="2400" b="1" dirty="0" smtClean="0">
              <a:cs typeface="+mj-cs"/>
            </a:rPr>
            <a:t>تمكين المتعلمين من بناء شخصيتهم معرفيا ووجدانيا </a:t>
          </a:r>
          <a:r>
            <a:rPr lang="ar-MA" sz="2400" b="1" dirty="0" err="1" smtClean="0">
              <a:cs typeface="+mj-cs"/>
            </a:rPr>
            <a:t>ومهاريا</a:t>
          </a:r>
          <a:endParaRPr lang="ar-MA" sz="2400" b="1" dirty="0" smtClean="0">
            <a:cs typeface="+mj-cs"/>
          </a:endParaRPr>
        </a:p>
        <a:p>
          <a:pPr defTabSz="666750">
            <a:lnSpc>
              <a:spcPct val="90000"/>
            </a:lnSpc>
            <a:spcBef>
              <a:spcPct val="0"/>
            </a:spcBef>
            <a:spcAft>
              <a:spcPct val="35000"/>
            </a:spcAft>
          </a:pPr>
          <a:endParaRPr lang="fr-FR" sz="2400" dirty="0"/>
        </a:p>
      </dgm:t>
    </dgm:pt>
    <dgm:pt modelId="{9C5DBCAA-4195-4AFE-B02D-5D1628C77440}" type="parTrans" cxnId="{E38FB108-7665-4200-B232-E11806BD8D1E}">
      <dgm:prSet/>
      <dgm:spPr/>
      <dgm:t>
        <a:bodyPr/>
        <a:lstStyle/>
        <a:p>
          <a:endParaRPr lang="fr-FR"/>
        </a:p>
      </dgm:t>
    </dgm:pt>
    <dgm:pt modelId="{CB0058C6-624C-4C7B-B4C7-217FD3F3C32B}" type="sibTrans" cxnId="{E38FB108-7665-4200-B232-E11806BD8D1E}">
      <dgm:prSet/>
      <dgm:spPr/>
      <dgm:t>
        <a:bodyPr/>
        <a:lstStyle/>
        <a:p>
          <a:endParaRPr lang="fr-FR"/>
        </a:p>
      </dgm:t>
    </dgm:pt>
    <dgm:pt modelId="{27946D1E-D09D-47B4-9078-E5CE7CE55CD4}">
      <dgm:prSet phldrT="[Texte]" custT="1">
        <dgm:style>
          <a:lnRef idx="1">
            <a:schemeClr val="accent1"/>
          </a:lnRef>
          <a:fillRef idx="2">
            <a:schemeClr val="accent1"/>
          </a:fillRef>
          <a:effectRef idx="1">
            <a:schemeClr val="accent1"/>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ar-MA" sz="2400" b="1" dirty="0" smtClean="0">
            <a:cs typeface="+mj-cs"/>
          </a:endParaRPr>
        </a:p>
        <a:p>
          <a:pPr marL="0" marR="0" indent="0" algn="r" defTabSz="914400" rtl="1" eaLnBrk="1" fontAlgn="auto" latinLnBrk="0" hangingPunct="1">
            <a:lnSpc>
              <a:spcPct val="100000"/>
            </a:lnSpc>
            <a:spcBef>
              <a:spcPts val="0"/>
            </a:spcBef>
            <a:spcAft>
              <a:spcPts val="0"/>
            </a:spcAft>
            <a:buClrTx/>
            <a:buSzTx/>
            <a:buFontTx/>
            <a:buNone/>
            <a:tabLst/>
            <a:defRPr/>
          </a:pPr>
          <a:r>
            <a:rPr lang="ar-MA" sz="2400" b="1" dirty="0" err="1" smtClean="0">
              <a:cs typeface="+mj-cs"/>
            </a:rPr>
            <a:t>تحسيسهم</a:t>
          </a:r>
          <a:r>
            <a:rPr lang="ar-MA" sz="2400" b="1" dirty="0" smtClean="0">
              <a:cs typeface="+mj-cs"/>
            </a:rPr>
            <a:t> بأسس ومبادئ الديمقراطية، وتعويدهم على ممارستها في الحياة المدرسية</a:t>
          </a:r>
        </a:p>
        <a:p>
          <a:pPr defTabSz="666750">
            <a:lnSpc>
              <a:spcPct val="90000"/>
            </a:lnSpc>
            <a:spcBef>
              <a:spcPct val="0"/>
            </a:spcBef>
            <a:spcAft>
              <a:spcPct val="35000"/>
            </a:spcAft>
          </a:pPr>
          <a:endParaRPr lang="fr-FR" sz="2400" dirty="0"/>
        </a:p>
      </dgm:t>
    </dgm:pt>
    <dgm:pt modelId="{95854C30-9AFC-4B4C-BE89-C5948D369C75}" type="parTrans" cxnId="{190499A4-D5A1-4A38-B88D-3ADF5EC341C8}">
      <dgm:prSet/>
      <dgm:spPr/>
      <dgm:t>
        <a:bodyPr/>
        <a:lstStyle/>
        <a:p>
          <a:endParaRPr lang="fr-FR"/>
        </a:p>
      </dgm:t>
    </dgm:pt>
    <dgm:pt modelId="{2482283D-D78F-433A-BC14-17224CAEA040}" type="sibTrans" cxnId="{190499A4-D5A1-4A38-B88D-3ADF5EC341C8}">
      <dgm:prSet/>
      <dgm:spPr/>
      <dgm:t>
        <a:bodyPr/>
        <a:lstStyle/>
        <a:p>
          <a:endParaRPr lang="fr-FR"/>
        </a:p>
      </dgm:t>
    </dgm:pt>
    <dgm:pt modelId="{2238D424-3FB2-4BEE-B9DE-F5E000CA47B1}">
      <dgm:prSet phldrT="[Texte]" custT="1">
        <dgm:style>
          <a:lnRef idx="1">
            <a:schemeClr val="accent1"/>
          </a:lnRef>
          <a:fillRef idx="2">
            <a:schemeClr val="accent1"/>
          </a:fillRef>
          <a:effectRef idx="1">
            <a:schemeClr val="accent1"/>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ar-MA" sz="2400" b="1" dirty="0" smtClean="0">
            <a:cs typeface="+mj-cs"/>
          </a:endParaRPr>
        </a:p>
        <a:p>
          <a:pPr marL="0" marR="0" indent="0" algn="r" defTabSz="914400" rtl="1" eaLnBrk="1" fontAlgn="auto" latinLnBrk="0" hangingPunct="1">
            <a:lnSpc>
              <a:spcPct val="100000"/>
            </a:lnSpc>
            <a:spcBef>
              <a:spcPts val="0"/>
            </a:spcBef>
            <a:spcAft>
              <a:spcPts val="0"/>
            </a:spcAft>
            <a:buClrTx/>
            <a:buSzTx/>
            <a:buFontTx/>
            <a:buNone/>
            <a:tabLst/>
            <a:defRPr/>
          </a:pPr>
          <a:r>
            <a:rPr lang="ar-MA" sz="2400" b="1" dirty="0" smtClean="0">
              <a:cs typeface="+mj-cs"/>
            </a:rPr>
            <a:t>ترسيخ السلوك السوي لديهم، والتصدي </a:t>
          </a:r>
          <a:r>
            <a:rPr lang="ar-MA" sz="2400" b="1" dirty="0" err="1" smtClean="0">
              <a:cs typeface="+mj-cs"/>
            </a:rPr>
            <a:t>للسلوكات</a:t>
          </a:r>
          <a:r>
            <a:rPr lang="ar-MA" sz="2400" b="1" dirty="0" smtClean="0">
              <a:cs typeface="+mj-cs"/>
            </a:rPr>
            <a:t> </a:t>
          </a:r>
          <a:r>
            <a:rPr lang="ar-MA" sz="2400" b="1" dirty="0" err="1" smtClean="0">
              <a:cs typeface="+mj-cs"/>
            </a:rPr>
            <a:t>اللامدنية</a:t>
          </a:r>
          <a:endParaRPr lang="fr-FR" sz="2400" b="1" dirty="0" smtClean="0">
            <a:cs typeface="+mj-cs"/>
          </a:endParaRPr>
        </a:p>
        <a:p>
          <a:pPr defTabSz="666750">
            <a:lnSpc>
              <a:spcPct val="90000"/>
            </a:lnSpc>
            <a:spcBef>
              <a:spcPct val="0"/>
            </a:spcBef>
            <a:spcAft>
              <a:spcPct val="35000"/>
            </a:spcAft>
          </a:pPr>
          <a:endParaRPr lang="fr-FR" sz="2400" dirty="0"/>
        </a:p>
      </dgm:t>
    </dgm:pt>
    <dgm:pt modelId="{42459709-1FBA-43E6-B9D2-AFA80B79930B}" type="parTrans" cxnId="{663389A2-38C1-456D-828B-F968B802147B}">
      <dgm:prSet/>
      <dgm:spPr/>
      <dgm:t>
        <a:bodyPr/>
        <a:lstStyle/>
        <a:p>
          <a:endParaRPr lang="fr-FR"/>
        </a:p>
      </dgm:t>
    </dgm:pt>
    <dgm:pt modelId="{F14EF6E1-17D8-40BC-9461-214C1E250372}" type="sibTrans" cxnId="{663389A2-38C1-456D-828B-F968B802147B}">
      <dgm:prSet/>
      <dgm:spPr/>
      <dgm:t>
        <a:bodyPr/>
        <a:lstStyle/>
        <a:p>
          <a:endParaRPr lang="fr-FR"/>
        </a:p>
      </dgm:t>
    </dgm:pt>
    <dgm:pt modelId="{54E5C588-E14D-44F5-A318-AF76804B076E}">
      <dgm:prSet phldrT="[Texte]" custT="1">
        <dgm:style>
          <a:lnRef idx="1">
            <a:schemeClr val="accent1"/>
          </a:lnRef>
          <a:fillRef idx="2">
            <a:schemeClr val="accent1"/>
          </a:fillRef>
          <a:effectRef idx="1">
            <a:schemeClr val="accent1"/>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ar-MA" sz="2400" b="1" dirty="0" smtClean="0">
            <a:cs typeface="+mj-cs"/>
          </a:endParaRPr>
        </a:p>
        <a:p>
          <a:pPr marL="0" marR="0" indent="0" algn="r" defTabSz="914400" rtl="1" eaLnBrk="1" fontAlgn="auto" latinLnBrk="0" hangingPunct="1">
            <a:lnSpc>
              <a:spcPct val="100000"/>
            </a:lnSpc>
            <a:spcBef>
              <a:spcPts val="0"/>
            </a:spcBef>
            <a:spcAft>
              <a:spcPts val="0"/>
            </a:spcAft>
            <a:buClrTx/>
            <a:buSzTx/>
            <a:buFontTx/>
            <a:buNone/>
            <a:tabLst/>
            <a:defRPr/>
          </a:pPr>
          <a:r>
            <a:rPr lang="ar-MA" sz="2400" b="1" dirty="0" smtClean="0">
              <a:cs typeface="+mj-cs"/>
            </a:rPr>
            <a:t>ترسيخ حس المبادرة والابتكار لديهم</a:t>
          </a:r>
        </a:p>
        <a:p>
          <a:pPr defTabSz="666750">
            <a:lnSpc>
              <a:spcPct val="90000"/>
            </a:lnSpc>
            <a:spcBef>
              <a:spcPct val="0"/>
            </a:spcBef>
            <a:spcAft>
              <a:spcPct val="35000"/>
            </a:spcAft>
          </a:pPr>
          <a:endParaRPr lang="fr-FR" sz="2400" dirty="0"/>
        </a:p>
      </dgm:t>
    </dgm:pt>
    <dgm:pt modelId="{6BA547B9-68B7-4F7F-8D62-F507D7C74ED3}" type="parTrans" cxnId="{FFD67EBD-C752-4409-89FE-3ADA4E9DAFB4}">
      <dgm:prSet/>
      <dgm:spPr/>
      <dgm:t>
        <a:bodyPr/>
        <a:lstStyle/>
        <a:p>
          <a:endParaRPr lang="fr-FR"/>
        </a:p>
      </dgm:t>
    </dgm:pt>
    <dgm:pt modelId="{85235E33-2BC7-4B27-BF41-46F818241B92}" type="sibTrans" cxnId="{FFD67EBD-C752-4409-89FE-3ADA4E9DAFB4}">
      <dgm:prSet/>
      <dgm:spPr/>
      <dgm:t>
        <a:bodyPr/>
        <a:lstStyle/>
        <a:p>
          <a:endParaRPr lang="fr-FR"/>
        </a:p>
      </dgm:t>
    </dgm:pt>
    <dgm:pt modelId="{76915AE2-F3B2-44A3-982B-140AD3724D85}">
      <dgm:prSet phldrT="[Texte]" custT="1">
        <dgm:style>
          <a:lnRef idx="1">
            <a:schemeClr val="accent1"/>
          </a:lnRef>
          <a:fillRef idx="2">
            <a:schemeClr val="accent1"/>
          </a:fillRef>
          <a:effectRef idx="1">
            <a:schemeClr val="accent1"/>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ar-MA" sz="2400" b="1" dirty="0" smtClean="0">
            <a:cs typeface="+mj-cs"/>
          </a:endParaRPr>
        </a:p>
        <a:p>
          <a:pPr marL="0" marR="0" indent="0" algn="r" defTabSz="914400" rtl="1" eaLnBrk="1" fontAlgn="auto" latinLnBrk="0" hangingPunct="1">
            <a:lnSpc>
              <a:spcPct val="100000"/>
            </a:lnSpc>
            <a:spcBef>
              <a:spcPts val="0"/>
            </a:spcBef>
            <a:spcAft>
              <a:spcPts val="0"/>
            </a:spcAft>
            <a:buClrTx/>
            <a:buSzTx/>
            <a:buFontTx/>
            <a:buNone/>
            <a:tabLst/>
            <a:defRPr/>
          </a:pPr>
          <a:r>
            <a:rPr lang="ar-MA" sz="2400" b="1" dirty="0" smtClean="0">
              <a:cs typeface="+mj-cs"/>
            </a:rPr>
            <a:t>تمكينهم من التعرف على ذواتهم </a:t>
          </a:r>
          <a:r>
            <a:rPr lang="ar-MA" sz="2400" b="1" dirty="0" err="1" smtClean="0">
              <a:cs typeface="+mj-cs"/>
            </a:rPr>
            <a:t>وميولاتهم</a:t>
          </a:r>
          <a:r>
            <a:rPr lang="ar-MA" sz="2400" b="1" dirty="0" smtClean="0">
              <a:cs typeface="+mj-cs"/>
            </a:rPr>
            <a:t> وإمكاناتهم</a:t>
          </a:r>
        </a:p>
        <a:p>
          <a:pPr defTabSz="666750">
            <a:lnSpc>
              <a:spcPct val="90000"/>
            </a:lnSpc>
            <a:spcBef>
              <a:spcPct val="0"/>
            </a:spcBef>
            <a:spcAft>
              <a:spcPct val="35000"/>
            </a:spcAft>
          </a:pPr>
          <a:endParaRPr lang="fr-FR" sz="2400" dirty="0"/>
        </a:p>
      </dgm:t>
    </dgm:pt>
    <dgm:pt modelId="{57214FB2-1AD9-4D73-A2CE-0E9692FD9706}" type="parTrans" cxnId="{523BAAC6-E5F2-453E-A12C-BA0A2B48EDDF}">
      <dgm:prSet/>
      <dgm:spPr/>
      <dgm:t>
        <a:bodyPr/>
        <a:lstStyle/>
        <a:p>
          <a:endParaRPr lang="fr-FR"/>
        </a:p>
      </dgm:t>
    </dgm:pt>
    <dgm:pt modelId="{0D3C30CE-4FC1-46B9-AAB3-1B60C59D8574}" type="sibTrans" cxnId="{523BAAC6-E5F2-453E-A12C-BA0A2B48EDDF}">
      <dgm:prSet/>
      <dgm:spPr/>
      <dgm:t>
        <a:bodyPr/>
        <a:lstStyle/>
        <a:p>
          <a:endParaRPr lang="fr-FR"/>
        </a:p>
      </dgm:t>
    </dgm:pt>
    <dgm:pt modelId="{1A232A80-4C58-4F7C-9CA9-BAD089EFBBA7}">
      <dgm:prSet phldrT="[Texte]" custT="1">
        <dgm:style>
          <a:lnRef idx="1">
            <a:schemeClr val="accent1"/>
          </a:lnRef>
          <a:fillRef idx="2">
            <a:schemeClr val="accent1"/>
          </a:fillRef>
          <a:effectRef idx="1">
            <a:schemeClr val="accent1"/>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ar-MA" sz="2400" b="1" dirty="0" smtClean="0">
            <a:cs typeface="+mj-cs"/>
          </a:endParaRPr>
        </a:p>
        <a:p>
          <a:pPr marL="0" marR="0" indent="0" algn="r" defTabSz="914400" rtl="1" eaLnBrk="1" fontAlgn="auto" latinLnBrk="0" hangingPunct="1">
            <a:lnSpc>
              <a:spcPct val="100000"/>
            </a:lnSpc>
            <a:spcBef>
              <a:spcPts val="0"/>
            </a:spcBef>
            <a:spcAft>
              <a:spcPts val="0"/>
            </a:spcAft>
            <a:buClrTx/>
            <a:buSzTx/>
            <a:buFontTx/>
            <a:buNone/>
            <a:tabLst/>
            <a:defRPr/>
          </a:pPr>
          <a:r>
            <a:rPr lang="ar-MA" sz="2400" b="1" dirty="0" smtClean="0">
              <a:cs typeface="+mj-cs"/>
            </a:rPr>
            <a:t>إظهار طاقاتهم ومواهبهم وإشباع حاجاتهم </a:t>
          </a:r>
        </a:p>
        <a:p>
          <a:pPr defTabSz="666750">
            <a:lnSpc>
              <a:spcPct val="90000"/>
            </a:lnSpc>
            <a:spcBef>
              <a:spcPct val="0"/>
            </a:spcBef>
            <a:spcAft>
              <a:spcPct val="35000"/>
            </a:spcAft>
          </a:pPr>
          <a:endParaRPr lang="fr-FR" sz="2400" dirty="0"/>
        </a:p>
      </dgm:t>
    </dgm:pt>
    <dgm:pt modelId="{63635071-6632-4C1F-9F7B-34765A7F4BAE}" type="parTrans" cxnId="{EA26B5E9-D7F2-4EA3-9A5C-6553FD416A9E}">
      <dgm:prSet/>
      <dgm:spPr/>
      <dgm:t>
        <a:bodyPr/>
        <a:lstStyle/>
        <a:p>
          <a:endParaRPr lang="fr-FR"/>
        </a:p>
      </dgm:t>
    </dgm:pt>
    <dgm:pt modelId="{B4F301D6-BCFB-48D5-8F43-B2AA9A03B94F}" type="sibTrans" cxnId="{EA26B5E9-D7F2-4EA3-9A5C-6553FD416A9E}">
      <dgm:prSet/>
      <dgm:spPr/>
      <dgm:t>
        <a:bodyPr/>
        <a:lstStyle/>
        <a:p>
          <a:endParaRPr lang="fr-FR"/>
        </a:p>
      </dgm:t>
    </dgm:pt>
    <dgm:pt modelId="{1772B192-BE01-45FC-8CB7-22C6EAAD7407}" type="pres">
      <dgm:prSet presAssocID="{B3DE6764-F67E-4078-930A-A05E6966E45A}" presName="linear" presStyleCnt="0">
        <dgm:presLayoutVars>
          <dgm:dir/>
          <dgm:animLvl val="lvl"/>
          <dgm:resizeHandles val="exact"/>
        </dgm:presLayoutVars>
      </dgm:prSet>
      <dgm:spPr/>
      <dgm:t>
        <a:bodyPr/>
        <a:lstStyle/>
        <a:p>
          <a:endParaRPr lang="fr-FR"/>
        </a:p>
      </dgm:t>
    </dgm:pt>
    <dgm:pt modelId="{63445DA0-851C-43AD-9B7A-F9132400F9DA}" type="pres">
      <dgm:prSet presAssocID="{12BF39DF-BE18-442C-ACB2-44417BE8C1C4}" presName="parentLin" presStyleCnt="0"/>
      <dgm:spPr/>
    </dgm:pt>
    <dgm:pt modelId="{FA0E209B-E028-4F9C-8C3E-188FADCB1557}" type="pres">
      <dgm:prSet presAssocID="{12BF39DF-BE18-442C-ACB2-44417BE8C1C4}" presName="parentLeftMargin" presStyleLbl="node1" presStyleIdx="0" presStyleCnt="6"/>
      <dgm:spPr/>
      <dgm:t>
        <a:bodyPr/>
        <a:lstStyle/>
        <a:p>
          <a:endParaRPr lang="fr-FR"/>
        </a:p>
      </dgm:t>
    </dgm:pt>
    <dgm:pt modelId="{5A8ADAA7-D04E-4ABE-98F9-C9E63893280A}" type="pres">
      <dgm:prSet presAssocID="{12BF39DF-BE18-442C-ACB2-44417BE8C1C4}" presName="parentText" presStyleLbl="node1" presStyleIdx="0" presStyleCnt="6" custScaleX="122500" custScaleY="134762">
        <dgm:presLayoutVars>
          <dgm:chMax val="0"/>
          <dgm:bulletEnabled val="1"/>
        </dgm:presLayoutVars>
      </dgm:prSet>
      <dgm:spPr/>
      <dgm:t>
        <a:bodyPr/>
        <a:lstStyle/>
        <a:p>
          <a:endParaRPr lang="fr-FR"/>
        </a:p>
      </dgm:t>
    </dgm:pt>
    <dgm:pt modelId="{B5D9C38F-8DC1-4CC6-B1E4-B2A04F9401A3}" type="pres">
      <dgm:prSet presAssocID="{12BF39DF-BE18-442C-ACB2-44417BE8C1C4}" presName="negativeSpace" presStyleCnt="0"/>
      <dgm:spPr/>
    </dgm:pt>
    <dgm:pt modelId="{FD9CB90C-B26D-4F8E-AAB6-E8C24A8CD0DF}" type="pres">
      <dgm:prSet presAssocID="{12BF39DF-BE18-442C-ACB2-44417BE8C1C4}" presName="childText" presStyleLbl="conFgAcc1" presStyleIdx="0" presStyleCnt="6">
        <dgm:presLayoutVars>
          <dgm:bulletEnabled val="1"/>
        </dgm:presLayoutVars>
        <dgm:style>
          <a:lnRef idx="1">
            <a:schemeClr val="accent2"/>
          </a:lnRef>
          <a:fillRef idx="2">
            <a:schemeClr val="accent2"/>
          </a:fillRef>
          <a:effectRef idx="1">
            <a:schemeClr val="accent2"/>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ADD2DCFB-1B9F-430B-90B7-4263DDA22E27}" type="pres">
      <dgm:prSet presAssocID="{CB0058C6-624C-4C7B-B4C7-217FD3F3C32B}" presName="spaceBetweenRectangles" presStyleCnt="0"/>
      <dgm:spPr/>
    </dgm:pt>
    <dgm:pt modelId="{86C8B948-BA8E-4F5E-85D5-88EB520850F0}" type="pres">
      <dgm:prSet presAssocID="{76915AE2-F3B2-44A3-982B-140AD3724D85}" presName="parentLin" presStyleCnt="0"/>
      <dgm:spPr/>
    </dgm:pt>
    <dgm:pt modelId="{29D3DF82-258F-45F2-8099-1DAA949605CC}" type="pres">
      <dgm:prSet presAssocID="{76915AE2-F3B2-44A3-982B-140AD3724D85}" presName="parentLeftMargin" presStyleLbl="node1" presStyleIdx="0" presStyleCnt="6"/>
      <dgm:spPr/>
      <dgm:t>
        <a:bodyPr/>
        <a:lstStyle/>
        <a:p>
          <a:endParaRPr lang="fr-FR"/>
        </a:p>
      </dgm:t>
    </dgm:pt>
    <dgm:pt modelId="{42BCCC67-6274-4B1E-A114-50438C3ECE1F}" type="pres">
      <dgm:prSet presAssocID="{76915AE2-F3B2-44A3-982B-140AD3724D85}" presName="parentText" presStyleLbl="node1" presStyleIdx="1" presStyleCnt="6" custScaleX="122500" custScaleY="134762">
        <dgm:presLayoutVars>
          <dgm:chMax val="0"/>
          <dgm:bulletEnabled val="1"/>
        </dgm:presLayoutVars>
      </dgm:prSet>
      <dgm:spPr/>
      <dgm:t>
        <a:bodyPr/>
        <a:lstStyle/>
        <a:p>
          <a:endParaRPr lang="fr-FR"/>
        </a:p>
      </dgm:t>
    </dgm:pt>
    <dgm:pt modelId="{BB5DEC25-895D-4B14-8750-CC5944517537}" type="pres">
      <dgm:prSet presAssocID="{76915AE2-F3B2-44A3-982B-140AD3724D85}" presName="negativeSpace" presStyleCnt="0"/>
      <dgm:spPr/>
    </dgm:pt>
    <dgm:pt modelId="{4D4E51D6-9026-4DC3-889B-B07CFBC7EA96}" type="pres">
      <dgm:prSet presAssocID="{76915AE2-F3B2-44A3-982B-140AD3724D85}" presName="childText" presStyleLbl="conFgAcc1" presStyleIdx="1" presStyleCnt="6">
        <dgm:presLayoutVars>
          <dgm:bulletEnabled val="1"/>
        </dgm:presLayoutVars>
        <dgm:style>
          <a:lnRef idx="1">
            <a:schemeClr val="accent2"/>
          </a:lnRef>
          <a:fillRef idx="2">
            <a:schemeClr val="accent2"/>
          </a:fillRef>
          <a:effectRef idx="1">
            <a:schemeClr val="accent2"/>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2E0D8162-DBF5-44EE-95CD-89530015C753}" type="pres">
      <dgm:prSet presAssocID="{0D3C30CE-4FC1-46B9-AAB3-1B60C59D8574}" presName="spaceBetweenRectangles" presStyleCnt="0"/>
      <dgm:spPr/>
    </dgm:pt>
    <dgm:pt modelId="{637E2AA4-D04E-4158-97D5-F9C667A6B156}" type="pres">
      <dgm:prSet presAssocID="{1A232A80-4C58-4F7C-9CA9-BAD089EFBBA7}" presName="parentLin" presStyleCnt="0"/>
      <dgm:spPr/>
    </dgm:pt>
    <dgm:pt modelId="{75873772-7D28-4F50-B2B0-C24BE3EAF140}" type="pres">
      <dgm:prSet presAssocID="{1A232A80-4C58-4F7C-9CA9-BAD089EFBBA7}" presName="parentLeftMargin" presStyleLbl="node1" presStyleIdx="1" presStyleCnt="6"/>
      <dgm:spPr/>
      <dgm:t>
        <a:bodyPr/>
        <a:lstStyle/>
        <a:p>
          <a:endParaRPr lang="fr-FR"/>
        </a:p>
      </dgm:t>
    </dgm:pt>
    <dgm:pt modelId="{49BF1904-DC08-4C8B-A2EB-6FAB015F2800}" type="pres">
      <dgm:prSet presAssocID="{1A232A80-4C58-4F7C-9CA9-BAD089EFBBA7}" presName="parentText" presStyleLbl="node1" presStyleIdx="2" presStyleCnt="6" custScaleX="122500" custScaleY="134762">
        <dgm:presLayoutVars>
          <dgm:chMax val="0"/>
          <dgm:bulletEnabled val="1"/>
        </dgm:presLayoutVars>
      </dgm:prSet>
      <dgm:spPr/>
      <dgm:t>
        <a:bodyPr/>
        <a:lstStyle/>
        <a:p>
          <a:endParaRPr lang="fr-FR"/>
        </a:p>
      </dgm:t>
    </dgm:pt>
    <dgm:pt modelId="{D548CDAF-008B-4737-902D-6A8804E7650D}" type="pres">
      <dgm:prSet presAssocID="{1A232A80-4C58-4F7C-9CA9-BAD089EFBBA7}" presName="negativeSpace" presStyleCnt="0"/>
      <dgm:spPr/>
    </dgm:pt>
    <dgm:pt modelId="{6EE3552A-E522-4C56-B81E-547F8DB81712}" type="pres">
      <dgm:prSet presAssocID="{1A232A80-4C58-4F7C-9CA9-BAD089EFBBA7}" presName="childText" presStyleLbl="conFgAcc1" presStyleIdx="2" presStyleCnt="6">
        <dgm:presLayoutVars>
          <dgm:bulletEnabled val="1"/>
        </dgm:presLayoutVars>
        <dgm:style>
          <a:lnRef idx="1">
            <a:schemeClr val="accent2"/>
          </a:lnRef>
          <a:fillRef idx="2">
            <a:schemeClr val="accent2"/>
          </a:fillRef>
          <a:effectRef idx="1">
            <a:schemeClr val="accent2"/>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F86171DB-EBEB-46EB-95CD-78D0EC8D60C1}" type="pres">
      <dgm:prSet presAssocID="{B4F301D6-BCFB-48D5-8F43-B2AA9A03B94F}" presName="spaceBetweenRectangles" presStyleCnt="0"/>
      <dgm:spPr/>
    </dgm:pt>
    <dgm:pt modelId="{D41D0358-0EAF-45B4-B255-C48158293A33}" type="pres">
      <dgm:prSet presAssocID="{54E5C588-E14D-44F5-A318-AF76804B076E}" presName="parentLin" presStyleCnt="0"/>
      <dgm:spPr/>
    </dgm:pt>
    <dgm:pt modelId="{0AE9B5B0-E92B-4E47-9D87-D83B25CAF531}" type="pres">
      <dgm:prSet presAssocID="{54E5C588-E14D-44F5-A318-AF76804B076E}" presName="parentLeftMargin" presStyleLbl="node1" presStyleIdx="2" presStyleCnt="6"/>
      <dgm:spPr/>
      <dgm:t>
        <a:bodyPr/>
        <a:lstStyle/>
        <a:p>
          <a:endParaRPr lang="fr-FR"/>
        </a:p>
      </dgm:t>
    </dgm:pt>
    <dgm:pt modelId="{1B2CCC8A-658C-43D8-BA5F-2EA8C39E42D8}" type="pres">
      <dgm:prSet presAssocID="{54E5C588-E14D-44F5-A318-AF76804B076E}" presName="parentText" presStyleLbl="node1" presStyleIdx="3" presStyleCnt="6" custScaleX="122500" custScaleY="134762">
        <dgm:presLayoutVars>
          <dgm:chMax val="0"/>
          <dgm:bulletEnabled val="1"/>
        </dgm:presLayoutVars>
      </dgm:prSet>
      <dgm:spPr/>
      <dgm:t>
        <a:bodyPr/>
        <a:lstStyle/>
        <a:p>
          <a:endParaRPr lang="fr-FR"/>
        </a:p>
      </dgm:t>
    </dgm:pt>
    <dgm:pt modelId="{8E613E81-6750-4D78-A559-1605EDB2D06A}" type="pres">
      <dgm:prSet presAssocID="{54E5C588-E14D-44F5-A318-AF76804B076E}" presName="negativeSpace" presStyleCnt="0"/>
      <dgm:spPr/>
    </dgm:pt>
    <dgm:pt modelId="{6E0E7D01-8B0C-4695-A24A-E3D8C953A84C}" type="pres">
      <dgm:prSet presAssocID="{54E5C588-E14D-44F5-A318-AF76804B076E}" presName="childText" presStyleLbl="conFgAcc1" presStyleIdx="3" presStyleCnt="6">
        <dgm:presLayoutVars>
          <dgm:bulletEnabled val="1"/>
        </dgm:presLayoutVars>
        <dgm:style>
          <a:lnRef idx="1">
            <a:schemeClr val="accent2"/>
          </a:lnRef>
          <a:fillRef idx="2">
            <a:schemeClr val="accent2"/>
          </a:fillRef>
          <a:effectRef idx="1">
            <a:schemeClr val="accent2"/>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A2C87852-5A02-4397-98E6-236DD0361DAC}" type="pres">
      <dgm:prSet presAssocID="{85235E33-2BC7-4B27-BF41-46F818241B92}" presName="spaceBetweenRectangles" presStyleCnt="0"/>
      <dgm:spPr/>
    </dgm:pt>
    <dgm:pt modelId="{109F9C3B-4A4F-4A55-A1FC-6A88D7BD12D5}" type="pres">
      <dgm:prSet presAssocID="{27946D1E-D09D-47B4-9078-E5CE7CE55CD4}" presName="parentLin" presStyleCnt="0"/>
      <dgm:spPr/>
    </dgm:pt>
    <dgm:pt modelId="{860EA18E-F8A6-49CE-96E3-6600236992C4}" type="pres">
      <dgm:prSet presAssocID="{27946D1E-D09D-47B4-9078-E5CE7CE55CD4}" presName="parentLeftMargin" presStyleLbl="node1" presStyleIdx="3" presStyleCnt="6"/>
      <dgm:spPr/>
      <dgm:t>
        <a:bodyPr/>
        <a:lstStyle/>
        <a:p>
          <a:endParaRPr lang="fr-FR"/>
        </a:p>
      </dgm:t>
    </dgm:pt>
    <dgm:pt modelId="{9088A782-D251-4033-B3F3-9999B53CF85E}" type="pres">
      <dgm:prSet presAssocID="{27946D1E-D09D-47B4-9078-E5CE7CE55CD4}" presName="parentText" presStyleLbl="node1" presStyleIdx="4" presStyleCnt="6" custScaleX="122500" custScaleY="134762">
        <dgm:presLayoutVars>
          <dgm:chMax val="0"/>
          <dgm:bulletEnabled val="1"/>
        </dgm:presLayoutVars>
      </dgm:prSet>
      <dgm:spPr/>
      <dgm:t>
        <a:bodyPr/>
        <a:lstStyle/>
        <a:p>
          <a:endParaRPr lang="fr-FR"/>
        </a:p>
      </dgm:t>
    </dgm:pt>
    <dgm:pt modelId="{EF84001A-86C5-4732-BD03-BB77F55DC574}" type="pres">
      <dgm:prSet presAssocID="{27946D1E-D09D-47B4-9078-E5CE7CE55CD4}" presName="negativeSpace" presStyleCnt="0"/>
      <dgm:spPr/>
    </dgm:pt>
    <dgm:pt modelId="{37D85E61-5988-4981-98C1-B9938795C184}" type="pres">
      <dgm:prSet presAssocID="{27946D1E-D09D-47B4-9078-E5CE7CE55CD4}" presName="childText" presStyleLbl="conFgAcc1" presStyleIdx="4" presStyleCnt="6">
        <dgm:presLayoutVars>
          <dgm:bulletEnabled val="1"/>
        </dgm:presLayoutVars>
        <dgm:style>
          <a:lnRef idx="1">
            <a:schemeClr val="accent2"/>
          </a:lnRef>
          <a:fillRef idx="2">
            <a:schemeClr val="accent2"/>
          </a:fillRef>
          <a:effectRef idx="1">
            <a:schemeClr val="accent2"/>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CB6D7C11-4007-4910-90A6-4BEAB22D52D8}" type="pres">
      <dgm:prSet presAssocID="{2482283D-D78F-433A-BC14-17224CAEA040}" presName="spaceBetweenRectangles" presStyleCnt="0"/>
      <dgm:spPr/>
    </dgm:pt>
    <dgm:pt modelId="{491A9FAD-BC10-47B0-A489-A7DE72E57B14}" type="pres">
      <dgm:prSet presAssocID="{2238D424-3FB2-4BEE-B9DE-F5E000CA47B1}" presName="parentLin" presStyleCnt="0"/>
      <dgm:spPr/>
    </dgm:pt>
    <dgm:pt modelId="{28956DCF-2B95-4CDB-91D5-8A96F3355ECE}" type="pres">
      <dgm:prSet presAssocID="{2238D424-3FB2-4BEE-B9DE-F5E000CA47B1}" presName="parentLeftMargin" presStyleLbl="node1" presStyleIdx="4" presStyleCnt="6"/>
      <dgm:spPr/>
      <dgm:t>
        <a:bodyPr/>
        <a:lstStyle/>
        <a:p>
          <a:endParaRPr lang="fr-FR"/>
        </a:p>
      </dgm:t>
    </dgm:pt>
    <dgm:pt modelId="{822DCD43-0C70-4344-B35E-DAD1F8F41AC1}" type="pres">
      <dgm:prSet presAssocID="{2238D424-3FB2-4BEE-B9DE-F5E000CA47B1}" presName="parentText" presStyleLbl="node1" presStyleIdx="5" presStyleCnt="6" custScaleX="122500" custScaleY="134762">
        <dgm:presLayoutVars>
          <dgm:chMax val="0"/>
          <dgm:bulletEnabled val="1"/>
        </dgm:presLayoutVars>
      </dgm:prSet>
      <dgm:spPr/>
      <dgm:t>
        <a:bodyPr/>
        <a:lstStyle/>
        <a:p>
          <a:endParaRPr lang="fr-FR"/>
        </a:p>
      </dgm:t>
    </dgm:pt>
    <dgm:pt modelId="{98946EEA-AB78-406F-B2C6-E80674769F48}" type="pres">
      <dgm:prSet presAssocID="{2238D424-3FB2-4BEE-B9DE-F5E000CA47B1}" presName="negativeSpace" presStyleCnt="0"/>
      <dgm:spPr/>
    </dgm:pt>
    <dgm:pt modelId="{0FFE618F-36EE-4C0D-A90C-A3566D7E6731}" type="pres">
      <dgm:prSet presAssocID="{2238D424-3FB2-4BEE-B9DE-F5E000CA47B1}" presName="childText" presStyleLbl="conFgAcc1" presStyleIdx="5" presStyleCnt="6">
        <dgm:presLayoutVars>
          <dgm:bulletEnabled val="1"/>
        </dgm:presLayoutVars>
        <dgm:style>
          <a:lnRef idx="1">
            <a:schemeClr val="accent2"/>
          </a:lnRef>
          <a:fillRef idx="2">
            <a:schemeClr val="accent2"/>
          </a:fillRef>
          <a:effectRef idx="1">
            <a:schemeClr val="accent2"/>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Lst>
  <dgm:cxnLst>
    <dgm:cxn modelId="{747E52F5-B9C7-4278-B02B-BB10745D7104}" type="presOf" srcId="{B3DE6764-F67E-4078-930A-A05E6966E45A}" destId="{1772B192-BE01-45FC-8CB7-22C6EAAD7407}" srcOrd="0" destOrd="0" presId="urn:microsoft.com/office/officeart/2005/8/layout/list1"/>
    <dgm:cxn modelId="{FFD67EBD-C752-4409-89FE-3ADA4E9DAFB4}" srcId="{B3DE6764-F67E-4078-930A-A05E6966E45A}" destId="{54E5C588-E14D-44F5-A318-AF76804B076E}" srcOrd="3" destOrd="0" parTransId="{6BA547B9-68B7-4F7F-8D62-F507D7C74ED3}" sibTransId="{85235E33-2BC7-4B27-BF41-46F818241B92}"/>
    <dgm:cxn modelId="{FD692B97-CE93-4BDF-BF44-F76330D41D58}" type="presOf" srcId="{12BF39DF-BE18-442C-ACB2-44417BE8C1C4}" destId="{5A8ADAA7-D04E-4ABE-98F9-C9E63893280A}" srcOrd="1" destOrd="0" presId="urn:microsoft.com/office/officeart/2005/8/layout/list1"/>
    <dgm:cxn modelId="{E8AA5F67-1F73-4A84-897A-C15EE7F42C11}" type="presOf" srcId="{27946D1E-D09D-47B4-9078-E5CE7CE55CD4}" destId="{9088A782-D251-4033-B3F3-9999B53CF85E}" srcOrd="1" destOrd="0" presId="urn:microsoft.com/office/officeart/2005/8/layout/list1"/>
    <dgm:cxn modelId="{8A0A3261-7AB1-480A-9514-EB854E459BC9}" type="presOf" srcId="{2238D424-3FB2-4BEE-B9DE-F5E000CA47B1}" destId="{822DCD43-0C70-4344-B35E-DAD1F8F41AC1}" srcOrd="1" destOrd="0" presId="urn:microsoft.com/office/officeart/2005/8/layout/list1"/>
    <dgm:cxn modelId="{E3A5ADC5-E99F-4127-BB66-37559DBA34E7}" type="presOf" srcId="{1A232A80-4C58-4F7C-9CA9-BAD089EFBBA7}" destId="{49BF1904-DC08-4C8B-A2EB-6FAB015F2800}" srcOrd="1" destOrd="0" presId="urn:microsoft.com/office/officeart/2005/8/layout/list1"/>
    <dgm:cxn modelId="{E38FB108-7665-4200-B232-E11806BD8D1E}" srcId="{B3DE6764-F67E-4078-930A-A05E6966E45A}" destId="{12BF39DF-BE18-442C-ACB2-44417BE8C1C4}" srcOrd="0" destOrd="0" parTransId="{9C5DBCAA-4195-4AFE-B02D-5D1628C77440}" sibTransId="{CB0058C6-624C-4C7B-B4C7-217FD3F3C32B}"/>
    <dgm:cxn modelId="{F0633143-EA5E-4E08-99A1-A085C0F6FCC7}" type="presOf" srcId="{12BF39DF-BE18-442C-ACB2-44417BE8C1C4}" destId="{FA0E209B-E028-4F9C-8C3E-188FADCB1557}" srcOrd="0" destOrd="0" presId="urn:microsoft.com/office/officeart/2005/8/layout/list1"/>
    <dgm:cxn modelId="{973B47DC-4C31-40A1-A9EC-1D2A54E79F70}" type="presOf" srcId="{1A232A80-4C58-4F7C-9CA9-BAD089EFBBA7}" destId="{75873772-7D28-4F50-B2B0-C24BE3EAF140}" srcOrd="0" destOrd="0" presId="urn:microsoft.com/office/officeart/2005/8/layout/list1"/>
    <dgm:cxn modelId="{DB4FCB7B-6BAF-4513-8E93-1471AD242269}" type="presOf" srcId="{54E5C588-E14D-44F5-A318-AF76804B076E}" destId="{0AE9B5B0-E92B-4E47-9D87-D83B25CAF531}" srcOrd="0" destOrd="0" presId="urn:microsoft.com/office/officeart/2005/8/layout/list1"/>
    <dgm:cxn modelId="{1F6D093B-2634-4083-B6DD-353D87D5A162}" type="presOf" srcId="{27946D1E-D09D-47B4-9078-E5CE7CE55CD4}" destId="{860EA18E-F8A6-49CE-96E3-6600236992C4}" srcOrd="0" destOrd="0" presId="urn:microsoft.com/office/officeart/2005/8/layout/list1"/>
    <dgm:cxn modelId="{99903C04-D8A7-4FB7-8700-C75B906E4786}" type="presOf" srcId="{2238D424-3FB2-4BEE-B9DE-F5E000CA47B1}" destId="{28956DCF-2B95-4CDB-91D5-8A96F3355ECE}" srcOrd="0" destOrd="0" presId="urn:microsoft.com/office/officeart/2005/8/layout/list1"/>
    <dgm:cxn modelId="{663389A2-38C1-456D-828B-F968B802147B}" srcId="{B3DE6764-F67E-4078-930A-A05E6966E45A}" destId="{2238D424-3FB2-4BEE-B9DE-F5E000CA47B1}" srcOrd="5" destOrd="0" parTransId="{42459709-1FBA-43E6-B9D2-AFA80B79930B}" sibTransId="{F14EF6E1-17D8-40BC-9461-214C1E250372}"/>
    <dgm:cxn modelId="{BDECB205-9704-48EE-9525-1896055F32CD}" type="presOf" srcId="{76915AE2-F3B2-44A3-982B-140AD3724D85}" destId="{42BCCC67-6274-4B1E-A114-50438C3ECE1F}" srcOrd="1" destOrd="0" presId="urn:microsoft.com/office/officeart/2005/8/layout/list1"/>
    <dgm:cxn modelId="{190499A4-D5A1-4A38-B88D-3ADF5EC341C8}" srcId="{B3DE6764-F67E-4078-930A-A05E6966E45A}" destId="{27946D1E-D09D-47B4-9078-E5CE7CE55CD4}" srcOrd="4" destOrd="0" parTransId="{95854C30-9AFC-4B4C-BE89-C5948D369C75}" sibTransId="{2482283D-D78F-433A-BC14-17224CAEA040}"/>
    <dgm:cxn modelId="{523BAAC6-E5F2-453E-A12C-BA0A2B48EDDF}" srcId="{B3DE6764-F67E-4078-930A-A05E6966E45A}" destId="{76915AE2-F3B2-44A3-982B-140AD3724D85}" srcOrd="1" destOrd="0" parTransId="{57214FB2-1AD9-4D73-A2CE-0E9692FD9706}" sibTransId="{0D3C30CE-4FC1-46B9-AAB3-1B60C59D8574}"/>
    <dgm:cxn modelId="{EA26B5E9-D7F2-4EA3-9A5C-6553FD416A9E}" srcId="{B3DE6764-F67E-4078-930A-A05E6966E45A}" destId="{1A232A80-4C58-4F7C-9CA9-BAD089EFBBA7}" srcOrd="2" destOrd="0" parTransId="{63635071-6632-4C1F-9F7B-34765A7F4BAE}" sibTransId="{B4F301D6-BCFB-48D5-8F43-B2AA9A03B94F}"/>
    <dgm:cxn modelId="{09951933-93F4-4A2B-90C1-584C4244A395}" type="presOf" srcId="{54E5C588-E14D-44F5-A318-AF76804B076E}" destId="{1B2CCC8A-658C-43D8-BA5F-2EA8C39E42D8}" srcOrd="1" destOrd="0" presId="urn:microsoft.com/office/officeart/2005/8/layout/list1"/>
    <dgm:cxn modelId="{D13120AA-6649-4530-9AFB-C3D3A1628850}" type="presOf" srcId="{76915AE2-F3B2-44A3-982B-140AD3724D85}" destId="{29D3DF82-258F-45F2-8099-1DAA949605CC}" srcOrd="0" destOrd="0" presId="urn:microsoft.com/office/officeart/2005/8/layout/list1"/>
    <dgm:cxn modelId="{CFFA1367-6FE9-4D19-8AC1-4BEE23023AC8}" type="presParOf" srcId="{1772B192-BE01-45FC-8CB7-22C6EAAD7407}" destId="{63445DA0-851C-43AD-9B7A-F9132400F9DA}" srcOrd="0" destOrd="0" presId="urn:microsoft.com/office/officeart/2005/8/layout/list1"/>
    <dgm:cxn modelId="{A8B5897C-F5E5-4542-ADDD-CD60772339E7}" type="presParOf" srcId="{63445DA0-851C-43AD-9B7A-F9132400F9DA}" destId="{FA0E209B-E028-4F9C-8C3E-188FADCB1557}" srcOrd="0" destOrd="0" presId="urn:microsoft.com/office/officeart/2005/8/layout/list1"/>
    <dgm:cxn modelId="{5F17038A-C78D-4104-9EFA-7B5158974EBF}" type="presParOf" srcId="{63445DA0-851C-43AD-9B7A-F9132400F9DA}" destId="{5A8ADAA7-D04E-4ABE-98F9-C9E63893280A}" srcOrd="1" destOrd="0" presId="urn:microsoft.com/office/officeart/2005/8/layout/list1"/>
    <dgm:cxn modelId="{B457C50A-F6F8-4A65-B865-B0DA7C576667}" type="presParOf" srcId="{1772B192-BE01-45FC-8CB7-22C6EAAD7407}" destId="{B5D9C38F-8DC1-4CC6-B1E4-B2A04F9401A3}" srcOrd="1" destOrd="0" presId="urn:microsoft.com/office/officeart/2005/8/layout/list1"/>
    <dgm:cxn modelId="{8BA654E2-9193-44B1-BE05-C4A902F74124}" type="presParOf" srcId="{1772B192-BE01-45FC-8CB7-22C6EAAD7407}" destId="{FD9CB90C-B26D-4F8E-AAB6-E8C24A8CD0DF}" srcOrd="2" destOrd="0" presId="urn:microsoft.com/office/officeart/2005/8/layout/list1"/>
    <dgm:cxn modelId="{091218B3-AAFD-4E2A-A712-0F0DCEF4EDB4}" type="presParOf" srcId="{1772B192-BE01-45FC-8CB7-22C6EAAD7407}" destId="{ADD2DCFB-1B9F-430B-90B7-4263DDA22E27}" srcOrd="3" destOrd="0" presId="urn:microsoft.com/office/officeart/2005/8/layout/list1"/>
    <dgm:cxn modelId="{40241209-DC4F-4D13-A667-397CD21019F4}" type="presParOf" srcId="{1772B192-BE01-45FC-8CB7-22C6EAAD7407}" destId="{86C8B948-BA8E-4F5E-85D5-88EB520850F0}" srcOrd="4" destOrd="0" presId="urn:microsoft.com/office/officeart/2005/8/layout/list1"/>
    <dgm:cxn modelId="{554DD27A-EA1C-48F7-9113-47AE4D6D03AB}" type="presParOf" srcId="{86C8B948-BA8E-4F5E-85D5-88EB520850F0}" destId="{29D3DF82-258F-45F2-8099-1DAA949605CC}" srcOrd="0" destOrd="0" presId="urn:microsoft.com/office/officeart/2005/8/layout/list1"/>
    <dgm:cxn modelId="{7F6387CF-6666-4F90-B84B-4FBCA539109C}" type="presParOf" srcId="{86C8B948-BA8E-4F5E-85D5-88EB520850F0}" destId="{42BCCC67-6274-4B1E-A114-50438C3ECE1F}" srcOrd="1" destOrd="0" presId="urn:microsoft.com/office/officeart/2005/8/layout/list1"/>
    <dgm:cxn modelId="{FAEC0029-514B-46CD-A784-755AC7229E86}" type="presParOf" srcId="{1772B192-BE01-45FC-8CB7-22C6EAAD7407}" destId="{BB5DEC25-895D-4B14-8750-CC5944517537}" srcOrd="5" destOrd="0" presId="urn:microsoft.com/office/officeart/2005/8/layout/list1"/>
    <dgm:cxn modelId="{7D2960E7-4452-4822-B028-933EF71CFC13}" type="presParOf" srcId="{1772B192-BE01-45FC-8CB7-22C6EAAD7407}" destId="{4D4E51D6-9026-4DC3-889B-B07CFBC7EA96}" srcOrd="6" destOrd="0" presId="urn:microsoft.com/office/officeart/2005/8/layout/list1"/>
    <dgm:cxn modelId="{627FE098-B741-4556-B158-239D291A6F9A}" type="presParOf" srcId="{1772B192-BE01-45FC-8CB7-22C6EAAD7407}" destId="{2E0D8162-DBF5-44EE-95CD-89530015C753}" srcOrd="7" destOrd="0" presId="urn:microsoft.com/office/officeart/2005/8/layout/list1"/>
    <dgm:cxn modelId="{07529A4D-1011-4066-B8B0-B27DB927B618}" type="presParOf" srcId="{1772B192-BE01-45FC-8CB7-22C6EAAD7407}" destId="{637E2AA4-D04E-4158-97D5-F9C667A6B156}" srcOrd="8" destOrd="0" presId="urn:microsoft.com/office/officeart/2005/8/layout/list1"/>
    <dgm:cxn modelId="{B024EDAB-1A87-4FD2-8215-37B8ACB22596}" type="presParOf" srcId="{637E2AA4-D04E-4158-97D5-F9C667A6B156}" destId="{75873772-7D28-4F50-B2B0-C24BE3EAF140}" srcOrd="0" destOrd="0" presId="urn:microsoft.com/office/officeart/2005/8/layout/list1"/>
    <dgm:cxn modelId="{B1C93190-8E9B-43FA-8FAA-C537E9E5FA19}" type="presParOf" srcId="{637E2AA4-D04E-4158-97D5-F9C667A6B156}" destId="{49BF1904-DC08-4C8B-A2EB-6FAB015F2800}" srcOrd="1" destOrd="0" presId="urn:microsoft.com/office/officeart/2005/8/layout/list1"/>
    <dgm:cxn modelId="{22F99D3D-030A-44D8-8DE2-F803C21435BB}" type="presParOf" srcId="{1772B192-BE01-45FC-8CB7-22C6EAAD7407}" destId="{D548CDAF-008B-4737-902D-6A8804E7650D}" srcOrd="9" destOrd="0" presId="urn:microsoft.com/office/officeart/2005/8/layout/list1"/>
    <dgm:cxn modelId="{262D119E-E214-4C6A-A990-58D28EAB84FE}" type="presParOf" srcId="{1772B192-BE01-45FC-8CB7-22C6EAAD7407}" destId="{6EE3552A-E522-4C56-B81E-547F8DB81712}" srcOrd="10" destOrd="0" presId="urn:microsoft.com/office/officeart/2005/8/layout/list1"/>
    <dgm:cxn modelId="{DA7124EE-A07C-4C58-9F8C-5CDE047281B1}" type="presParOf" srcId="{1772B192-BE01-45FC-8CB7-22C6EAAD7407}" destId="{F86171DB-EBEB-46EB-95CD-78D0EC8D60C1}" srcOrd="11" destOrd="0" presId="urn:microsoft.com/office/officeart/2005/8/layout/list1"/>
    <dgm:cxn modelId="{D0138EB1-A12B-45A3-BDF5-CEF27E38D98C}" type="presParOf" srcId="{1772B192-BE01-45FC-8CB7-22C6EAAD7407}" destId="{D41D0358-0EAF-45B4-B255-C48158293A33}" srcOrd="12" destOrd="0" presId="urn:microsoft.com/office/officeart/2005/8/layout/list1"/>
    <dgm:cxn modelId="{6944E3CB-785A-4DDD-AB60-7BE756D5D2E1}" type="presParOf" srcId="{D41D0358-0EAF-45B4-B255-C48158293A33}" destId="{0AE9B5B0-E92B-4E47-9D87-D83B25CAF531}" srcOrd="0" destOrd="0" presId="urn:microsoft.com/office/officeart/2005/8/layout/list1"/>
    <dgm:cxn modelId="{50BFDAF8-3F61-4C7B-889B-49E1EC8E9DF3}" type="presParOf" srcId="{D41D0358-0EAF-45B4-B255-C48158293A33}" destId="{1B2CCC8A-658C-43D8-BA5F-2EA8C39E42D8}" srcOrd="1" destOrd="0" presId="urn:microsoft.com/office/officeart/2005/8/layout/list1"/>
    <dgm:cxn modelId="{1370409C-9838-4B4D-9A2D-7EB8E2EBCDE3}" type="presParOf" srcId="{1772B192-BE01-45FC-8CB7-22C6EAAD7407}" destId="{8E613E81-6750-4D78-A559-1605EDB2D06A}" srcOrd="13" destOrd="0" presId="urn:microsoft.com/office/officeart/2005/8/layout/list1"/>
    <dgm:cxn modelId="{47F843B5-60BC-4999-BD41-A997E4DBB095}" type="presParOf" srcId="{1772B192-BE01-45FC-8CB7-22C6EAAD7407}" destId="{6E0E7D01-8B0C-4695-A24A-E3D8C953A84C}" srcOrd="14" destOrd="0" presId="urn:microsoft.com/office/officeart/2005/8/layout/list1"/>
    <dgm:cxn modelId="{AA72E585-C5C8-458A-B47D-2AF469C08F93}" type="presParOf" srcId="{1772B192-BE01-45FC-8CB7-22C6EAAD7407}" destId="{A2C87852-5A02-4397-98E6-236DD0361DAC}" srcOrd="15" destOrd="0" presId="urn:microsoft.com/office/officeart/2005/8/layout/list1"/>
    <dgm:cxn modelId="{3F9CCBAB-C73C-49F9-91F4-D2027968C3AD}" type="presParOf" srcId="{1772B192-BE01-45FC-8CB7-22C6EAAD7407}" destId="{109F9C3B-4A4F-4A55-A1FC-6A88D7BD12D5}" srcOrd="16" destOrd="0" presId="urn:microsoft.com/office/officeart/2005/8/layout/list1"/>
    <dgm:cxn modelId="{9E5F6A39-6EA3-4ACA-8E45-B089965C0143}" type="presParOf" srcId="{109F9C3B-4A4F-4A55-A1FC-6A88D7BD12D5}" destId="{860EA18E-F8A6-49CE-96E3-6600236992C4}" srcOrd="0" destOrd="0" presId="urn:microsoft.com/office/officeart/2005/8/layout/list1"/>
    <dgm:cxn modelId="{D1CFDF84-3CFF-4392-A46B-197724EC6AC3}" type="presParOf" srcId="{109F9C3B-4A4F-4A55-A1FC-6A88D7BD12D5}" destId="{9088A782-D251-4033-B3F3-9999B53CF85E}" srcOrd="1" destOrd="0" presId="urn:microsoft.com/office/officeart/2005/8/layout/list1"/>
    <dgm:cxn modelId="{05569230-B40E-4BC5-984E-0076A234219A}" type="presParOf" srcId="{1772B192-BE01-45FC-8CB7-22C6EAAD7407}" destId="{EF84001A-86C5-4732-BD03-BB77F55DC574}" srcOrd="17" destOrd="0" presId="urn:microsoft.com/office/officeart/2005/8/layout/list1"/>
    <dgm:cxn modelId="{4F9A1200-8CF6-4E16-96C0-689A73F5EB38}" type="presParOf" srcId="{1772B192-BE01-45FC-8CB7-22C6EAAD7407}" destId="{37D85E61-5988-4981-98C1-B9938795C184}" srcOrd="18" destOrd="0" presId="urn:microsoft.com/office/officeart/2005/8/layout/list1"/>
    <dgm:cxn modelId="{B12DF405-0E0C-4999-B0B5-3B159FE265DC}" type="presParOf" srcId="{1772B192-BE01-45FC-8CB7-22C6EAAD7407}" destId="{CB6D7C11-4007-4910-90A6-4BEAB22D52D8}" srcOrd="19" destOrd="0" presId="urn:microsoft.com/office/officeart/2005/8/layout/list1"/>
    <dgm:cxn modelId="{6F9A6C36-4A06-4D86-8034-81E965759CEC}" type="presParOf" srcId="{1772B192-BE01-45FC-8CB7-22C6EAAD7407}" destId="{491A9FAD-BC10-47B0-A489-A7DE72E57B14}" srcOrd="20" destOrd="0" presId="urn:microsoft.com/office/officeart/2005/8/layout/list1"/>
    <dgm:cxn modelId="{8CC22E0F-B433-43E2-9773-F0A82D7D06A4}" type="presParOf" srcId="{491A9FAD-BC10-47B0-A489-A7DE72E57B14}" destId="{28956DCF-2B95-4CDB-91D5-8A96F3355ECE}" srcOrd="0" destOrd="0" presId="urn:microsoft.com/office/officeart/2005/8/layout/list1"/>
    <dgm:cxn modelId="{32214E45-F7FA-4A35-B149-16B95C4828F5}" type="presParOf" srcId="{491A9FAD-BC10-47B0-A489-A7DE72E57B14}" destId="{822DCD43-0C70-4344-B35E-DAD1F8F41AC1}" srcOrd="1" destOrd="0" presId="urn:microsoft.com/office/officeart/2005/8/layout/list1"/>
    <dgm:cxn modelId="{25C47195-3240-416A-A0F7-7C96DA3D6E67}" type="presParOf" srcId="{1772B192-BE01-45FC-8CB7-22C6EAAD7407}" destId="{98946EEA-AB78-406F-B2C6-E80674769F48}" srcOrd="21" destOrd="0" presId="urn:microsoft.com/office/officeart/2005/8/layout/list1"/>
    <dgm:cxn modelId="{20C490BC-A293-4EA2-941A-293DE01DEA6C}" type="presParOf" srcId="{1772B192-BE01-45FC-8CB7-22C6EAAD7407}" destId="{0FFE618F-36EE-4C0D-A90C-A3566D7E6731}" srcOrd="22"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CE1D77-1BAD-4C5F-9EBD-DF4FEBB6C6A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9E2DAAE6-4002-4926-BA72-484BDA5F2B01}">
      <dgm:prSet phldrT="[Texte]" custT="1">
        <dgm:style>
          <a:lnRef idx="1">
            <a:schemeClr val="accent4"/>
          </a:lnRef>
          <a:fillRef idx="2">
            <a:schemeClr val="accent4"/>
          </a:fillRef>
          <a:effectRef idx="1">
            <a:schemeClr val="accent4"/>
          </a:effectRef>
          <a:fontRef idx="minor">
            <a:schemeClr val="dk1"/>
          </a:fontRef>
        </dgm:style>
      </dgm:prSet>
      <dgm:spPr/>
      <dgm:t>
        <a:bodyPr/>
        <a:lstStyle/>
        <a:p>
          <a:pPr algn="r" rtl="1"/>
          <a:r>
            <a:rPr lang="ar-MA" sz="1800" b="1" dirty="0" smtClean="0"/>
            <a:t>الانشطة </a:t>
          </a:r>
          <a:r>
            <a:rPr lang="ar-MA" sz="1800" b="1" dirty="0" smtClean="0"/>
            <a:t>المندمجة </a:t>
          </a:r>
          <a:endParaRPr lang="fr-FR" sz="1800" b="1" dirty="0"/>
        </a:p>
      </dgm:t>
    </dgm:pt>
    <dgm:pt modelId="{DD29CD89-6F4F-4CF7-B5CD-71F61000DC0C}" type="parTrans" cxnId="{4C228212-E820-49B1-BFC6-4BEEE2DFAEE9}">
      <dgm:prSet/>
      <dgm:spPr/>
      <dgm:t>
        <a:bodyPr/>
        <a:lstStyle/>
        <a:p>
          <a:pPr algn="r" rtl="1"/>
          <a:endParaRPr lang="fr-FR" sz="1800" b="1"/>
        </a:p>
      </dgm:t>
    </dgm:pt>
    <dgm:pt modelId="{46B8E446-5EDE-498F-B1A2-EFA31E2A872F}" type="sibTrans" cxnId="{4C228212-E820-49B1-BFC6-4BEEE2DFAEE9}">
      <dgm:prSet/>
      <dgm:spPr/>
      <dgm:t>
        <a:bodyPr/>
        <a:lstStyle/>
        <a:p>
          <a:pPr algn="r" rtl="1"/>
          <a:endParaRPr lang="fr-FR" sz="1800" b="1"/>
        </a:p>
      </dgm:t>
    </dgm:pt>
    <dgm:pt modelId="{4B033634-9D17-4F80-A0DC-4A830F872FD6}">
      <dgm:prSet phldrT="[Texte]" custT="1">
        <dgm:style>
          <a:lnRef idx="1">
            <a:schemeClr val="accent2"/>
          </a:lnRef>
          <a:fillRef idx="2">
            <a:schemeClr val="accent2"/>
          </a:fillRef>
          <a:effectRef idx="1">
            <a:schemeClr val="accent2"/>
          </a:effectRef>
          <a:fontRef idx="minor">
            <a:schemeClr val="dk1"/>
          </a:fontRef>
        </dgm:style>
      </dgm:prSet>
      <dgm:spPr/>
      <dgm:t>
        <a:bodyPr/>
        <a:lstStyle/>
        <a:p>
          <a:pPr algn="r" rtl="1"/>
          <a:r>
            <a:rPr lang="ar-MA" sz="1800" b="1" dirty="0" smtClean="0"/>
            <a:t>انشطة التوجيه التربوي </a:t>
          </a:r>
          <a:endParaRPr lang="fr-FR" sz="1800" b="1" dirty="0"/>
        </a:p>
      </dgm:t>
    </dgm:pt>
    <dgm:pt modelId="{B4260D7D-8334-43ED-8FC0-2618B0E4EC4A}" type="parTrans" cxnId="{B1F3767A-51BC-4C1A-98A4-A635C57C6358}">
      <dgm:prSet/>
      <dgm:spPr/>
      <dgm:t>
        <a:bodyPr/>
        <a:lstStyle/>
        <a:p>
          <a:pPr algn="r" rtl="1"/>
          <a:endParaRPr lang="fr-FR" sz="1800" b="1"/>
        </a:p>
      </dgm:t>
    </dgm:pt>
    <dgm:pt modelId="{18B7A438-D3A6-4D42-AFBE-01E8366A525F}" type="sibTrans" cxnId="{B1F3767A-51BC-4C1A-98A4-A635C57C6358}">
      <dgm:prSet/>
      <dgm:spPr/>
      <dgm:t>
        <a:bodyPr/>
        <a:lstStyle/>
        <a:p>
          <a:pPr algn="r" rtl="1"/>
          <a:endParaRPr lang="fr-FR" sz="1800" b="1"/>
        </a:p>
      </dgm:t>
    </dgm:pt>
    <dgm:pt modelId="{8B9F836B-7C16-426D-8949-AFC2BA4BFC7C}">
      <dgm:prSet phldrT="[Texte]" custT="1">
        <dgm:style>
          <a:lnRef idx="1">
            <a:schemeClr val="accent5"/>
          </a:lnRef>
          <a:fillRef idx="2">
            <a:schemeClr val="accent5"/>
          </a:fillRef>
          <a:effectRef idx="1">
            <a:schemeClr val="accent5"/>
          </a:effectRef>
          <a:fontRef idx="minor">
            <a:schemeClr val="dk1"/>
          </a:fontRef>
        </dgm:style>
      </dgm:prSet>
      <dgm:spPr/>
      <dgm:t>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MA" sz="1800" b="1" dirty="0" smtClean="0"/>
            <a:t>- مواكبة المتعلمين وتيسير نضجهم وميولهم وملكاتهم واختياراتهم التربوية والمهنية </a:t>
          </a:r>
          <a:endParaRPr lang="fr-FR" sz="1800" b="1" dirty="0"/>
        </a:p>
      </dgm:t>
    </dgm:pt>
    <dgm:pt modelId="{7C00173D-C40A-4F33-BEB5-D6F86F44FD49}" type="parTrans" cxnId="{CFB8D87A-E97D-4C0D-A470-45F67A6CE3FC}">
      <dgm:prSet/>
      <dgm:spPr/>
      <dgm:t>
        <a:bodyPr/>
        <a:lstStyle/>
        <a:p>
          <a:pPr algn="r" rtl="1"/>
          <a:endParaRPr lang="fr-FR" sz="1800" b="1"/>
        </a:p>
      </dgm:t>
    </dgm:pt>
    <dgm:pt modelId="{6762AADC-7AAC-45FD-95CD-7F909EB50E61}" type="sibTrans" cxnId="{CFB8D87A-E97D-4C0D-A470-45F67A6CE3FC}">
      <dgm:prSet/>
      <dgm:spPr/>
      <dgm:t>
        <a:bodyPr/>
        <a:lstStyle/>
        <a:p>
          <a:pPr algn="r" rtl="1"/>
          <a:endParaRPr lang="fr-FR" sz="1800" b="1"/>
        </a:p>
      </dgm:t>
    </dgm:pt>
    <dgm:pt modelId="{28B396FA-CD6C-482E-AB77-AC34979D9DCE}">
      <dgm:prSet phldrT="[Texte]" custT="1">
        <dgm:style>
          <a:lnRef idx="1">
            <a:schemeClr val="accent2"/>
          </a:lnRef>
          <a:fillRef idx="2">
            <a:schemeClr val="accent2"/>
          </a:fillRef>
          <a:effectRef idx="1">
            <a:schemeClr val="accent2"/>
          </a:effectRef>
          <a:fontRef idx="minor">
            <a:schemeClr val="dk1"/>
          </a:fontRef>
        </dgm:style>
      </dgm:prSet>
      <dgm:spPr/>
      <dgm:t>
        <a:bodyPr/>
        <a:lstStyle/>
        <a:p>
          <a:pPr algn="r" rtl="1"/>
          <a:r>
            <a:rPr lang="ar-MA" sz="1800" b="1" dirty="0" smtClean="0"/>
            <a:t>انشطة الدعم </a:t>
          </a:r>
          <a:endParaRPr lang="fr-FR" sz="1800" b="1" dirty="0"/>
        </a:p>
      </dgm:t>
    </dgm:pt>
    <dgm:pt modelId="{C90C369E-AC74-438E-AB7A-5B50A2ED7AC0}" type="parTrans" cxnId="{F95CB048-46E8-48FB-BC76-4F6604607D7A}">
      <dgm:prSet/>
      <dgm:spPr/>
      <dgm:t>
        <a:bodyPr/>
        <a:lstStyle/>
        <a:p>
          <a:pPr algn="r" rtl="1"/>
          <a:endParaRPr lang="fr-FR" sz="1800" b="1"/>
        </a:p>
      </dgm:t>
    </dgm:pt>
    <dgm:pt modelId="{697A9606-79FF-4AC4-9CC6-4AD7EC5ABB8A}" type="sibTrans" cxnId="{F95CB048-46E8-48FB-BC76-4F6604607D7A}">
      <dgm:prSet/>
      <dgm:spPr/>
      <dgm:t>
        <a:bodyPr/>
        <a:lstStyle/>
        <a:p>
          <a:pPr algn="r" rtl="1"/>
          <a:endParaRPr lang="fr-FR" sz="1800" b="1"/>
        </a:p>
      </dgm:t>
    </dgm:pt>
    <dgm:pt modelId="{2A40AAB1-C1C9-47CC-AE0C-65112AE56730}">
      <dgm:prSet phldrT="[Texte]" custT="1">
        <dgm:style>
          <a:lnRef idx="1">
            <a:schemeClr val="accent2"/>
          </a:lnRef>
          <a:fillRef idx="2">
            <a:schemeClr val="accent2"/>
          </a:fillRef>
          <a:effectRef idx="1">
            <a:schemeClr val="accent2"/>
          </a:effectRef>
          <a:fontRef idx="minor">
            <a:schemeClr val="dk1"/>
          </a:fontRef>
        </dgm:style>
      </dgm:prSet>
      <dgm:spPr/>
      <dgm:t>
        <a:bodyPr/>
        <a:lstStyle/>
        <a:p>
          <a:pPr algn="r" rtl="1"/>
          <a:r>
            <a:rPr lang="ar-MA" sz="1800" b="1" dirty="0" smtClean="0"/>
            <a:t>انشطة التفتح </a:t>
          </a:r>
          <a:endParaRPr lang="fr-FR" sz="1800" b="1" dirty="0"/>
        </a:p>
      </dgm:t>
    </dgm:pt>
    <dgm:pt modelId="{26C3C3F0-58BD-4FA4-AC12-5AB397C17E57}" type="parTrans" cxnId="{3CDE9F2B-C4DD-440D-A9B2-AE892124F8A5}">
      <dgm:prSet/>
      <dgm:spPr/>
      <dgm:t>
        <a:bodyPr/>
        <a:lstStyle/>
        <a:p>
          <a:pPr algn="r" rtl="1"/>
          <a:endParaRPr lang="fr-FR" sz="1800" b="1"/>
        </a:p>
      </dgm:t>
    </dgm:pt>
    <dgm:pt modelId="{C99507D5-6794-49BB-AFD8-6F30A749355C}" type="sibTrans" cxnId="{3CDE9F2B-C4DD-440D-A9B2-AE892124F8A5}">
      <dgm:prSet/>
      <dgm:spPr/>
      <dgm:t>
        <a:bodyPr/>
        <a:lstStyle/>
        <a:p>
          <a:pPr algn="r" rtl="1"/>
          <a:endParaRPr lang="fr-FR" sz="1800" b="1"/>
        </a:p>
      </dgm:t>
    </dgm:pt>
    <dgm:pt modelId="{57D9B387-622E-4D5F-881C-F52F1945177C}">
      <dgm:prSet custT="1">
        <dgm:style>
          <a:lnRef idx="1">
            <a:schemeClr val="accent5"/>
          </a:lnRef>
          <a:fillRef idx="2">
            <a:schemeClr val="accent5"/>
          </a:fillRef>
          <a:effectRef idx="1">
            <a:schemeClr val="accent5"/>
          </a:effectRef>
          <a:fontRef idx="minor">
            <a:schemeClr val="dk1"/>
          </a:fontRef>
        </dgm:style>
      </dgm:prSet>
      <dgm:spPr/>
      <dgm:t>
        <a:bodyPr/>
        <a:lstStyle/>
        <a:p>
          <a:pPr algn="r" rtl="1"/>
          <a:r>
            <a:rPr lang="ar-MA" sz="1800" b="1" dirty="0" smtClean="0"/>
            <a:t>- انشطة </a:t>
          </a:r>
          <a:r>
            <a:rPr lang="ar-MA" sz="1800" b="1" dirty="0" smtClean="0"/>
            <a:t>التربية </a:t>
          </a:r>
          <a:r>
            <a:rPr lang="ar-MA" sz="1800" b="1" dirty="0" smtClean="0"/>
            <a:t>الصحية  و البيئية و التربية على التنمية المستدامة</a:t>
          </a:r>
        </a:p>
        <a:p>
          <a:pPr algn="r" rtl="1"/>
          <a:r>
            <a:rPr lang="ar-MA" sz="1800" b="1" dirty="0" smtClean="0"/>
            <a:t>- انشطة التربية على القيم الدينية </a:t>
          </a:r>
        </a:p>
        <a:p>
          <a:pPr algn="r" rtl="1"/>
          <a:r>
            <a:rPr lang="ar-MA" sz="1800" b="1" dirty="0" smtClean="0"/>
            <a:t>- الانشطة الثقافية و الفنية و الاعلامية </a:t>
          </a:r>
        </a:p>
        <a:p>
          <a:pPr algn="r" rtl="1"/>
          <a:r>
            <a:rPr lang="ar-MA" sz="1800" b="1" dirty="0" smtClean="0"/>
            <a:t>- الانشطة الرياضية المدرسية</a:t>
          </a:r>
        </a:p>
        <a:p>
          <a:pPr algn="r" rtl="1"/>
          <a:r>
            <a:rPr lang="ar-MA" sz="1800" b="1" dirty="0" smtClean="0"/>
            <a:t>- انشطة التربية على حقوق الانسان و المواطنة</a:t>
          </a:r>
        </a:p>
        <a:p>
          <a:pPr algn="r" rtl="1"/>
          <a:r>
            <a:rPr lang="ar-MA" sz="1800" b="1" dirty="0" smtClean="0"/>
            <a:t>- انشطة الثقافة العلمية و التكنولوجية </a:t>
          </a:r>
        </a:p>
        <a:p>
          <a:pPr algn="r" rtl="1"/>
          <a:r>
            <a:rPr lang="ar-MA" sz="1800" b="1" dirty="0" smtClean="0"/>
            <a:t> </a:t>
          </a:r>
          <a:endParaRPr lang="fr-FR" sz="1800" b="1" dirty="0"/>
        </a:p>
      </dgm:t>
    </dgm:pt>
    <dgm:pt modelId="{21470409-ECC2-43E7-893C-1D2317E7ED9C}" type="sibTrans" cxnId="{3E7C31CF-CDED-454C-9444-A584F4219FDF}">
      <dgm:prSet/>
      <dgm:spPr/>
      <dgm:t>
        <a:bodyPr/>
        <a:lstStyle/>
        <a:p>
          <a:pPr algn="r" rtl="1"/>
          <a:endParaRPr lang="fr-FR" sz="1800" b="1"/>
        </a:p>
      </dgm:t>
    </dgm:pt>
    <dgm:pt modelId="{2D397144-B172-416D-83C3-E4A97F4229C2}" type="parTrans" cxnId="{3E7C31CF-CDED-454C-9444-A584F4219FDF}">
      <dgm:prSet/>
      <dgm:spPr/>
      <dgm:t>
        <a:bodyPr/>
        <a:lstStyle/>
        <a:p>
          <a:pPr algn="r" rtl="1"/>
          <a:endParaRPr lang="fr-FR" sz="1800" b="1"/>
        </a:p>
      </dgm:t>
    </dgm:pt>
    <dgm:pt modelId="{5EE00A0C-2647-4B1B-9FCF-BA585559994F}">
      <dgm:prSet phldrT="[Texte]" custT="1">
        <dgm:style>
          <a:lnRef idx="1">
            <a:schemeClr val="accent5"/>
          </a:lnRef>
          <a:fillRef idx="2">
            <a:schemeClr val="accent5"/>
          </a:fillRef>
          <a:effectRef idx="1">
            <a:schemeClr val="accent5"/>
          </a:effectRef>
          <a:fontRef idx="minor">
            <a:schemeClr val="dk1"/>
          </a:fontRef>
        </dgm:style>
      </dgm:prSet>
      <dgm:spPr/>
      <dgm:t>
        <a:bodyPr/>
        <a:lstStyle/>
        <a:p>
          <a:pPr algn="r" rtl="1"/>
          <a:r>
            <a:rPr lang="ar-MA" sz="1800" b="1" dirty="0" smtClean="0"/>
            <a:t>- انشطة الدعم الاجتماعي </a:t>
          </a:r>
        </a:p>
        <a:p>
          <a:pPr algn="r" rtl="1"/>
          <a:endParaRPr lang="ar-MA" sz="1800" b="1" dirty="0" smtClean="0"/>
        </a:p>
        <a:p>
          <a:pPr algn="r" rtl="1"/>
          <a:r>
            <a:rPr lang="ar-MA" sz="1800" b="1" dirty="0" smtClean="0"/>
            <a:t>- انشطة الدعم التربوي و النفسي </a:t>
          </a:r>
        </a:p>
      </dgm:t>
    </dgm:pt>
    <dgm:pt modelId="{F12AE304-22E6-4C05-A47B-82E70580698C}" type="parTrans" cxnId="{3AB49A1D-39B9-49E2-8600-EC5A9FDC2486}">
      <dgm:prSet/>
      <dgm:spPr/>
      <dgm:t>
        <a:bodyPr/>
        <a:lstStyle/>
        <a:p>
          <a:pPr algn="r" rtl="1"/>
          <a:endParaRPr lang="fr-FR" sz="1800" b="1"/>
        </a:p>
      </dgm:t>
    </dgm:pt>
    <dgm:pt modelId="{6CCC75B4-2333-4D6B-AF42-1849A8EADD78}" type="sibTrans" cxnId="{3AB49A1D-39B9-49E2-8600-EC5A9FDC2486}">
      <dgm:prSet/>
      <dgm:spPr/>
      <dgm:t>
        <a:bodyPr/>
        <a:lstStyle/>
        <a:p>
          <a:pPr algn="r" rtl="1"/>
          <a:endParaRPr lang="fr-FR" sz="1800" b="1"/>
        </a:p>
      </dgm:t>
    </dgm:pt>
    <dgm:pt modelId="{F97B0742-C0A5-4D86-9D10-3FE941ACED94}" type="pres">
      <dgm:prSet presAssocID="{ADCE1D77-1BAD-4C5F-9EBD-DF4FEBB6C6A3}" presName="hierChild1" presStyleCnt="0">
        <dgm:presLayoutVars>
          <dgm:chPref val="1"/>
          <dgm:dir/>
          <dgm:animOne val="branch"/>
          <dgm:animLvl val="lvl"/>
          <dgm:resizeHandles/>
        </dgm:presLayoutVars>
      </dgm:prSet>
      <dgm:spPr/>
      <dgm:t>
        <a:bodyPr/>
        <a:lstStyle/>
        <a:p>
          <a:endParaRPr lang="fr-FR"/>
        </a:p>
      </dgm:t>
    </dgm:pt>
    <dgm:pt modelId="{B8690DAB-504D-4443-8285-F214F35719E5}" type="pres">
      <dgm:prSet presAssocID="{9E2DAAE6-4002-4926-BA72-484BDA5F2B01}" presName="hierRoot1" presStyleCnt="0"/>
      <dgm:spPr/>
    </dgm:pt>
    <dgm:pt modelId="{3260A78D-92AE-4B72-88A7-F571FFC12585}" type="pres">
      <dgm:prSet presAssocID="{9E2DAAE6-4002-4926-BA72-484BDA5F2B01}" presName="composite" presStyleCnt="0"/>
      <dgm:spPr/>
    </dgm:pt>
    <dgm:pt modelId="{6541B7CD-455D-4E4D-B939-7CA9255BCDA4}" type="pres">
      <dgm:prSet presAssocID="{9E2DAAE6-4002-4926-BA72-484BDA5F2B01}" presName="background" presStyleLbl="node0" presStyleIdx="0" presStyleCnt="2"/>
      <dgm:spPr/>
    </dgm:pt>
    <dgm:pt modelId="{5957127E-F27A-48C8-A088-26A5851A6459}" type="pres">
      <dgm:prSet presAssocID="{9E2DAAE6-4002-4926-BA72-484BDA5F2B01}" presName="text" presStyleLbl="fgAcc0" presStyleIdx="0" presStyleCnt="2" custScaleX="331302" custScaleY="122740" custLinFactNeighborX="66639" custLinFactNeighborY="-4699">
        <dgm:presLayoutVars>
          <dgm:chPref val="3"/>
        </dgm:presLayoutVars>
      </dgm:prSet>
      <dgm:spPr/>
      <dgm:t>
        <a:bodyPr/>
        <a:lstStyle/>
        <a:p>
          <a:endParaRPr lang="fr-FR"/>
        </a:p>
      </dgm:t>
    </dgm:pt>
    <dgm:pt modelId="{B5EE3550-DF1D-430D-8B81-2AC7321C5BC8}" type="pres">
      <dgm:prSet presAssocID="{9E2DAAE6-4002-4926-BA72-484BDA5F2B01}" presName="hierChild2" presStyleCnt="0"/>
      <dgm:spPr/>
    </dgm:pt>
    <dgm:pt modelId="{03C2070D-9F8B-4854-B877-8BCDE7FA2CB0}" type="pres">
      <dgm:prSet presAssocID="{B4260D7D-8334-43ED-8FC0-2618B0E4EC4A}" presName="Name10" presStyleLbl="parChTrans1D2" presStyleIdx="0" presStyleCnt="3"/>
      <dgm:spPr/>
      <dgm:t>
        <a:bodyPr/>
        <a:lstStyle/>
        <a:p>
          <a:endParaRPr lang="fr-FR"/>
        </a:p>
      </dgm:t>
    </dgm:pt>
    <dgm:pt modelId="{B70E24B3-CA3C-45D9-B05F-71E8E4C32BC2}" type="pres">
      <dgm:prSet presAssocID="{4B033634-9D17-4F80-A0DC-4A830F872FD6}" presName="hierRoot2" presStyleCnt="0"/>
      <dgm:spPr/>
    </dgm:pt>
    <dgm:pt modelId="{60339262-F288-402E-AA18-C0786623B1E9}" type="pres">
      <dgm:prSet presAssocID="{4B033634-9D17-4F80-A0DC-4A830F872FD6}" presName="composite2" presStyleCnt="0"/>
      <dgm:spPr/>
    </dgm:pt>
    <dgm:pt modelId="{C6E1FDBB-DD68-4A00-8740-DCD2FB2A5B5A}" type="pres">
      <dgm:prSet presAssocID="{4B033634-9D17-4F80-A0DC-4A830F872FD6}" presName="background2" presStyleLbl="node2" presStyleIdx="0" presStyleCnt="3"/>
      <dgm:spPr/>
    </dgm:pt>
    <dgm:pt modelId="{7750172D-364D-459B-B1AA-EEC8BB772AE2}" type="pres">
      <dgm:prSet presAssocID="{4B033634-9D17-4F80-A0DC-4A830F872FD6}" presName="text2" presStyleLbl="fgAcc2" presStyleIdx="0" presStyleCnt="3" custScaleX="291776" custScaleY="143395">
        <dgm:presLayoutVars>
          <dgm:chPref val="3"/>
        </dgm:presLayoutVars>
      </dgm:prSet>
      <dgm:spPr/>
      <dgm:t>
        <a:bodyPr/>
        <a:lstStyle/>
        <a:p>
          <a:endParaRPr lang="fr-FR"/>
        </a:p>
      </dgm:t>
    </dgm:pt>
    <dgm:pt modelId="{9E50B08E-C1D2-4F99-8654-5BA468CD9486}" type="pres">
      <dgm:prSet presAssocID="{4B033634-9D17-4F80-A0DC-4A830F872FD6}" presName="hierChild3" presStyleCnt="0"/>
      <dgm:spPr/>
    </dgm:pt>
    <dgm:pt modelId="{81579CB2-AF55-4DAC-AFFF-283DD1AC746B}" type="pres">
      <dgm:prSet presAssocID="{7C00173D-C40A-4F33-BEB5-D6F86F44FD49}" presName="Name17" presStyleLbl="parChTrans1D3" presStyleIdx="0" presStyleCnt="2"/>
      <dgm:spPr/>
      <dgm:t>
        <a:bodyPr/>
        <a:lstStyle/>
        <a:p>
          <a:endParaRPr lang="fr-FR"/>
        </a:p>
      </dgm:t>
    </dgm:pt>
    <dgm:pt modelId="{CDD9AB9E-E302-4444-BF18-AC24063F98E6}" type="pres">
      <dgm:prSet presAssocID="{8B9F836B-7C16-426D-8949-AFC2BA4BFC7C}" presName="hierRoot3" presStyleCnt="0"/>
      <dgm:spPr/>
    </dgm:pt>
    <dgm:pt modelId="{388CA892-A9FA-45FC-9EF2-83337516D6FF}" type="pres">
      <dgm:prSet presAssocID="{8B9F836B-7C16-426D-8949-AFC2BA4BFC7C}" presName="composite3" presStyleCnt="0"/>
      <dgm:spPr/>
    </dgm:pt>
    <dgm:pt modelId="{10EE0223-D882-4C77-A4BE-C90061B73ECB}" type="pres">
      <dgm:prSet presAssocID="{8B9F836B-7C16-426D-8949-AFC2BA4BFC7C}" presName="background3" presStyleLbl="node3" presStyleIdx="0" presStyleCnt="2"/>
      <dgm:spPr/>
    </dgm:pt>
    <dgm:pt modelId="{29AD43A9-F7BD-4EE9-82BA-F891A925F680}" type="pres">
      <dgm:prSet presAssocID="{8B9F836B-7C16-426D-8949-AFC2BA4BFC7C}" presName="text3" presStyleLbl="fgAcc3" presStyleIdx="0" presStyleCnt="2" custScaleX="339641" custScaleY="933956" custLinFactNeighborX="-12237" custLinFactNeighborY="288">
        <dgm:presLayoutVars>
          <dgm:chPref val="3"/>
        </dgm:presLayoutVars>
      </dgm:prSet>
      <dgm:spPr/>
      <dgm:t>
        <a:bodyPr/>
        <a:lstStyle/>
        <a:p>
          <a:endParaRPr lang="fr-FR"/>
        </a:p>
      </dgm:t>
    </dgm:pt>
    <dgm:pt modelId="{9FB24075-6DDE-434E-924B-1966169DBB60}" type="pres">
      <dgm:prSet presAssocID="{8B9F836B-7C16-426D-8949-AFC2BA4BFC7C}" presName="hierChild4" presStyleCnt="0"/>
      <dgm:spPr/>
    </dgm:pt>
    <dgm:pt modelId="{0D97C07D-7770-4DAF-A6E2-357F26733D45}" type="pres">
      <dgm:prSet presAssocID="{C90C369E-AC74-438E-AB7A-5B50A2ED7AC0}" presName="Name10" presStyleLbl="parChTrans1D2" presStyleIdx="1" presStyleCnt="3"/>
      <dgm:spPr/>
      <dgm:t>
        <a:bodyPr/>
        <a:lstStyle/>
        <a:p>
          <a:endParaRPr lang="fr-FR"/>
        </a:p>
      </dgm:t>
    </dgm:pt>
    <dgm:pt modelId="{2111597A-F29B-47C6-A17B-2F5165E6A727}" type="pres">
      <dgm:prSet presAssocID="{28B396FA-CD6C-482E-AB77-AC34979D9DCE}" presName="hierRoot2" presStyleCnt="0"/>
      <dgm:spPr/>
    </dgm:pt>
    <dgm:pt modelId="{F5202BA8-84F8-4850-8E80-6E6014AD20D0}" type="pres">
      <dgm:prSet presAssocID="{28B396FA-CD6C-482E-AB77-AC34979D9DCE}" presName="composite2" presStyleCnt="0"/>
      <dgm:spPr/>
    </dgm:pt>
    <dgm:pt modelId="{BF064D2B-0D97-416D-B0CB-C600C3BE6697}" type="pres">
      <dgm:prSet presAssocID="{28B396FA-CD6C-482E-AB77-AC34979D9DCE}" presName="background2" presStyleLbl="node2" presStyleIdx="1" presStyleCnt="3"/>
      <dgm:spPr/>
    </dgm:pt>
    <dgm:pt modelId="{421FAFF0-5F74-44F1-A0D7-E734F6100487}" type="pres">
      <dgm:prSet presAssocID="{28B396FA-CD6C-482E-AB77-AC34979D9DCE}" presName="text2" presStyleLbl="fgAcc2" presStyleIdx="1" presStyleCnt="3" custScaleX="298114" custScaleY="143397" custLinFactNeighborX="53768" custLinFactNeighborY="8351">
        <dgm:presLayoutVars>
          <dgm:chPref val="3"/>
        </dgm:presLayoutVars>
      </dgm:prSet>
      <dgm:spPr/>
      <dgm:t>
        <a:bodyPr/>
        <a:lstStyle/>
        <a:p>
          <a:endParaRPr lang="fr-FR"/>
        </a:p>
      </dgm:t>
    </dgm:pt>
    <dgm:pt modelId="{5D6E00B3-89BA-4E79-BF74-3473A29B9C24}" type="pres">
      <dgm:prSet presAssocID="{28B396FA-CD6C-482E-AB77-AC34979D9DCE}" presName="hierChild3" presStyleCnt="0"/>
      <dgm:spPr/>
    </dgm:pt>
    <dgm:pt modelId="{208797C0-C81A-4B3B-8A13-A241950B7124}" type="pres">
      <dgm:prSet presAssocID="{26C3C3F0-58BD-4FA4-AC12-5AB397C17E57}" presName="Name10" presStyleLbl="parChTrans1D2" presStyleIdx="2" presStyleCnt="3"/>
      <dgm:spPr/>
      <dgm:t>
        <a:bodyPr/>
        <a:lstStyle/>
        <a:p>
          <a:endParaRPr lang="fr-FR"/>
        </a:p>
      </dgm:t>
    </dgm:pt>
    <dgm:pt modelId="{91A0AE08-5FD7-4E64-A5D6-E1BAB426172D}" type="pres">
      <dgm:prSet presAssocID="{2A40AAB1-C1C9-47CC-AE0C-65112AE56730}" presName="hierRoot2" presStyleCnt="0"/>
      <dgm:spPr/>
    </dgm:pt>
    <dgm:pt modelId="{D097C0FF-9674-4420-9191-8A2B4785B81E}" type="pres">
      <dgm:prSet presAssocID="{2A40AAB1-C1C9-47CC-AE0C-65112AE56730}" presName="composite2" presStyleCnt="0"/>
      <dgm:spPr/>
    </dgm:pt>
    <dgm:pt modelId="{7BCC4D85-F69B-49CB-B705-8E4EDB8FF791}" type="pres">
      <dgm:prSet presAssocID="{2A40AAB1-C1C9-47CC-AE0C-65112AE56730}" presName="background2" presStyleLbl="node2" presStyleIdx="2" presStyleCnt="3"/>
      <dgm:spPr/>
    </dgm:pt>
    <dgm:pt modelId="{6F633119-D53C-44B3-B405-F062C619DE92}" type="pres">
      <dgm:prSet presAssocID="{2A40AAB1-C1C9-47CC-AE0C-65112AE56730}" presName="text2" presStyleLbl="fgAcc2" presStyleIdx="2" presStyleCnt="3" custScaleX="263713" custScaleY="142369" custLinFactX="23103" custLinFactNeighborX="100000" custLinFactNeighborY="8351">
        <dgm:presLayoutVars>
          <dgm:chPref val="3"/>
        </dgm:presLayoutVars>
      </dgm:prSet>
      <dgm:spPr/>
      <dgm:t>
        <a:bodyPr/>
        <a:lstStyle/>
        <a:p>
          <a:endParaRPr lang="fr-FR"/>
        </a:p>
      </dgm:t>
    </dgm:pt>
    <dgm:pt modelId="{7BDDE452-E6C6-47E1-8980-FFB4B316C23A}" type="pres">
      <dgm:prSet presAssocID="{2A40AAB1-C1C9-47CC-AE0C-65112AE56730}" presName="hierChild3" presStyleCnt="0"/>
      <dgm:spPr/>
    </dgm:pt>
    <dgm:pt modelId="{33052173-653C-4344-B76D-0A5F02019C99}" type="pres">
      <dgm:prSet presAssocID="{2D397144-B172-416D-83C3-E4A97F4229C2}" presName="Name17" presStyleLbl="parChTrans1D3" presStyleIdx="1" presStyleCnt="2"/>
      <dgm:spPr/>
      <dgm:t>
        <a:bodyPr/>
        <a:lstStyle/>
        <a:p>
          <a:endParaRPr lang="fr-FR"/>
        </a:p>
      </dgm:t>
    </dgm:pt>
    <dgm:pt modelId="{4B56D686-4E35-4FE1-8CB4-5841FA9A41A0}" type="pres">
      <dgm:prSet presAssocID="{57D9B387-622E-4D5F-881C-F52F1945177C}" presName="hierRoot3" presStyleCnt="0"/>
      <dgm:spPr/>
    </dgm:pt>
    <dgm:pt modelId="{485C956E-7575-4943-85B9-F19DE687249A}" type="pres">
      <dgm:prSet presAssocID="{57D9B387-622E-4D5F-881C-F52F1945177C}" presName="composite3" presStyleCnt="0"/>
      <dgm:spPr/>
    </dgm:pt>
    <dgm:pt modelId="{806D6C8C-D880-435E-86D3-A60B3F6631A8}" type="pres">
      <dgm:prSet presAssocID="{57D9B387-622E-4D5F-881C-F52F1945177C}" presName="background3" presStyleLbl="node3" presStyleIdx="1" presStyleCnt="2"/>
      <dgm:spPr/>
    </dgm:pt>
    <dgm:pt modelId="{FB2A0C12-C6B1-4797-BAB4-6A939AC40F38}" type="pres">
      <dgm:prSet presAssocID="{57D9B387-622E-4D5F-881C-F52F1945177C}" presName="text3" presStyleLbl="fgAcc3" presStyleIdx="1" presStyleCnt="2" custScaleX="421217" custScaleY="925590" custLinFactX="50583" custLinFactNeighborX="100000" custLinFactNeighborY="13968">
        <dgm:presLayoutVars>
          <dgm:chPref val="3"/>
        </dgm:presLayoutVars>
      </dgm:prSet>
      <dgm:spPr/>
      <dgm:t>
        <a:bodyPr/>
        <a:lstStyle/>
        <a:p>
          <a:endParaRPr lang="fr-FR"/>
        </a:p>
      </dgm:t>
    </dgm:pt>
    <dgm:pt modelId="{8CEC43A3-C97E-4C8D-AA26-83E377748EF5}" type="pres">
      <dgm:prSet presAssocID="{57D9B387-622E-4D5F-881C-F52F1945177C}" presName="hierChild4" presStyleCnt="0"/>
      <dgm:spPr/>
    </dgm:pt>
    <dgm:pt modelId="{B033562C-EA05-4F7F-9845-4485EFD78A2A}" type="pres">
      <dgm:prSet presAssocID="{5EE00A0C-2647-4B1B-9FCF-BA585559994F}" presName="hierRoot1" presStyleCnt="0"/>
      <dgm:spPr/>
    </dgm:pt>
    <dgm:pt modelId="{FC30F083-764E-4B3D-A3FD-E4AB13039492}" type="pres">
      <dgm:prSet presAssocID="{5EE00A0C-2647-4B1B-9FCF-BA585559994F}" presName="composite" presStyleCnt="0"/>
      <dgm:spPr/>
    </dgm:pt>
    <dgm:pt modelId="{E5EBC810-707B-49A3-A571-90FBF14B97D4}" type="pres">
      <dgm:prSet presAssocID="{5EE00A0C-2647-4B1B-9FCF-BA585559994F}" presName="background" presStyleLbl="node0" presStyleIdx="1" presStyleCnt="2"/>
      <dgm:spPr/>
    </dgm:pt>
    <dgm:pt modelId="{DBC8C8F8-80E1-4B54-B84C-874561AA3F55}" type="pres">
      <dgm:prSet presAssocID="{5EE00A0C-2647-4B1B-9FCF-BA585559994F}" presName="text" presStyleLbl="fgAcc0" presStyleIdx="1" presStyleCnt="2" custScaleX="324304" custScaleY="913544" custLinFactX="-300000" custLinFactY="181948" custLinFactNeighborX="-352889" custLinFactNeighborY="200000">
        <dgm:presLayoutVars>
          <dgm:chPref val="3"/>
        </dgm:presLayoutVars>
      </dgm:prSet>
      <dgm:spPr/>
      <dgm:t>
        <a:bodyPr/>
        <a:lstStyle/>
        <a:p>
          <a:endParaRPr lang="fr-FR"/>
        </a:p>
      </dgm:t>
    </dgm:pt>
    <dgm:pt modelId="{6EA4AAE3-CB38-4C69-B25A-D076AC5DB130}" type="pres">
      <dgm:prSet presAssocID="{5EE00A0C-2647-4B1B-9FCF-BA585559994F}" presName="hierChild2" presStyleCnt="0"/>
      <dgm:spPr/>
    </dgm:pt>
  </dgm:ptLst>
  <dgm:cxnLst>
    <dgm:cxn modelId="{2A572950-5D7F-4CE5-A52D-20083653B2E1}" type="presOf" srcId="{9E2DAAE6-4002-4926-BA72-484BDA5F2B01}" destId="{5957127E-F27A-48C8-A088-26A5851A6459}" srcOrd="0" destOrd="0" presId="urn:microsoft.com/office/officeart/2005/8/layout/hierarchy1"/>
    <dgm:cxn modelId="{15A1EBCB-90BE-4198-8DF4-87AB5E2D767F}" type="presOf" srcId="{28B396FA-CD6C-482E-AB77-AC34979D9DCE}" destId="{421FAFF0-5F74-44F1-A0D7-E734F6100487}" srcOrd="0" destOrd="0" presId="urn:microsoft.com/office/officeart/2005/8/layout/hierarchy1"/>
    <dgm:cxn modelId="{4502A59E-78AF-401B-AE75-D33E271B8BB9}" type="presOf" srcId="{ADCE1D77-1BAD-4C5F-9EBD-DF4FEBB6C6A3}" destId="{F97B0742-C0A5-4D86-9D10-3FE941ACED94}" srcOrd="0" destOrd="0" presId="urn:microsoft.com/office/officeart/2005/8/layout/hierarchy1"/>
    <dgm:cxn modelId="{3CDE9F2B-C4DD-440D-A9B2-AE892124F8A5}" srcId="{9E2DAAE6-4002-4926-BA72-484BDA5F2B01}" destId="{2A40AAB1-C1C9-47CC-AE0C-65112AE56730}" srcOrd="2" destOrd="0" parTransId="{26C3C3F0-58BD-4FA4-AC12-5AB397C17E57}" sibTransId="{C99507D5-6794-49BB-AFD8-6F30A749355C}"/>
    <dgm:cxn modelId="{F95CB048-46E8-48FB-BC76-4F6604607D7A}" srcId="{9E2DAAE6-4002-4926-BA72-484BDA5F2B01}" destId="{28B396FA-CD6C-482E-AB77-AC34979D9DCE}" srcOrd="1" destOrd="0" parTransId="{C90C369E-AC74-438E-AB7A-5B50A2ED7AC0}" sibTransId="{697A9606-79FF-4AC4-9CC6-4AD7EC5ABB8A}"/>
    <dgm:cxn modelId="{3591FCCB-10AA-4CBD-B905-0C1EFF021C5E}" type="presOf" srcId="{4B033634-9D17-4F80-A0DC-4A830F872FD6}" destId="{7750172D-364D-459B-B1AA-EEC8BB772AE2}" srcOrd="0" destOrd="0" presId="urn:microsoft.com/office/officeart/2005/8/layout/hierarchy1"/>
    <dgm:cxn modelId="{5145B034-4B56-4559-B21D-14C39F0B58FA}" type="presOf" srcId="{57D9B387-622E-4D5F-881C-F52F1945177C}" destId="{FB2A0C12-C6B1-4797-BAB4-6A939AC40F38}" srcOrd="0" destOrd="0" presId="urn:microsoft.com/office/officeart/2005/8/layout/hierarchy1"/>
    <dgm:cxn modelId="{E813CD1E-102C-408B-92E2-1E56A4874308}" type="presOf" srcId="{B4260D7D-8334-43ED-8FC0-2618B0E4EC4A}" destId="{03C2070D-9F8B-4854-B877-8BCDE7FA2CB0}" srcOrd="0" destOrd="0" presId="urn:microsoft.com/office/officeart/2005/8/layout/hierarchy1"/>
    <dgm:cxn modelId="{3AB49A1D-39B9-49E2-8600-EC5A9FDC2486}" srcId="{ADCE1D77-1BAD-4C5F-9EBD-DF4FEBB6C6A3}" destId="{5EE00A0C-2647-4B1B-9FCF-BA585559994F}" srcOrd="1" destOrd="0" parTransId="{F12AE304-22E6-4C05-A47B-82E70580698C}" sibTransId="{6CCC75B4-2333-4D6B-AF42-1849A8EADD78}"/>
    <dgm:cxn modelId="{9DF8A02C-3428-40B3-9F86-62B9A47DE084}" type="presOf" srcId="{26C3C3F0-58BD-4FA4-AC12-5AB397C17E57}" destId="{208797C0-C81A-4B3B-8A13-A241950B7124}" srcOrd="0" destOrd="0" presId="urn:microsoft.com/office/officeart/2005/8/layout/hierarchy1"/>
    <dgm:cxn modelId="{97FCBCA0-812B-40E4-B0B7-71F04BE2B02A}" type="presOf" srcId="{2D397144-B172-416D-83C3-E4A97F4229C2}" destId="{33052173-653C-4344-B76D-0A5F02019C99}" srcOrd="0" destOrd="0" presId="urn:microsoft.com/office/officeart/2005/8/layout/hierarchy1"/>
    <dgm:cxn modelId="{E0719876-76E5-4527-B261-EA45BD681C73}" type="presOf" srcId="{5EE00A0C-2647-4B1B-9FCF-BA585559994F}" destId="{DBC8C8F8-80E1-4B54-B84C-874561AA3F55}" srcOrd="0" destOrd="0" presId="urn:microsoft.com/office/officeart/2005/8/layout/hierarchy1"/>
    <dgm:cxn modelId="{B1F3767A-51BC-4C1A-98A4-A635C57C6358}" srcId="{9E2DAAE6-4002-4926-BA72-484BDA5F2B01}" destId="{4B033634-9D17-4F80-A0DC-4A830F872FD6}" srcOrd="0" destOrd="0" parTransId="{B4260D7D-8334-43ED-8FC0-2618B0E4EC4A}" sibTransId="{18B7A438-D3A6-4D42-AFBE-01E8366A525F}"/>
    <dgm:cxn modelId="{CFB8D87A-E97D-4C0D-A470-45F67A6CE3FC}" srcId="{4B033634-9D17-4F80-A0DC-4A830F872FD6}" destId="{8B9F836B-7C16-426D-8949-AFC2BA4BFC7C}" srcOrd="0" destOrd="0" parTransId="{7C00173D-C40A-4F33-BEB5-D6F86F44FD49}" sibTransId="{6762AADC-7AAC-45FD-95CD-7F909EB50E61}"/>
    <dgm:cxn modelId="{177B2CB7-9B71-4BB7-A806-83B3DFEEA7FA}" type="presOf" srcId="{8B9F836B-7C16-426D-8949-AFC2BA4BFC7C}" destId="{29AD43A9-F7BD-4EE9-82BA-F891A925F680}" srcOrd="0" destOrd="0" presId="urn:microsoft.com/office/officeart/2005/8/layout/hierarchy1"/>
    <dgm:cxn modelId="{3E7C31CF-CDED-454C-9444-A584F4219FDF}" srcId="{2A40AAB1-C1C9-47CC-AE0C-65112AE56730}" destId="{57D9B387-622E-4D5F-881C-F52F1945177C}" srcOrd="0" destOrd="0" parTransId="{2D397144-B172-416D-83C3-E4A97F4229C2}" sibTransId="{21470409-ECC2-43E7-893C-1D2317E7ED9C}"/>
    <dgm:cxn modelId="{D320D6B3-2241-4B06-902D-21449F4E3E07}" type="presOf" srcId="{7C00173D-C40A-4F33-BEB5-D6F86F44FD49}" destId="{81579CB2-AF55-4DAC-AFFF-283DD1AC746B}" srcOrd="0" destOrd="0" presId="urn:microsoft.com/office/officeart/2005/8/layout/hierarchy1"/>
    <dgm:cxn modelId="{E359E53F-03AA-40E4-807F-56389FA977F2}" type="presOf" srcId="{C90C369E-AC74-438E-AB7A-5B50A2ED7AC0}" destId="{0D97C07D-7770-4DAF-A6E2-357F26733D45}" srcOrd="0" destOrd="0" presId="urn:microsoft.com/office/officeart/2005/8/layout/hierarchy1"/>
    <dgm:cxn modelId="{6DA0E65E-B4A4-4216-85EF-C7F135D591EC}" type="presOf" srcId="{2A40AAB1-C1C9-47CC-AE0C-65112AE56730}" destId="{6F633119-D53C-44B3-B405-F062C619DE92}" srcOrd="0" destOrd="0" presId="urn:microsoft.com/office/officeart/2005/8/layout/hierarchy1"/>
    <dgm:cxn modelId="{4C228212-E820-49B1-BFC6-4BEEE2DFAEE9}" srcId="{ADCE1D77-1BAD-4C5F-9EBD-DF4FEBB6C6A3}" destId="{9E2DAAE6-4002-4926-BA72-484BDA5F2B01}" srcOrd="0" destOrd="0" parTransId="{DD29CD89-6F4F-4CF7-B5CD-71F61000DC0C}" sibTransId="{46B8E446-5EDE-498F-B1A2-EFA31E2A872F}"/>
    <dgm:cxn modelId="{CD25E51D-AA82-4357-9298-1218B1995A4A}" type="presParOf" srcId="{F97B0742-C0A5-4D86-9D10-3FE941ACED94}" destId="{B8690DAB-504D-4443-8285-F214F35719E5}" srcOrd="0" destOrd="0" presId="urn:microsoft.com/office/officeart/2005/8/layout/hierarchy1"/>
    <dgm:cxn modelId="{166A863C-05F3-44C5-8CDC-78C17597C0A0}" type="presParOf" srcId="{B8690DAB-504D-4443-8285-F214F35719E5}" destId="{3260A78D-92AE-4B72-88A7-F571FFC12585}" srcOrd="0" destOrd="0" presId="urn:microsoft.com/office/officeart/2005/8/layout/hierarchy1"/>
    <dgm:cxn modelId="{37EA23F0-A8B8-498F-9690-C60AC1B8197D}" type="presParOf" srcId="{3260A78D-92AE-4B72-88A7-F571FFC12585}" destId="{6541B7CD-455D-4E4D-B939-7CA9255BCDA4}" srcOrd="0" destOrd="0" presId="urn:microsoft.com/office/officeart/2005/8/layout/hierarchy1"/>
    <dgm:cxn modelId="{779F0AEB-E369-4EFF-A70A-20A931153545}" type="presParOf" srcId="{3260A78D-92AE-4B72-88A7-F571FFC12585}" destId="{5957127E-F27A-48C8-A088-26A5851A6459}" srcOrd="1" destOrd="0" presId="urn:microsoft.com/office/officeart/2005/8/layout/hierarchy1"/>
    <dgm:cxn modelId="{EBB014A2-01D6-4974-92A2-ABB1FE7D42E2}" type="presParOf" srcId="{B8690DAB-504D-4443-8285-F214F35719E5}" destId="{B5EE3550-DF1D-430D-8B81-2AC7321C5BC8}" srcOrd="1" destOrd="0" presId="urn:microsoft.com/office/officeart/2005/8/layout/hierarchy1"/>
    <dgm:cxn modelId="{48F04678-A672-4794-8D0F-E785E9E29CED}" type="presParOf" srcId="{B5EE3550-DF1D-430D-8B81-2AC7321C5BC8}" destId="{03C2070D-9F8B-4854-B877-8BCDE7FA2CB0}" srcOrd="0" destOrd="0" presId="urn:microsoft.com/office/officeart/2005/8/layout/hierarchy1"/>
    <dgm:cxn modelId="{4782DD23-231A-468C-A90B-881A3C422784}" type="presParOf" srcId="{B5EE3550-DF1D-430D-8B81-2AC7321C5BC8}" destId="{B70E24B3-CA3C-45D9-B05F-71E8E4C32BC2}" srcOrd="1" destOrd="0" presId="urn:microsoft.com/office/officeart/2005/8/layout/hierarchy1"/>
    <dgm:cxn modelId="{DB9E0445-AB00-4E92-876D-FF74EF6A9AC9}" type="presParOf" srcId="{B70E24B3-CA3C-45D9-B05F-71E8E4C32BC2}" destId="{60339262-F288-402E-AA18-C0786623B1E9}" srcOrd="0" destOrd="0" presId="urn:microsoft.com/office/officeart/2005/8/layout/hierarchy1"/>
    <dgm:cxn modelId="{E8E999B5-D16B-49BD-8E48-35F08B738327}" type="presParOf" srcId="{60339262-F288-402E-AA18-C0786623B1E9}" destId="{C6E1FDBB-DD68-4A00-8740-DCD2FB2A5B5A}" srcOrd="0" destOrd="0" presId="urn:microsoft.com/office/officeart/2005/8/layout/hierarchy1"/>
    <dgm:cxn modelId="{710223F1-7C46-425B-A586-334B3BE770C0}" type="presParOf" srcId="{60339262-F288-402E-AA18-C0786623B1E9}" destId="{7750172D-364D-459B-B1AA-EEC8BB772AE2}" srcOrd="1" destOrd="0" presId="urn:microsoft.com/office/officeart/2005/8/layout/hierarchy1"/>
    <dgm:cxn modelId="{84F0CCAF-13F3-45C8-AEDE-753D4C0B3CDB}" type="presParOf" srcId="{B70E24B3-CA3C-45D9-B05F-71E8E4C32BC2}" destId="{9E50B08E-C1D2-4F99-8654-5BA468CD9486}" srcOrd="1" destOrd="0" presId="urn:microsoft.com/office/officeart/2005/8/layout/hierarchy1"/>
    <dgm:cxn modelId="{EF515352-E342-4DFB-81E8-A2C50D0178DE}" type="presParOf" srcId="{9E50B08E-C1D2-4F99-8654-5BA468CD9486}" destId="{81579CB2-AF55-4DAC-AFFF-283DD1AC746B}" srcOrd="0" destOrd="0" presId="urn:microsoft.com/office/officeart/2005/8/layout/hierarchy1"/>
    <dgm:cxn modelId="{54005C75-EB2C-45CB-B191-11C3BDD8584B}" type="presParOf" srcId="{9E50B08E-C1D2-4F99-8654-5BA468CD9486}" destId="{CDD9AB9E-E302-4444-BF18-AC24063F98E6}" srcOrd="1" destOrd="0" presId="urn:microsoft.com/office/officeart/2005/8/layout/hierarchy1"/>
    <dgm:cxn modelId="{3DB9D174-BBC0-4C35-991B-279E2BC8040F}" type="presParOf" srcId="{CDD9AB9E-E302-4444-BF18-AC24063F98E6}" destId="{388CA892-A9FA-45FC-9EF2-83337516D6FF}" srcOrd="0" destOrd="0" presId="urn:microsoft.com/office/officeart/2005/8/layout/hierarchy1"/>
    <dgm:cxn modelId="{2294FC5D-3031-4936-BF53-5DB64645834D}" type="presParOf" srcId="{388CA892-A9FA-45FC-9EF2-83337516D6FF}" destId="{10EE0223-D882-4C77-A4BE-C90061B73ECB}" srcOrd="0" destOrd="0" presId="urn:microsoft.com/office/officeart/2005/8/layout/hierarchy1"/>
    <dgm:cxn modelId="{E28B16C1-F3E5-4F30-8A99-A19A3DC60C7C}" type="presParOf" srcId="{388CA892-A9FA-45FC-9EF2-83337516D6FF}" destId="{29AD43A9-F7BD-4EE9-82BA-F891A925F680}" srcOrd="1" destOrd="0" presId="urn:microsoft.com/office/officeart/2005/8/layout/hierarchy1"/>
    <dgm:cxn modelId="{F7954711-ADC5-4E54-8D2E-C63A22DB528A}" type="presParOf" srcId="{CDD9AB9E-E302-4444-BF18-AC24063F98E6}" destId="{9FB24075-6DDE-434E-924B-1966169DBB60}" srcOrd="1" destOrd="0" presId="urn:microsoft.com/office/officeart/2005/8/layout/hierarchy1"/>
    <dgm:cxn modelId="{6E3FCAAA-D7F8-4690-9A4F-BFB134A3D4D5}" type="presParOf" srcId="{B5EE3550-DF1D-430D-8B81-2AC7321C5BC8}" destId="{0D97C07D-7770-4DAF-A6E2-357F26733D45}" srcOrd="2" destOrd="0" presId="urn:microsoft.com/office/officeart/2005/8/layout/hierarchy1"/>
    <dgm:cxn modelId="{F79456D6-3305-48FC-BC9D-8B634875B007}" type="presParOf" srcId="{B5EE3550-DF1D-430D-8B81-2AC7321C5BC8}" destId="{2111597A-F29B-47C6-A17B-2F5165E6A727}" srcOrd="3" destOrd="0" presId="urn:microsoft.com/office/officeart/2005/8/layout/hierarchy1"/>
    <dgm:cxn modelId="{294FFDD9-9825-4057-9384-9DF8D0A76FCC}" type="presParOf" srcId="{2111597A-F29B-47C6-A17B-2F5165E6A727}" destId="{F5202BA8-84F8-4850-8E80-6E6014AD20D0}" srcOrd="0" destOrd="0" presId="urn:microsoft.com/office/officeart/2005/8/layout/hierarchy1"/>
    <dgm:cxn modelId="{EE7573BE-344C-4E40-8C4D-65F8B651A5D0}" type="presParOf" srcId="{F5202BA8-84F8-4850-8E80-6E6014AD20D0}" destId="{BF064D2B-0D97-416D-B0CB-C600C3BE6697}" srcOrd="0" destOrd="0" presId="urn:microsoft.com/office/officeart/2005/8/layout/hierarchy1"/>
    <dgm:cxn modelId="{04A6AB89-B2DA-4D37-839B-B6606BD9D297}" type="presParOf" srcId="{F5202BA8-84F8-4850-8E80-6E6014AD20D0}" destId="{421FAFF0-5F74-44F1-A0D7-E734F6100487}" srcOrd="1" destOrd="0" presId="urn:microsoft.com/office/officeart/2005/8/layout/hierarchy1"/>
    <dgm:cxn modelId="{D940B6FE-5F0E-41DB-99E5-D19424521D56}" type="presParOf" srcId="{2111597A-F29B-47C6-A17B-2F5165E6A727}" destId="{5D6E00B3-89BA-4E79-BF74-3473A29B9C24}" srcOrd="1" destOrd="0" presId="urn:microsoft.com/office/officeart/2005/8/layout/hierarchy1"/>
    <dgm:cxn modelId="{50255E07-52A8-423D-8271-DF322A4017FD}" type="presParOf" srcId="{B5EE3550-DF1D-430D-8B81-2AC7321C5BC8}" destId="{208797C0-C81A-4B3B-8A13-A241950B7124}" srcOrd="4" destOrd="0" presId="urn:microsoft.com/office/officeart/2005/8/layout/hierarchy1"/>
    <dgm:cxn modelId="{A9DB0C58-254B-4CEC-9B4A-51EC29A70C2E}" type="presParOf" srcId="{B5EE3550-DF1D-430D-8B81-2AC7321C5BC8}" destId="{91A0AE08-5FD7-4E64-A5D6-E1BAB426172D}" srcOrd="5" destOrd="0" presId="urn:microsoft.com/office/officeart/2005/8/layout/hierarchy1"/>
    <dgm:cxn modelId="{BBAF6122-3EA7-44AC-B75F-082B662C14C1}" type="presParOf" srcId="{91A0AE08-5FD7-4E64-A5D6-E1BAB426172D}" destId="{D097C0FF-9674-4420-9191-8A2B4785B81E}" srcOrd="0" destOrd="0" presId="urn:microsoft.com/office/officeart/2005/8/layout/hierarchy1"/>
    <dgm:cxn modelId="{C580670F-42F4-4E03-8D72-F50EA338861D}" type="presParOf" srcId="{D097C0FF-9674-4420-9191-8A2B4785B81E}" destId="{7BCC4D85-F69B-49CB-B705-8E4EDB8FF791}" srcOrd="0" destOrd="0" presId="urn:microsoft.com/office/officeart/2005/8/layout/hierarchy1"/>
    <dgm:cxn modelId="{2C28998C-EAB4-4FA9-89C1-0F7858CA67B4}" type="presParOf" srcId="{D097C0FF-9674-4420-9191-8A2B4785B81E}" destId="{6F633119-D53C-44B3-B405-F062C619DE92}" srcOrd="1" destOrd="0" presId="urn:microsoft.com/office/officeart/2005/8/layout/hierarchy1"/>
    <dgm:cxn modelId="{03589ED1-2369-4903-A18E-EABD7C04B1B2}" type="presParOf" srcId="{91A0AE08-5FD7-4E64-A5D6-E1BAB426172D}" destId="{7BDDE452-E6C6-47E1-8980-FFB4B316C23A}" srcOrd="1" destOrd="0" presId="urn:microsoft.com/office/officeart/2005/8/layout/hierarchy1"/>
    <dgm:cxn modelId="{3F24446F-D9B3-44C9-AE53-B65CA37DDB25}" type="presParOf" srcId="{7BDDE452-E6C6-47E1-8980-FFB4B316C23A}" destId="{33052173-653C-4344-B76D-0A5F02019C99}" srcOrd="0" destOrd="0" presId="urn:microsoft.com/office/officeart/2005/8/layout/hierarchy1"/>
    <dgm:cxn modelId="{A28C5625-3228-4C8D-95C2-664D2A0D87AA}" type="presParOf" srcId="{7BDDE452-E6C6-47E1-8980-FFB4B316C23A}" destId="{4B56D686-4E35-4FE1-8CB4-5841FA9A41A0}" srcOrd="1" destOrd="0" presId="urn:microsoft.com/office/officeart/2005/8/layout/hierarchy1"/>
    <dgm:cxn modelId="{2141E7E3-362F-49AF-BDA7-A7002B3896B2}" type="presParOf" srcId="{4B56D686-4E35-4FE1-8CB4-5841FA9A41A0}" destId="{485C956E-7575-4943-85B9-F19DE687249A}" srcOrd="0" destOrd="0" presId="urn:microsoft.com/office/officeart/2005/8/layout/hierarchy1"/>
    <dgm:cxn modelId="{862DA863-61AB-4F05-A5E2-52294C58686C}" type="presParOf" srcId="{485C956E-7575-4943-85B9-F19DE687249A}" destId="{806D6C8C-D880-435E-86D3-A60B3F6631A8}" srcOrd="0" destOrd="0" presId="urn:microsoft.com/office/officeart/2005/8/layout/hierarchy1"/>
    <dgm:cxn modelId="{081DBE85-657D-4CAD-937B-74C4B165E1A1}" type="presParOf" srcId="{485C956E-7575-4943-85B9-F19DE687249A}" destId="{FB2A0C12-C6B1-4797-BAB4-6A939AC40F38}" srcOrd="1" destOrd="0" presId="urn:microsoft.com/office/officeart/2005/8/layout/hierarchy1"/>
    <dgm:cxn modelId="{DCDC7237-F600-4657-B9E5-110F8D3AEF23}" type="presParOf" srcId="{4B56D686-4E35-4FE1-8CB4-5841FA9A41A0}" destId="{8CEC43A3-C97E-4C8D-AA26-83E377748EF5}" srcOrd="1" destOrd="0" presId="urn:microsoft.com/office/officeart/2005/8/layout/hierarchy1"/>
    <dgm:cxn modelId="{8516C2AF-DBBF-4346-8595-9AF9FF466303}" type="presParOf" srcId="{F97B0742-C0A5-4D86-9D10-3FE941ACED94}" destId="{B033562C-EA05-4F7F-9845-4485EFD78A2A}" srcOrd="1" destOrd="0" presId="urn:microsoft.com/office/officeart/2005/8/layout/hierarchy1"/>
    <dgm:cxn modelId="{11254B60-BBA8-4C0C-AD72-433162D8DAA7}" type="presParOf" srcId="{B033562C-EA05-4F7F-9845-4485EFD78A2A}" destId="{FC30F083-764E-4B3D-A3FD-E4AB13039492}" srcOrd="0" destOrd="0" presId="urn:microsoft.com/office/officeart/2005/8/layout/hierarchy1"/>
    <dgm:cxn modelId="{ECD1EFAE-0EF9-4AA7-A919-607558797BA8}" type="presParOf" srcId="{FC30F083-764E-4B3D-A3FD-E4AB13039492}" destId="{E5EBC810-707B-49A3-A571-90FBF14B97D4}" srcOrd="0" destOrd="0" presId="urn:microsoft.com/office/officeart/2005/8/layout/hierarchy1"/>
    <dgm:cxn modelId="{C168ACA5-CB68-412B-893B-C24B849EA521}" type="presParOf" srcId="{FC30F083-764E-4B3D-A3FD-E4AB13039492}" destId="{DBC8C8F8-80E1-4B54-B84C-874561AA3F55}" srcOrd="1" destOrd="0" presId="urn:microsoft.com/office/officeart/2005/8/layout/hierarchy1"/>
    <dgm:cxn modelId="{AEDC493A-C089-417E-A42D-D3E7725C0D0A}" type="presParOf" srcId="{B033562C-EA05-4F7F-9845-4485EFD78A2A}" destId="{6EA4AAE3-CB38-4C69-B25A-D076AC5DB130}"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557069-10D5-4589-9380-946517F1EBA3}"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fr-FR"/>
        </a:p>
      </dgm:t>
    </dgm:pt>
    <dgm:pt modelId="{BBC95F3A-4B62-41B7-88CB-E1926A3B53EA}">
      <dgm:prSet phldrT="[Texte]" custT="1">
        <dgm:style>
          <a:lnRef idx="1">
            <a:schemeClr val="accent1"/>
          </a:lnRef>
          <a:fillRef idx="2">
            <a:schemeClr val="accent1"/>
          </a:fillRef>
          <a:effectRef idx="1">
            <a:schemeClr val="accent1"/>
          </a:effectRef>
          <a:fontRef idx="minor">
            <a:schemeClr val="dk1"/>
          </a:fontRef>
        </dgm:style>
      </dgm:prSet>
      <dgm:spPr/>
      <dgm:t>
        <a:bodyPr/>
        <a:lstStyle/>
        <a:p>
          <a:r>
            <a:rPr lang="ar-MA" sz="2400" b="1" dirty="0" smtClean="0">
              <a:cs typeface="+mj-cs"/>
            </a:rPr>
            <a:t>على مستوى المصالح المركزية و الاقليمية و الجهوية </a:t>
          </a:r>
          <a:endParaRPr lang="fr-FR" sz="2400" b="1" dirty="0">
            <a:cs typeface="+mj-cs"/>
          </a:endParaRPr>
        </a:p>
      </dgm:t>
    </dgm:pt>
    <dgm:pt modelId="{E711B99E-A8EC-4864-94B4-0FA104076E83}" type="parTrans" cxnId="{AD6EA932-CFF4-4CAB-8CF9-7BE0EE3C1203}">
      <dgm:prSet/>
      <dgm:spPr/>
      <dgm:t>
        <a:bodyPr/>
        <a:lstStyle/>
        <a:p>
          <a:endParaRPr lang="fr-FR" sz="2400" b="1">
            <a:cs typeface="+mj-cs"/>
          </a:endParaRPr>
        </a:p>
      </dgm:t>
    </dgm:pt>
    <dgm:pt modelId="{C1612946-C9EC-4D09-ACA5-E18D6349FEA4}" type="sibTrans" cxnId="{AD6EA932-CFF4-4CAB-8CF9-7BE0EE3C1203}">
      <dgm:prSet/>
      <dgm:spPr/>
      <dgm:t>
        <a:bodyPr/>
        <a:lstStyle/>
        <a:p>
          <a:endParaRPr lang="fr-FR" sz="2400" b="1">
            <a:cs typeface="+mj-cs"/>
          </a:endParaRPr>
        </a:p>
      </dgm:t>
    </dgm:pt>
    <dgm:pt modelId="{B7B409A0-F17C-4AF0-8065-DA4E7C7BC6F4}">
      <dgm:prSet phldrT="[Texte]" custT="1">
        <dgm:style>
          <a:lnRef idx="1">
            <a:schemeClr val="accent6"/>
          </a:lnRef>
          <a:fillRef idx="2">
            <a:schemeClr val="accent6"/>
          </a:fillRef>
          <a:effectRef idx="1">
            <a:schemeClr val="accent6"/>
          </a:effectRef>
          <a:fontRef idx="minor">
            <a:schemeClr val="dk1"/>
          </a:fontRef>
        </dgm:style>
      </dgm:prSet>
      <dgm:spPr/>
      <dgm:t>
        <a:bodyPr/>
        <a:lstStyle/>
        <a:p>
          <a:r>
            <a:rPr lang="ar-MA" sz="2400" b="1" dirty="0" smtClean="0">
              <a:cs typeface="+mj-cs"/>
            </a:rPr>
            <a:t>الدعم و التتبع </a:t>
          </a:r>
          <a:endParaRPr lang="fr-FR" sz="2400" b="1" dirty="0">
            <a:cs typeface="+mj-cs"/>
          </a:endParaRPr>
        </a:p>
      </dgm:t>
    </dgm:pt>
    <dgm:pt modelId="{CFDFCD6B-FE33-4488-992A-449F8CB08A27}" type="parTrans" cxnId="{B7E560F1-2E5D-4DA8-A1FE-2D4F5D9B3E46}">
      <dgm:prSet/>
      <dgm:spPr/>
      <dgm:t>
        <a:bodyPr/>
        <a:lstStyle/>
        <a:p>
          <a:endParaRPr lang="fr-FR" sz="2400" b="1">
            <a:cs typeface="+mj-cs"/>
          </a:endParaRPr>
        </a:p>
      </dgm:t>
    </dgm:pt>
    <dgm:pt modelId="{26B92511-C26F-416B-94F3-A301553BD9BC}" type="sibTrans" cxnId="{B7E560F1-2E5D-4DA8-A1FE-2D4F5D9B3E46}">
      <dgm:prSet/>
      <dgm:spPr/>
      <dgm:t>
        <a:bodyPr/>
        <a:lstStyle/>
        <a:p>
          <a:endParaRPr lang="fr-FR" sz="2400" b="1">
            <a:cs typeface="+mj-cs"/>
          </a:endParaRPr>
        </a:p>
      </dgm:t>
    </dgm:pt>
    <dgm:pt modelId="{00E2BB2F-7477-45AB-A129-B56674A92EAB}">
      <dgm:prSet phldrT="[Texte]" custT="1">
        <dgm:style>
          <a:lnRef idx="1">
            <a:schemeClr val="accent6"/>
          </a:lnRef>
          <a:fillRef idx="2">
            <a:schemeClr val="accent6"/>
          </a:fillRef>
          <a:effectRef idx="1">
            <a:schemeClr val="accent6"/>
          </a:effectRef>
          <a:fontRef idx="minor">
            <a:schemeClr val="dk1"/>
          </a:fontRef>
        </dgm:style>
      </dgm:prSet>
      <dgm:spPr/>
      <dgm:t>
        <a:bodyPr/>
        <a:lstStyle/>
        <a:p>
          <a:r>
            <a:rPr lang="ar-MA" sz="2400" b="1" dirty="0" smtClean="0">
              <a:cs typeface="+mj-cs"/>
            </a:rPr>
            <a:t>برنامج العمل الاقليمي و </a:t>
          </a:r>
          <a:r>
            <a:rPr lang="ar-MA" sz="2400" b="1" dirty="0" err="1" smtClean="0">
              <a:cs typeface="+mj-cs"/>
            </a:rPr>
            <a:t>الجهوي</a:t>
          </a:r>
          <a:r>
            <a:rPr lang="ar-MA" sz="2400" b="1" dirty="0" smtClean="0">
              <a:cs typeface="+mj-cs"/>
            </a:rPr>
            <a:t> </a:t>
          </a:r>
          <a:endParaRPr lang="fr-FR" sz="2400" b="1" dirty="0">
            <a:cs typeface="+mj-cs"/>
          </a:endParaRPr>
        </a:p>
      </dgm:t>
    </dgm:pt>
    <dgm:pt modelId="{5B6E5368-C486-46E6-8F76-24109EE895DA}" type="parTrans" cxnId="{EC8EE963-0C2C-4213-A86B-7682D6F3FE4B}">
      <dgm:prSet/>
      <dgm:spPr/>
      <dgm:t>
        <a:bodyPr/>
        <a:lstStyle/>
        <a:p>
          <a:endParaRPr lang="fr-FR" sz="2400" b="1">
            <a:cs typeface="+mj-cs"/>
          </a:endParaRPr>
        </a:p>
      </dgm:t>
    </dgm:pt>
    <dgm:pt modelId="{5DF7BF27-593F-4547-8792-122AF8C79590}" type="sibTrans" cxnId="{EC8EE963-0C2C-4213-A86B-7682D6F3FE4B}">
      <dgm:prSet/>
      <dgm:spPr/>
      <dgm:t>
        <a:bodyPr/>
        <a:lstStyle/>
        <a:p>
          <a:endParaRPr lang="fr-FR" sz="2400" b="1">
            <a:cs typeface="+mj-cs"/>
          </a:endParaRPr>
        </a:p>
      </dgm:t>
    </dgm:pt>
    <dgm:pt modelId="{33D9F38B-8DBF-417C-835D-C2F815684BC3}">
      <dgm:prSet phldrT="[Texte]" custT="1">
        <dgm:style>
          <a:lnRef idx="1">
            <a:schemeClr val="accent1"/>
          </a:lnRef>
          <a:fillRef idx="2">
            <a:schemeClr val="accent1"/>
          </a:fillRef>
          <a:effectRef idx="1">
            <a:schemeClr val="accent1"/>
          </a:effectRef>
          <a:fontRef idx="minor">
            <a:schemeClr val="dk1"/>
          </a:fontRef>
        </dgm:style>
      </dgm:prSet>
      <dgm:spPr/>
      <dgm:t>
        <a:bodyPr/>
        <a:lstStyle/>
        <a:p>
          <a:r>
            <a:rPr lang="ar-MA" sz="2400" b="1" dirty="0" smtClean="0">
              <a:cs typeface="+mj-cs"/>
            </a:rPr>
            <a:t>على مستوى المؤسسة التعليمية </a:t>
          </a:r>
          <a:endParaRPr lang="fr-FR" sz="2400" b="1" dirty="0">
            <a:cs typeface="+mj-cs"/>
          </a:endParaRPr>
        </a:p>
      </dgm:t>
    </dgm:pt>
    <dgm:pt modelId="{AB1D034F-C751-4CFF-9F2F-A8C1F2281615}" type="parTrans" cxnId="{123CF6D1-4E29-43EA-B666-9FD343410D78}">
      <dgm:prSet/>
      <dgm:spPr/>
      <dgm:t>
        <a:bodyPr/>
        <a:lstStyle/>
        <a:p>
          <a:endParaRPr lang="fr-FR" sz="2400" b="1">
            <a:cs typeface="+mj-cs"/>
          </a:endParaRPr>
        </a:p>
      </dgm:t>
    </dgm:pt>
    <dgm:pt modelId="{0355B2EC-26D3-4182-9D93-EC0398BC59AE}" type="sibTrans" cxnId="{123CF6D1-4E29-43EA-B666-9FD343410D78}">
      <dgm:prSet/>
      <dgm:spPr/>
      <dgm:t>
        <a:bodyPr/>
        <a:lstStyle/>
        <a:p>
          <a:endParaRPr lang="fr-FR" sz="2400" b="1">
            <a:cs typeface="+mj-cs"/>
          </a:endParaRPr>
        </a:p>
      </dgm:t>
    </dgm:pt>
    <dgm:pt modelId="{90D837A2-98E2-4A84-A392-FCABDB3088C0}">
      <dgm:prSet phldrT="[Texte]" custT="1">
        <dgm:style>
          <a:lnRef idx="1">
            <a:schemeClr val="accent6"/>
          </a:lnRef>
          <a:fillRef idx="2">
            <a:schemeClr val="accent6"/>
          </a:fillRef>
          <a:effectRef idx="1">
            <a:schemeClr val="accent6"/>
          </a:effectRef>
          <a:fontRef idx="minor">
            <a:schemeClr val="dk1"/>
          </a:fontRef>
        </dgm:style>
      </dgm:prSet>
      <dgm:spPr/>
      <dgm:t>
        <a:bodyPr/>
        <a:lstStyle/>
        <a:p>
          <a:r>
            <a:rPr lang="ar-MA" sz="2400" b="1" dirty="0" smtClean="0">
              <a:cs typeface="+mj-cs"/>
            </a:rPr>
            <a:t>المشروع الفردي للمتعلم </a:t>
          </a:r>
        </a:p>
      </dgm:t>
    </dgm:pt>
    <dgm:pt modelId="{46E614F2-A214-4615-9E66-FEC926E0ECB0}" type="parTrans" cxnId="{78D6806B-463F-4701-BB2F-DB2DE127D6BE}">
      <dgm:prSet/>
      <dgm:spPr/>
      <dgm:t>
        <a:bodyPr/>
        <a:lstStyle/>
        <a:p>
          <a:endParaRPr lang="fr-FR" sz="2400" b="1">
            <a:cs typeface="+mj-cs"/>
          </a:endParaRPr>
        </a:p>
      </dgm:t>
    </dgm:pt>
    <dgm:pt modelId="{7D0443C6-1E9D-475B-94C1-6C87E1189E7E}" type="sibTrans" cxnId="{78D6806B-463F-4701-BB2F-DB2DE127D6BE}">
      <dgm:prSet/>
      <dgm:spPr/>
      <dgm:t>
        <a:bodyPr/>
        <a:lstStyle/>
        <a:p>
          <a:endParaRPr lang="fr-FR" sz="2400" b="1">
            <a:cs typeface="+mj-cs"/>
          </a:endParaRPr>
        </a:p>
      </dgm:t>
    </dgm:pt>
    <dgm:pt modelId="{B0DC1847-926D-4E6A-9932-C25AF020F781}">
      <dgm:prSet phldrT="[Texte]" custT="1">
        <dgm:style>
          <a:lnRef idx="1">
            <a:schemeClr val="accent6"/>
          </a:lnRef>
          <a:fillRef idx="2">
            <a:schemeClr val="accent6"/>
          </a:fillRef>
          <a:effectRef idx="1">
            <a:schemeClr val="accent6"/>
          </a:effectRef>
          <a:fontRef idx="minor">
            <a:schemeClr val="dk1"/>
          </a:fontRef>
        </dgm:style>
      </dgm:prSet>
      <dgm:spPr/>
      <dgm:t>
        <a:bodyPr/>
        <a:lstStyle/>
        <a:p>
          <a:r>
            <a:rPr lang="ar-MA" sz="2400" b="1" dirty="0" smtClean="0">
              <a:cs typeface="+mj-cs"/>
            </a:rPr>
            <a:t>مشروع المؤسسة </a:t>
          </a:r>
          <a:endParaRPr lang="fr-FR" sz="2400" b="1" dirty="0">
            <a:cs typeface="+mj-cs"/>
          </a:endParaRPr>
        </a:p>
      </dgm:t>
    </dgm:pt>
    <dgm:pt modelId="{2FF99A08-875F-4E0E-809A-67DBB78E5BAE}" type="parTrans" cxnId="{8356C083-D06C-47C2-975A-3BEBD67CBF10}">
      <dgm:prSet/>
      <dgm:spPr/>
      <dgm:t>
        <a:bodyPr/>
        <a:lstStyle/>
        <a:p>
          <a:endParaRPr lang="fr-FR" sz="2400" b="1">
            <a:cs typeface="+mj-cs"/>
          </a:endParaRPr>
        </a:p>
      </dgm:t>
    </dgm:pt>
    <dgm:pt modelId="{E2B3B04C-D31B-4398-BB77-7474A90E08EB}" type="sibTrans" cxnId="{8356C083-D06C-47C2-975A-3BEBD67CBF10}">
      <dgm:prSet/>
      <dgm:spPr/>
      <dgm:t>
        <a:bodyPr/>
        <a:lstStyle/>
        <a:p>
          <a:endParaRPr lang="fr-FR" sz="2400" b="1">
            <a:cs typeface="+mj-cs"/>
          </a:endParaRPr>
        </a:p>
      </dgm:t>
    </dgm:pt>
    <dgm:pt modelId="{0C0CE58A-2D70-496E-9FE2-FD9C8AD49BBD}">
      <dgm:prSet phldrT="[Texte]" custT="1">
        <dgm:style>
          <a:lnRef idx="1">
            <a:schemeClr val="accent6"/>
          </a:lnRef>
          <a:fillRef idx="2">
            <a:schemeClr val="accent6"/>
          </a:fillRef>
          <a:effectRef idx="1">
            <a:schemeClr val="accent6"/>
          </a:effectRef>
          <a:fontRef idx="minor">
            <a:schemeClr val="dk1"/>
          </a:fontRef>
        </dgm:style>
      </dgm:prSet>
      <dgm:spPr/>
      <dgm:t>
        <a:bodyPr/>
        <a:lstStyle/>
        <a:p>
          <a:r>
            <a:rPr lang="ar-MA" sz="2400" b="1" dirty="0" smtClean="0">
              <a:cs typeface="+mj-cs"/>
            </a:rPr>
            <a:t>مشروع القسم </a:t>
          </a:r>
          <a:endParaRPr lang="fr-FR" sz="2400" b="1" dirty="0">
            <a:cs typeface="+mj-cs"/>
          </a:endParaRPr>
        </a:p>
      </dgm:t>
    </dgm:pt>
    <dgm:pt modelId="{7C8A07A0-30EF-41D0-B3C0-33BA724D6DB4}" type="parTrans" cxnId="{AA852996-8AFE-43D1-9AFB-96D01B256633}">
      <dgm:prSet/>
      <dgm:spPr/>
      <dgm:t>
        <a:bodyPr/>
        <a:lstStyle/>
        <a:p>
          <a:endParaRPr lang="fr-FR" sz="2400" b="1">
            <a:cs typeface="+mj-cs"/>
          </a:endParaRPr>
        </a:p>
      </dgm:t>
    </dgm:pt>
    <dgm:pt modelId="{74F8FAB4-4B22-47CE-9F60-A97C7742C3BF}" type="sibTrans" cxnId="{AA852996-8AFE-43D1-9AFB-96D01B256633}">
      <dgm:prSet/>
      <dgm:spPr/>
      <dgm:t>
        <a:bodyPr/>
        <a:lstStyle/>
        <a:p>
          <a:endParaRPr lang="fr-FR" sz="2400" b="1">
            <a:cs typeface="+mj-cs"/>
          </a:endParaRPr>
        </a:p>
      </dgm:t>
    </dgm:pt>
    <dgm:pt modelId="{43172513-6DCF-42C4-87C3-B50682D3539C}">
      <dgm:prSet phldrT="[Texte]" custT="1">
        <dgm:style>
          <a:lnRef idx="1">
            <a:schemeClr val="accent6"/>
          </a:lnRef>
          <a:fillRef idx="2">
            <a:schemeClr val="accent6"/>
          </a:fillRef>
          <a:effectRef idx="1">
            <a:schemeClr val="accent6"/>
          </a:effectRef>
          <a:fontRef idx="minor">
            <a:schemeClr val="dk1"/>
          </a:fontRef>
        </dgm:style>
      </dgm:prSet>
      <dgm:spPr/>
      <dgm:t>
        <a:bodyPr/>
        <a:lstStyle/>
        <a:p>
          <a:r>
            <a:rPr lang="ar-MA" sz="2400" b="1" dirty="0" smtClean="0">
              <a:cs typeface="+mj-cs"/>
            </a:rPr>
            <a:t>مشروع النادي التربوي </a:t>
          </a:r>
          <a:endParaRPr lang="fr-FR" sz="2400" b="1" dirty="0">
            <a:cs typeface="+mj-cs"/>
          </a:endParaRPr>
        </a:p>
      </dgm:t>
    </dgm:pt>
    <dgm:pt modelId="{460CA303-F42A-410C-A6C0-879CE1FAF5C0}" type="parTrans" cxnId="{3F92191E-3353-4B48-B181-2C7C8EB18DA9}">
      <dgm:prSet/>
      <dgm:spPr/>
      <dgm:t>
        <a:bodyPr/>
        <a:lstStyle/>
        <a:p>
          <a:endParaRPr lang="fr-FR" sz="2400" b="1">
            <a:cs typeface="+mj-cs"/>
          </a:endParaRPr>
        </a:p>
      </dgm:t>
    </dgm:pt>
    <dgm:pt modelId="{27DD5158-BEDC-476D-A5B4-7DD0E9766705}" type="sibTrans" cxnId="{3F92191E-3353-4B48-B181-2C7C8EB18DA9}">
      <dgm:prSet/>
      <dgm:spPr/>
      <dgm:t>
        <a:bodyPr/>
        <a:lstStyle/>
        <a:p>
          <a:endParaRPr lang="fr-FR" sz="2400" b="1">
            <a:cs typeface="+mj-cs"/>
          </a:endParaRPr>
        </a:p>
      </dgm:t>
    </dgm:pt>
    <dgm:pt modelId="{951A9DB2-9184-4878-B845-E2DB52732899}">
      <dgm:prSet phldrT="[Texte]" custT="1">
        <dgm:style>
          <a:lnRef idx="1">
            <a:schemeClr val="accent6"/>
          </a:lnRef>
          <a:fillRef idx="2">
            <a:schemeClr val="accent6"/>
          </a:fillRef>
          <a:effectRef idx="1">
            <a:schemeClr val="accent6"/>
          </a:effectRef>
          <a:fontRef idx="minor">
            <a:schemeClr val="dk1"/>
          </a:fontRef>
        </dgm:style>
      </dgm:prSet>
      <dgm:spPr/>
      <dgm:t>
        <a:bodyPr/>
        <a:lstStyle/>
        <a:p>
          <a:r>
            <a:rPr lang="ar-MA" sz="2400" b="1" dirty="0" smtClean="0">
              <a:cs typeface="+mj-cs"/>
            </a:rPr>
            <a:t>المشروع الرياضي للمؤسسة </a:t>
          </a:r>
          <a:endParaRPr lang="fr-FR" sz="2400" b="1" dirty="0">
            <a:cs typeface="+mj-cs"/>
          </a:endParaRPr>
        </a:p>
      </dgm:t>
    </dgm:pt>
    <dgm:pt modelId="{C6A56371-A3D4-4487-B19F-C6CD6B958E53}" type="parTrans" cxnId="{E45B7E47-FB84-48B2-8153-EAA7DCCCC631}">
      <dgm:prSet/>
      <dgm:spPr/>
      <dgm:t>
        <a:bodyPr/>
        <a:lstStyle/>
        <a:p>
          <a:endParaRPr lang="fr-FR" sz="2400" b="1">
            <a:cs typeface="+mj-cs"/>
          </a:endParaRPr>
        </a:p>
      </dgm:t>
    </dgm:pt>
    <dgm:pt modelId="{16AF384E-F0E1-4917-9691-F2F8AD555325}" type="sibTrans" cxnId="{E45B7E47-FB84-48B2-8153-EAA7DCCCC631}">
      <dgm:prSet/>
      <dgm:spPr/>
      <dgm:t>
        <a:bodyPr/>
        <a:lstStyle/>
        <a:p>
          <a:endParaRPr lang="fr-FR" sz="2400" b="1">
            <a:cs typeface="+mj-cs"/>
          </a:endParaRPr>
        </a:p>
      </dgm:t>
    </dgm:pt>
    <dgm:pt modelId="{5F368BD4-8184-42BD-979C-E952E0CB7E45}">
      <dgm:prSet phldrT="[Texte]" custT="1">
        <dgm:style>
          <a:lnRef idx="1">
            <a:schemeClr val="accent6"/>
          </a:lnRef>
          <a:fillRef idx="2">
            <a:schemeClr val="accent6"/>
          </a:fillRef>
          <a:effectRef idx="1">
            <a:schemeClr val="accent6"/>
          </a:effectRef>
          <a:fontRef idx="minor">
            <a:schemeClr val="dk1"/>
          </a:fontRef>
        </dgm:style>
      </dgm:prSet>
      <dgm:spPr/>
      <dgm:t>
        <a:bodyPr/>
        <a:lstStyle/>
        <a:p>
          <a:r>
            <a:rPr lang="ar-MA" sz="2400" b="1" dirty="0" smtClean="0">
              <a:cs typeface="+mj-cs"/>
            </a:rPr>
            <a:t>برنامج الانشطة ذات الطابع الوطني </a:t>
          </a:r>
          <a:endParaRPr lang="fr-FR" sz="2400" b="1" dirty="0">
            <a:cs typeface="+mj-cs"/>
          </a:endParaRPr>
        </a:p>
      </dgm:t>
    </dgm:pt>
    <dgm:pt modelId="{D4E485E6-C29B-47DD-BEFA-7BF1028215DF}" type="parTrans" cxnId="{99DD66A8-1629-42F6-A9E9-2698895152CF}">
      <dgm:prSet/>
      <dgm:spPr/>
      <dgm:t>
        <a:bodyPr/>
        <a:lstStyle/>
        <a:p>
          <a:endParaRPr lang="fr-FR" sz="2400" b="1">
            <a:cs typeface="+mj-cs"/>
          </a:endParaRPr>
        </a:p>
      </dgm:t>
    </dgm:pt>
    <dgm:pt modelId="{D1B099F4-723F-4D3B-BEB4-4336724F9CC6}" type="sibTrans" cxnId="{99DD66A8-1629-42F6-A9E9-2698895152CF}">
      <dgm:prSet/>
      <dgm:spPr/>
      <dgm:t>
        <a:bodyPr/>
        <a:lstStyle/>
        <a:p>
          <a:endParaRPr lang="fr-FR" sz="2400" b="1">
            <a:cs typeface="+mj-cs"/>
          </a:endParaRPr>
        </a:p>
      </dgm:t>
    </dgm:pt>
    <dgm:pt modelId="{81319A13-4DA0-44A2-B77F-EB380E7B1767}">
      <dgm:prSet phldrT="[Texte]" custT="1">
        <dgm:style>
          <a:lnRef idx="1">
            <a:schemeClr val="accent6"/>
          </a:lnRef>
          <a:fillRef idx="2">
            <a:schemeClr val="accent6"/>
          </a:fillRef>
          <a:effectRef idx="1">
            <a:schemeClr val="accent6"/>
          </a:effectRef>
          <a:fontRef idx="minor">
            <a:schemeClr val="dk1"/>
          </a:fontRef>
        </dgm:style>
      </dgm:prSet>
      <dgm:spPr/>
      <dgm:t>
        <a:bodyPr/>
        <a:lstStyle/>
        <a:p>
          <a:r>
            <a:rPr lang="ar-MA" sz="2400" b="1" dirty="0" smtClean="0">
              <a:cs typeface="+mj-cs"/>
            </a:rPr>
            <a:t>القيادة الجيدة </a:t>
          </a:r>
          <a:endParaRPr lang="fr-FR" sz="2400" b="1" dirty="0">
            <a:cs typeface="+mj-cs"/>
          </a:endParaRPr>
        </a:p>
      </dgm:t>
    </dgm:pt>
    <dgm:pt modelId="{48981682-1797-4DE4-AD81-25ACA6E8798F}" type="parTrans" cxnId="{A690BC30-8513-4F9E-B567-4B01C9703C46}">
      <dgm:prSet/>
      <dgm:spPr/>
      <dgm:t>
        <a:bodyPr/>
        <a:lstStyle/>
        <a:p>
          <a:endParaRPr lang="fr-FR" sz="2400" b="1">
            <a:cs typeface="+mj-cs"/>
          </a:endParaRPr>
        </a:p>
      </dgm:t>
    </dgm:pt>
    <dgm:pt modelId="{F88B65D4-B692-47AC-A5FD-A2118F3F6D1F}" type="sibTrans" cxnId="{A690BC30-8513-4F9E-B567-4B01C9703C46}">
      <dgm:prSet/>
      <dgm:spPr/>
      <dgm:t>
        <a:bodyPr/>
        <a:lstStyle/>
        <a:p>
          <a:endParaRPr lang="fr-FR" sz="2400" b="1">
            <a:cs typeface="+mj-cs"/>
          </a:endParaRPr>
        </a:p>
      </dgm:t>
    </dgm:pt>
    <dgm:pt modelId="{4CD56BB7-3054-4639-B811-65A164EE1E59}" type="pres">
      <dgm:prSet presAssocID="{BE557069-10D5-4589-9380-946517F1EBA3}" presName="diagram" presStyleCnt="0">
        <dgm:presLayoutVars>
          <dgm:chPref val="1"/>
          <dgm:dir/>
          <dgm:animOne val="branch"/>
          <dgm:animLvl val="lvl"/>
          <dgm:resizeHandles/>
        </dgm:presLayoutVars>
      </dgm:prSet>
      <dgm:spPr/>
      <dgm:t>
        <a:bodyPr/>
        <a:lstStyle/>
        <a:p>
          <a:endParaRPr lang="fr-FR"/>
        </a:p>
      </dgm:t>
    </dgm:pt>
    <dgm:pt modelId="{1442C356-9C84-4D8B-B571-F686A78D3E35}" type="pres">
      <dgm:prSet presAssocID="{BBC95F3A-4B62-41B7-88CB-E1926A3B53EA}" presName="root" presStyleCnt="0"/>
      <dgm:spPr/>
    </dgm:pt>
    <dgm:pt modelId="{0C5A8D99-59FF-4A37-B097-6ADA88545BE8}" type="pres">
      <dgm:prSet presAssocID="{BBC95F3A-4B62-41B7-88CB-E1926A3B53EA}" presName="rootComposite" presStyleCnt="0"/>
      <dgm:spPr/>
    </dgm:pt>
    <dgm:pt modelId="{E818F4DB-F087-4E07-9D6F-A76EAB4F9A87}" type="pres">
      <dgm:prSet presAssocID="{BBC95F3A-4B62-41B7-88CB-E1926A3B53EA}" presName="rootText" presStyleLbl="node1" presStyleIdx="0" presStyleCnt="2" custScaleX="240625"/>
      <dgm:spPr/>
      <dgm:t>
        <a:bodyPr/>
        <a:lstStyle/>
        <a:p>
          <a:endParaRPr lang="fr-FR"/>
        </a:p>
      </dgm:t>
    </dgm:pt>
    <dgm:pt modelId="{83CFC5B9-9B74-4A08-824E-70A5432422D7}" type="pres">
      <dgm:prSet presAssocID="{BBC95F3A-4B62-41B7-88CB-E1926A3B53EA}" presName="rootConnector" presStyleLbl="node1" presStyleIdx="0" presStyleCnt="2"/>
      <dgm:spPr/>
      <dgm:t>
        <a:bodyPr/>
        <a:lstStyle/>
        <a:p>
          <a:endParaRPr lang="fr-FR"/>
        </a:p>
      </dgm:t>
    </dgm:pt>
    <dgm:pt modelId="{5A847967-0382-43F1-9355-E5BF56F16F46}" type="pres">
      <dgm:prSet presAssocID="{BBC95F3A-4B62-41B7-88CB-E1926A3B53EA}" presName="childShape" presStyleCnt="0"/>
      <dgm:spPr/>
    </dgm:pt>
    <dgm:pt modelId="{0DDC07CE-2C32-4063-9C35-322A99596984}" type="pres">
      <dgm:prSet presAssocID="{CFDFCD6B-FE33-4488-992A-449F8CB08A27}" presName="Name13" presStyleLbl="parChTrans1D2" presStyleIdx="0" presStyleCnt="9"/>
      <dgm:spPr/>
      <dgm:t>
        <a:bodyPr/>
        <a:lstStyle/>
        <a:p>
          <a:endParaRPr lang="fr-FR"/>
        </a:p>
      </dgm:t>
    </dgm:pt>
    <dgm:pt modelId="{A35A3D43-9676-4165-9F67-00C6369FBF35}" type="pres">
      <dgm:prSet presAssocID="{B7B409A0-F17C-4AF0-8065-DA4E7C7BC6F4}" presName="childText" presStyleLbl="bgAcc1" presStyleIdx="0" presStyleCnt="9" custScaleX="240625">
        <dgm:presLayoutVars>
          <dgm:bulletEnabled val="1"/>
        </dgm:presLayoutVars>
      </dgm:prSet>
      <dgm:spPr/>
      <dgm:t>
        <a:bodyPr/>
        <a:lstStyle/>
        <a:p>
          <a:endParaRPr lang="fr-FR"/>
        </a:p>
      </dgm:t>
    </dgm:pt>
    <dgm:pt modelId="{7DAD922F-E556-45DA-8167-75D55601E2EB}" type="pres">
      <dgm:prSet presAssocID="{5B6E5368-C486-46E6-8F76-24109EE895DA}" presName="Name13" presStyleLbl="parChTrans1D2" presStyleIdx="1" presStyleCnt="9"/>
      <dgm:spPr/>
      <dgm:t>
        <a:bodyPr/>
        <a:lstStyle/>
        <a:p>
          <a:endParaRPr lang="fr-FR"/>
        </a:p>
      </dgm:t>
    </dgm:pt>
    <dgm:pt modelId="{CBEF2466-5758-40FD-BC28-B206BC7E9546}" type="pres">
      <dgm:prSet presAssocID="{00E2BB2F-7477-45AB-A129-B56674A92EAB}" presName="childText" presStyleLbl="bgAcc1" presStyleIdx="1" presStyleCnt="9" custScaleX="240625">
        <dgm:presLayoutVars>
          <dgm:bulletEnabled val="1"/>
        </dgm:presLayoutVars>
      </dgm:prSet>
      <dgm:spPr/>
      <dgm:t>
        <a:bodyPr/>
        <a:lstStyle/>
        <a:p>
          <a:endParaRPr lang="fr-FR"/>
        </a:p>
      </dgm:t>
    </dgm:pt>
    <dgm:pt modelId="{46155FBD-8A43-4E5F-BC00-FF46B45AC3A4}" type="pres">
      <dgm:prSet presAssocID="{D4E485E6-C29B-47DD-BEFA-7BF1028215DF}" presName="Name13" presStyleLbl="parChTrans1D2" presStyleIdx="2" presStyleCnt="9"/>
      <dgm:spPr/>
      <dgm:t>
        <a:bodyPr/>
        <a:lstStyle/>
        <a:p>
          <a:endParaRPr lang="fr-FR"/>
        </a:p>
      </dgm:t>
    </dgm:pt>
    <dgm:pt modelId="{D4D6B10F-CC7D-4E97-819F-BD3C2D5CF122}" type="pres">
      <dgm:prSet presAssocID="{5F368BD4-8184-42BD-979C-E952E0CB7E45}" presName="childText" presStyleLbl="bgAcc1" presStyleIdx="2" presStyleCnt="9" custScaleX="240625">
        <dgm:presLayoutVars>
          <dgm:bulletEnabled val="1"/>
        </dgm:presLayoutVars>
      </dgm:prSet>
      <dgm:spPr/>
      <dgm:t>
        <a:bodyPr/>
        <a:lstStyle/>
        <a:p>
          <a:endParaRPr lang="fr-FR"/>
        </a:p>
      </dgm:t>
    </dgm:pt>
    <dgm:pt modelId="{2106712C-BE90-4D02-A89D-06946609A781}" type="pres">
      <dgm:prSet presAssocID="{48981682-1797-4DE4-AD81-25ACA6E8798F}" presName="Name13" presStyleLbl="parChTrans1D2" presStyleIdx="3" presStyleCnt="9"/>
      <dgm:spPr/>
      <dgm:t>
        <a:bodyPr/>
        <a:lstStyle/>
        <a:p>
          <a:endParaRPr lang="fr-FR"/>
        </a:p>
      </dgm:t>
    </dgm:pt>
    <dgm:pt modelId="{1276D29B-F780-42C2-B95D-1D5C582B4B96}" type="pres">
      <dgm:prSet presAssocID="{81319A13-4DA0-44A2-B77F-EB380E7B1767}" presName="childText" presStyleLbl="bgAcc1" presStyleIdx="3" presStyleCnt="9" custScaleX="240625">
        <dgm:presLayoutVars>
          <dgm:bulletEnabled val="1"/>
        </dgm:presLayoutVars>
      </dgm:prSet>
      <dgm:spPr/>
      <dgm:t>
        <a:bodyPr/>
        <a:lstStyle/>
        <a:p>
          <a:endParaRPr lang="fr-FR"/>
        </a:p>
      </dgm:t>
    </dgm:pt>
    <dgm:pt modelId="{39635338-FF53-4F3C-88FF-295CF3CCF68B}" type="pres">
      <dgm:prSet presAssocID="{33D9F38B-8DBF-417C-835D-C2F815684BC3}" presName="root" presStyleCnt="0"/>
      <dgm:spPr/>
    </dgm:pt>
    <dgm:pt modelId="{BE184B6F-099F-46E5-8D52-E81672A6F157}" type="pres">
      <dgm:prSet presAssocID="{33D9F38B-8DBF-417C-835D-C2F815684BC3}" presName="rootComposite" presStyleCnt="0"/>
      <dgm:spPr/>
    </dgm:pt>
    <dgm:pt modelId="{6954177D-B802-48EA-8B83-1460DCC62ECA}" type="pres">
      <dgm:prSet presAssocID="{33D9F38B-8DBF-417C-835D-C2F815684BC3}" presName="rootText" presStyleLbl="node1" presStyleIdx="1" presStyleCnt="2" custScaleX="240625"/>
      <dgm:spPr/>
      <dgm:t>
        <a:bodyPr/>
        <a:lstStyle/>
        <a:p>
          <a:endParaRPr lang="fr-FR"/>
        </a:p>
      </dgm:t>
    </dgm:pt>
    <dgm:pt modelId="{14526A19-F5D7-428A-A74C-FDE60816982D}" type="pres">
      <dgm:prSet presAssocID="{33D9F38B-8DBF-417C-835D-C2F815684BC3}" presName="rootConnector" presStyleLbl="node1" presStyleIdx="1" presStyleCnt="2"/>
      <dgm:spPr/>
      <dgm:t>
        <a:bodyPr/>
        <a:lstStyle/>
        <a:p>
          <a:endParaRPr lang="fr-FR"/>
        </a:p>
      </dgm:t>
    </dgm:pt>
    <dgm:pt modelId="{991937F6-501F-4142-9AC3-73EA66FED41D}" type="pres">
      <dgm:prSet presAssocID="{33D9F38B-8DBF-417C-835D-C2F815684BC3}" presName="childShape" presStyleCnt="0"/>
      <dgm:spPr/>
    </dgm:pt>
    <dgm:pt modelId="{C0BEC3A6-E3EB-4683-98A1-33F93CDF2DB2}" type="pres">
      <dgm:prSet presAssocID="{46E614F2-A214-4615-9E66-FEC926E0ECB0}" presName="Name13" presStyleLbl="parChTrans1D2" presStyleIdx="4" presStyleCnt="9"/>
      <dgm:spPr/>
      <dgm:t>
        <a:bodyPr/>
        <a:lstStyle/>
        <a:p>
          <a:endParaRPr lang="fr-FR"/>
        </a:p>
      </dgm:t>
    </dgm:pt>
    <dgm:pt modelId="{394ABE37-647B-4326-A715-3F922A139387}" type="pres">
      <dgm:prSet presAssocID="{90D837A2-98E2-4A84-A392-FCABDB3088C0}" presName="childText" presStyleLbl="bgAcc1" presStyleIdx="4" presStyleCnt="9" custScaleX="240625">
        <dgm:presLayoutVars>
          <dgm:bulletEnabled val="1"/>
        </dgm:presLayoutVars>
      </dgm:prSet>
      <dgm:spPr/>
      <dgm:t>
        <a:bodyPr/>
        <a:lstStyle/>
        <a:p>
          <a:endParaRPr lang="fr-FR"/>
        </a:p>
      </dgm:t>
    </dgm:pt>
    <dgm:pt modelId="{904448E3-45E9-400A-8335-95BF59380D19}" type="pres">
      <dgm:prSet presAssocID="{7C8A07A0-30EF-41D0-B3C0-33BA724D6DB4}" presName="Name13" presStyleLbl="parChTrans1D2" presStyleIdx="5" presStyleCnt="9"/>
      <dgm:spPr/>
      <dgm:t>
        <a:bodyPr/>
        <a:lstStyle/>
        <a:p>
          <a:endParaRPr lang="fr-FR"/>
        </a:p>
      </dgm:t>
    </dgm:pt>
    <dgm:pt modelId="{F0CCD594-AEF6-405D-ADD2-19A08E948522}" type="pres">
      <dgm:prSet presAssocID="{0C0CE58A-2D70-496E-9FE2-FD9C8AD49BBD}" presName="childText" presStyleLbl="bgAcc1" presStyleIdx="5" presStyleCnt="9" custScaleX="240625">
        <dgm:presLayoutVars>
          <dgm:bulletEnabled val="1"/>
        </dgm:presLayoutVars>
      </dgm:prSet>
      <dgm:spPr/>
      <dgm:t>
        <a:bodyPr/>
        <a:lstStyle/>
        <a:p>
          <a:endParaRPr lang="fr-FR"/>
        </a:p>
      </dgm:t>
    </dgm:pt>
    <dgm:pt modelId="{47C80129-6883-484D-8B16-E5A117E4BAC6}" type="pres">
      <dgm:prSet presAssocID="{460CA303-F42A-410C-A6C0-879CE1FAF5C0}" presName="Name13" presStyleLbl="parChTrans1D2" presStyleIdx="6" presStyleCnt="9"/>
      <dgm:spPr/>
      <dgm:t>
        <a:bodyPr/>
        <a:lstStyle/>
        <a:p>
          <a:endParaRPr lang="fr-FR"/>
        </a:p>
      </dgm:t>
    </dgm:pt>
    <dgm:pt modelId="{FFFFC80C-113F-4D2C-A0B7-7353C5744BDF}" type="pres">
      <dgm:prSet presAssocID="{43172513-6DCF-42C4-87C3-B50682D3539C}" presName="childText" presStyleLbl="bgAcc1" presStyleIdx="6" presStyleCnt="9" custScaleX="240625" custLinFactNeighborX="-891" custLinFactNeighborY="3909">
        <dgm:presLayoutVars>
          <dgm:bulletEnabled val="1"/>
        </dgm:presLayoutVars>
      </dgm:prSet>
      <dgm:spPr/>
      <dgm:t>
        <a:bodyPr/>
        <a:lstStyle/>
        <a:p>
          <a:endParaRPr lang="fr-FR"/>
        </a:p>
      </dgm:t>
    </dgm:pt>
    <dgm:pt modelId="{86961DCF-17F7-4E2D-8433-FAC1136D433D}" type="pres">
      <dgm:prSet presAssocID="{C6A56371-A3D4-4487-B19F-C6CD6B958E53}" presName="Name13" presStyleLbl="parChTrans1D2" presStyleIdx="7" presStyleCnt="9"/>
      <dgm:spPr/>
      <dgm:t>
        <a:bodyPr/>
        <a:lstStyle/>
        <a:p>
          <a:endParaRPr lang="fr-FR"/>
        </a:p>
      </dgm:t>
    </dgm:pt>
    <dgm:pt modelId="{3CBEC068-EF64-48D4-A62E-D8DD15482A69}" type="pres">
      <dgm:prSet presAssocID="{951A9DB2-9184-4878-B845-E2DB52732899}" presName="childText" presStyleLbl="bgAcc1" presStyleIdx="7" presStyleCnt="9" custScaleX="240625">
        <dgm:presLayoutVars>
          <dgm:bulletEnabled val="1"/>
        </dgm:presLayoutVars>
      </dgm:prSet>
      <dgm:spPr/>
      <dgm:t>
        <a:bodyPr/>
        <a:lstStyle/>
        <a:p>
          <a:endParaRPr lang="fr-FR"/>
        </a:p>
      </dgm:t>
    </dgm:pt>
    <dgm:pt modelId="{219EBB45-2AD3-404C-B715-FC21D731B070}" type="pres">
      <dgm:prSet presAssocID="{2FF99A08-875F-4E0E-809A-67DBB78E5BAE}" presName="Name13" presStyleLbl="parChTrans1D2" presStyleIdx="8" presStyleCnt="9"/>
      <dgm:spPr/>
      <dgm:t>
        <a:bodyPr/>
        <a:lstStyle/>
        <a:p>
          <a:endParaRPr lang="fr-FR"/>
        </a:p>
      </dgm:t>
    </dgm:pt>
    <dgm:pt modelId="{4B63B3B5-1329-43CE-8356-0FC5D79FDD8B}" type="pres">
      <dgm:prSet presAssocID="{B0DC1847-926D-4E6A-9932-C25AF020F781}" presName="childText" presStyleLbl="bgAcc1" presStyleIdx="8" presStyleCnt="9" custScaleX="240625">
        <dgm:presLayoutVars>
          <dgm:bulletEnabled val="1"/>
        </dgm:presLayoutVars>
      </dgm:prSet>
      <dgm:spPr/>
      <dgm:t>
        <a:bodyPr/>
        <a:lstStyle/>
        <a:p>
          <a:endParaRPr lang="fr-FR"/>
        </a:p>
      </dgm:t>
    </dgm:pt>
  </dgm:ptLst>
  <dgm:cxnLst>
    <dgm:cxn modelId="{05329531-8C90-4958-90E1-82015D86F213}" type="presOf" srcId="{BBC95F3A-4B62-41B7-88CB-E1926A3B53EA}" destId="{E818F4DB-F087-4E07-9D6F-A76EAB4F9A87}" srcOrd="0" destOrd="0" presId="urn:microsoft.com/office/officeart/2005/8/layout/hierarchy3"/>
    <dgm:cxn modelId="{9320C7F0-A1E5-46AF-99B1-26F97A5EE059}" type="presOf" srcId="{BBC95F3A-4B62-41B7-88CB-E1926A3B53EA}" destId="{83CFC5B9-9B74-4A08-824E-70A5432422D7}" srcOrd="1" destOrd="0" presId="urn:microsoft.com/office/officeart/2005/8/layout/hierarchy3"/>
    <dgm:cxn modelId="{907EA298-20D0-490C-A2E5-656F651E291B}" type="presOf" srcId="{C6A56371-A3D4-4487-B19F-C6CD6B958E53}" destId="{86961DCF-17F7-4E2D-8433-FAC1136D433D}" srcOrd="0" destOrd="0" presId="urn:microsoft.com/office/officeart/2005/8/layout/hierarchy3"/>
    <dgm:cxn modelId="{B7E560F1-2E5D-4DA8-A1FE-2D4F5D9B3E46}" srcId="{BBC95F3A-4B62-41B7-88CB-E1926A3B53EA}" destId="{B7B409A0-F17C-4AF0-8065-DA4E7C7BC6F4}" srcOrd="0" destOrd="0" parTransId="{CFDFCD6B-FE33-4488-992A-449F8CB08A27}" sibTransId="{26B92511-C26F-416B-94F3-A301553BD9BC}"/>
    <dgm:cxn modelId="{7BB6E06F-50F6-4725-B41A-AA10460FB02E}" type="presOf" srcId="{46E614F2-A214-4615-9E66-FEC926E0ECB0}" destId="{C0BEC3A6-E3EB-4683-98A1-33F93CDF2DB2}" srcOrd="0" destOrd="0" presId="urn:microsoft.com/office/officeart/2005/8/layout/hierarchy3"/>
    <dgm:cxn modelId="{69624833-8398-4E99-8298-7D3F71CFB5C5}" type="presOf" srcId="{460CA303-F42A-410C-A6C0-879CE1FAF5C0}" destId="{47C80129-6883-484D-8B16-E5A117E4BAC6}" srcOrd="0" destOrd="0" presId="urn:microsoft.com/office/officeart/2005/8/layout/hierarchy3"/>
    <dgm:cxn modelId="{C6D43D46-49CE-458C-A428-CADF489B229C}" type="presOf" srcId="{5F368BD4-8184-42BD-979C-E952E0CB7E45}" destId="{D4D6B10F-CC7D-4E97-819F-BD3C2D5CF122}" srcOrd="0" destOrd="0" presId="urn:microsoft.com/office/officeart/2005/8/layout/hierarchy3"/>
    <dgm:cxn modelId="{51CFCC81-373B-4F59-80D4-7EC975D3A14D}" type="presOf" srcId="{CFDFCD6B-FE33-4488-992A-449F8CB08A27}" destId="{0DDC07CE-2C32-4063-9C35-322A99596984}" srcOrd="0" destOrd="0" presId="urn:microsoft.com/office/officeart/2005/8/layout/hierarchy3"/>
    <dgm:cxn modelId="{849E2CA4-E5EC-402B-823C-C19DCA3B31B7}" type="presOf" srcId="{43172513-6DCF-42C4-87C3-B50682D3539C}" destId="{FFFFC80C-113F-4D2C-A0B7-7353C5744BDF}" srcOrd="0" destOrd="0" presId="urn:microsoft.com/office/officeart/2005/8/layout/hierarchy3"/>
    <dgm:cxn modelId="{AD6EA932-CFF4-4CAB-8CF9-7BE0EE3C1203}" srcId="{BE557069-10D5-4589-9380-946517F1EBA3}" destId="{BBC95F3A-4B62-41B7-88CB-E1926A3B53EA}" srcOrd="0" destOrd="0" parTransId="{E711B99E-A8EC-4864-94B4-0FA104076E83}" sibTransId="{C1612946-C9EC-4D09-ACA5-E18D6349FEA4}"/>
    <dgm:cxn modelId="{AB1C1C99-910F-4E50-A0DF-EF58FA2277D0}" type="presOf" srcId="{D4E485E6-C29B-47DD-BEFA-7BF1028215DF}" destId="{46155FBD-8A43-4E5F-BC00-FF46B45AC3A4}" srcOrd="0" destOrd="0" presId="urn:microsoft.com/office/officeart/2005/8/layout/hierarchy3"/>
    <dgm:cxn modelId="{7D1C183E-CC9C-4C96-9CCC-C04596963044}" type="presOf" srcId="{951A9DB2-9184-4878-B845-E2DB52732899}" destId="{3CBEC068-EF64-48D4-A62E-D8DD15482A69}" srcOrd="0" destOrd="0" presId="urn:microsoft.com/office/officeart/2005/8/layout/hierarchy3"/>
    <dgm:cxn modelId="{EC8EE963-0C2C-4213-A86B-7682D6F3FE4B}" srcId="{BBC95F3A-4B62-41B7-88CB-E1926A3B53EA}" destId="{00E2BB2F-7477-45AB-A129-B56674A92EAB}" srcOrd="1" destOrd="0" parTransId="{5B6E5368-C486-46E6-8F76-24109EE895DA}" sibTransId="{5DF7BF27-593F-4547-8792-122AF8C79590}"/>
    <dgm:cxn modelId="{40F4BA9E-7825-430B-8CD6-9DC827473129}" type="presOf" srcId="{48981682-1797-4DE4-AD81-25ACA6E8798F}" destId="{2106712C-BE90-4D02-A89D-06946609A781}" srcOrd="0" destOrd="0" presId="urn:microsoft.com/office/officeart/2005/8/layout/hierarchy3"/>
    <dgm:cxn modelId="{3F92191E-3353-4B48-B181-2C7C8EB18DA9}" srcId="{33D9F38B-8DBF-417C-835D-C2F815684BC3}" destId="{43172513-6DCF-42C4-87C3-B50682D3539C}" srcOrd="2" destOrd="0" parTransId="{460CA303-F42A-410C-A6C0-879CE1FAF5C0}" sibTransId="{27DD5158-BEDC-476D-A5B4-7DD0E9766705}"/>
    <dgm:cxn modelId="{AA852996-8AFE-43D1-9AFB-96D01B256633}" srcId="{33D9F38B-8DBF-417C-835D-C2F815684BC3}" destId="{0C0CE58A-2D70-496E-9FE2-FD9C8AD49BBD}" srcOrd="1" destOrd="0" parTransId="{7C8A07A0-30EF-41D0-B3C0-33BA724D6DB4}" sibTransId="{74F8FAB4-4B22-47CE-9F60-A97C7742C3BF}"/>
    <dgm:cxn modelId="{A690BC30-8513-4F9E-B567-4B01C9703C46}" srcId="{BBC95F3A-4B62-41B7-88CB-E1926A3B53EA}" destId="{81319A13-4DA0-44A2-B77F-EB380E7B1767}" srcOrd="3" destOrd="0" parTransId="{48981682-1797-4DE4-AD81-25ACA6E8798F}" sibTransId="{F88B65D4-B692-47AC-A5FD-A2118F3F6D1F}"/>
    <dgm:cxn modelId="{99DD66A8-1629-42F6-A9E9-2698895152CF}" srcId="{BBC95F3A-4B62-41B7-88CB-E1926A3B53EA}" destId="{5F368BD4-8184-42BD-979C-E952E0CB7E45}" srcOrd="2" destOrd="0" parTransId="{D4E485E6-C29B-47DD-BEFA-7BF1028215DF}" sibTransId="{D1B099F4-723F-4D3B-BEB4-4336724F9CC6}"/>
    <dgm:cxn modelId="{73661622-5E67-499E-9B4A-8FAF1796BC9A}" type="presOf" srcId="{00E2BB2F-7477-45AB-A129-B56674A92EAB}" destId="{CBEF2466-5758-40FD-BC28-B206BC7E9546}" srcOrd="0" destOrd="0" presId="urn:microsoft.com/office/officeart/2005/8/layout/hierarchy3"/>
    <dgm:cxn modelId="{1C9836E8-943D-4B00-BA0F-3BC9AE86503E}" type="presOf" srcId="{2FF99A08-875F-4E0E-809A-67DBB78E5BAE}" destId="{219EBB45-2AD3-404C-B715-FC21D731B070}" srcOrd="0" destOrd="0" presId="urn:microsoft.com/office/officeart/2005/8/layout/hierarchy3"/>
    <dgm:cxn modelId="{CBB65486-C22D-43E5-BE8D-064F9E16B52A}" type="presOf" srcId="{BE557069-10D5-4589-9380-946517F1EBA3}" destId="{4CD56BB7-3054-4639-B811-65A164EE1E59}" srcOrd="0" destOrd="0" presId="urn:microsoft.com/office/officeart/2005/8/layout/hierarchy3"/>
    <dgm:cxn modelId="{8356C083-D06C-47C2-975A-3BEBD67CBF10}" srcId="{33D9F38B-8DBF-417C-835D-C2F815684BC3}" destId="{B0DC1847-926D-4E6A-9932-C25AF020F781}" srcOrd="4" destOrd="0" parTransId="{2FF99A08-875F-4E0E-809A-67DBB78E5BAE}" sibTransId="{E2B3B04C-D31B-4398-BB77-7474A90E08EB}"/>
    <dgm:cxn modelId="{E45B7E47-FB84-48B2-8153-EAA7DCCCC631}" srcId="{33D9F38B-8DBF-417C-835D-C2F815684BC3}" destId="{951A9DB2-9184-4878-B845-E2DB52732899}" srcOrd="3" destOrd="0" parTransId="{C6A56371-A3D4-4487-B19F-C6CD6B958E53}" sibTransId="{16AF384E-F0E1-4917-9691-F2F8AD555325}"/>
    <dgm:cxn modelId="{E808ED5F-8F8F-4226-82E6-6A9575D7A159}" type="presOf" srcId="{B7B409A0-F17C-4AF0-8065-DA4E7C7BC6F4}" destId="{A35A3D43-9676-4165-9F67-00C6369FBF35}" srcOrd="0" destOrd="0" presId="urn:microsoft.com/office/officeart/2005/8/layout/hierarchy3"/>
    <dgm:cxn modelId="{A740E312-2B1B-43EB-BE5F-A8E71C0F2C83}" type="presOf" srcId="{5B6E5368-C486-46E6-8F76-24109EE895DA}" destId="{7DAD922F-E556-45DA-8167-75D55601E2EB}" srcOrd="0" destOrd="0" presId="urn:microsoft.com/office/officeart/2005/8/layout/hierarchy3"/>
    <dgm:cxn modelId="{4D96DC4F-3C4D-4450-9126-6051C7D32304}" type="presOf" srcId="{B0DC1847-926D-4E6A-9932-C25AF020F781}" destId="{4B63B3B5-1329-43CE-8356-0FC5D79FDD8B}" srcOrd="0" destOrd="0" presId="urn:microsoft.com/office/officeart/2005/8/layout/hierarchy3"/>
    <dgm:cxn modelId="{1D0AB446-B1C6-4C47-9D5F-63C552E567A4}" type="presOf" srcId="{90D837A2-98E2-4A84-A392-FCABDB3088C0}" destId="{394ABE37-647B-4326-A715-3F922A139387}" srcOrd="0" destOrd="0" presId="urn:microsoft.com/office/officeart/2005/8/layout/hierarchy3"/>
    <dgm:cxn modelId="{1DE6E3B5-2565-4F13-898C-0A38626DF4B7}" type="presOf" srcId="{81319A13-4DA0-44A2-B77F-EB380E7B1767}" destId="{1276D29B-F780-42C2-B95D-1D5C582B4B96}" srcOrd="0" destOrd="0" presId="urn:microsoft.com/office/officeart/2005/8/layout/hierarchy3"/>
    <dgm:cxn modelId="{78D6806B-463F-4701-BB2F-DB2DE127D6BE}" srcId="{33D9F38B-8DBF-417C-835D-C2F815684BC3}" destId="{90D837A2-98E2-4A84-A392-FCABDB3088C0}" srcOrd="0" destOrd="0" parTransId="{46E614F2-A214-4615-9E66-FEC926E0ECB0}" sibTransId="{7D0443C6-1E9D-475B-94C1-6C87E1189E7E}"/>
    <dgm:cxn modelId="{628273C0-0F02-4570-8662-154C1250BE40}" type="presOf" srcId="{0C0CE58A-2D70-496E-9FE2-FD9C8AD49BBD}" destId="{F0CCD594-AEF6-405D-ADD2-19A08E948522}" srcOrd="0" destOrd="0" presId="urn:microsoft.com/office/officeart/2005/8/layout/hierarchy3"/>
    <dgm:cxn modelId="{F8A48E5B-E7FB-45CA-99CB-E9BEE16C19B4}" type="presOf" srcId="{33D9F38B-8DBF-417C-835D-C2F815684BC3}" destId="{14526A19-F5D7-428A-A74C-FDE60816982D}" srcOrd="1" destOrd="0" presId="urn:microsoft.com/office/officeart/2005/8/layout/hierarchy3"/>
    <dgm:cxn modelId="{D3740B24-D778-4AAD-8DD7-4E55E859092E}" type="presOf" srcId="{7C8A07A0-30EF-41D0-B3C0-33BA724D6DB4}" destId="{904448E3-45E9-400A-8335-95BF59380D19}" srcOrd="0" destOrd="0" presId="urn:microsoft.com/office/officeart/2005/8/layout/hierarchy3"/>
    <dgm:cxn modelId="{123CF6D1-4E29-43EA-B666-9FD343410D78}" srcId="{BE557069-10D5-4589-9380-946517F1EBA3}" destId="{33D9F38B-8DBF-417C-835D-C2F815684BC3}" srcOrd="1" destOrd="0" parTransId="{AB1D034F-C751-4CFF-9F2F-A8C1F2281615}" sibTransId="{0355B2EC-26D3-4182-9D93-EC0398BC59AE}"/>
    <dgm:cxn modelId="{B81BE2DD-57A3-4F71-93EE-8B649B3293A7}" type="presOf" srcId="{33D9F38B-8DBF-417C-835D-C2F815684BC3}" destId="{6954177D-B802-48EA-8B83-1460DCC62ECA}" srcOrd="0" destOrd="0" presId="urn:microsoft.com/office/officeart/2005/8/layout/hierarchy3"/>
    <dgm:cxn modelId="{EB026123-4533-4B1A-8B61-0E7DE5D1346E}" type="presParOf" srcId="{4CD56BB7-3054-4639-B811-65A164EE1E59}" destId="{1442C356-9C84-4D8B-B571-F686A78D3E35}" srcOrd="0" destOrd="0" presId="urn:microsoft.com/office/officeart/2005/8/layout/hierarchy3"/>
    <dgm:cxn modelId="{B3ABBF47-63E2-4046-A858-E9C57A372399}" type="presParOf" srcId="{1442C356-9C84-4D8B-B571-F686A78D3E35}" destId="{0C5A8D99-59FF-4A37-B097-6ADA88545BE8}" srcOrd="0" destOrd="0" presId="urn:microsoft.com/office/officeart/2005/8/layout/hierarchy3"/>
    <dgm:cxn modelId="{9615743C-E290-4ADC-BD46-5F7DA148CDD9}" type="presParOf" srcId="{0C5A8D99-59FF-4A37-B097-6ADA88545BE8}" destId="{E818F4DB-F087-4E07-9D6F-A76EAB4F9A87}" srcOrd="0" destOrd="0" presId="urn:microsoft.com/office/officeart/2005/8/layout/hierarchy3"/>
    <dgm:cxn modelId="{BD93BBFA-26D1-4074-A86F-72460CDE7430}" type="presParOf" srcId="{0C5A8D99-59FF-4A37-B097-6ADA88545BE8}" destId="{83CFC5B9-9B74-4A08-824E-70A5432422D7}" srcOrd="1" destOrd="0" presId="urn:microsoft.com/office/officeart/2005/8/layout/hierarchy3"/>
    <dgm:cxn modelId="{BB74686E-9672-4895-AD38-7F03380219AC}" type="presParOf" srcId="{1442C356-9C84-4D8B-B571-F686A78D3E35}" destId="{5A847967-0382-43F1-9355-E5BF56F16F46}" srcOrd="1" destOrd="0" presId="urn:microsoft.com/office/officeart/2005/8/layout/hierarchy3"/>
    <dgm:cxn modelId="{425B6F56-20DC-482E-9487-AA863490657C}" type="presParOf" srcId="{5A847967-0382-43F1-9355-E5BF56F16F46}" destId="{0DDC07CE-2C32-4063-9C35-322A99596984}" srcOrd="0" destOrd="0" presId="urn:microsoft.com/office/officeart/2005/8/layout/hierarchy3"/>
    <dgm:cxn modelId="{148B4FBD-8C10-4F47-AE6D-0901E1E7FD79}" type="presParOf" srcId="{5A847967-0382-43F1-9355-E5BF56F16F46}" destId="{A35A3D43-9676-4165-9F67-00C6369FBF35}" srcOrd="1" destOrd="0" presId="urn:microsoft.com/office/officeart/2005/8/layout/hierarchy3"/>
    <dgm:cxn modelId="{6221AE81-2D2C-4442-AA87-814FE2434BF5}" type="presParOf" srcId="{5A847967-0382-43F1-9355-E5BF56F16F46}" destId="{7DAD922F-E556-45DA-8167-75D55601E2EB}" srcOrd="2" destOrd="0" presId="urn:microsoft.com/office/officeart/2005/8/layout/hierarchy3"/>
    <dgm:cxn modelId="{CB52157F-0881-40CC-BC2F-017A374264D7}" type="presParOf" srcId="{5A847967-0382-43F1-9355-E5BF56F16F46}" destId="{CBEF2466-5758-40FD-BC28-B206BC7E9546}" srcOrd="3" destOrd="0" presId="urn:microsoft.com/office/officeart/2005/8/layout/hierarchy3"/>
    <dgm:cxn modelId="{438F690E-7CED-4059-B613-48BDBAC9E130}" type="presParOf" srcId="{5A847967-0382-43F1-9355-E5BF56F16F46}" destId="{46155FBD-8A43-4E5F-BC00-FF46B45AC3A4}" srcOrd="4" destOrd="0" presId="urn:microsoft.com/office/officeart/2005/8/layout/hierarchy3"/>
    <dgm:cxn modelId="{9203E07B-D407-4449-AC87-4A794EEF7829}" type="presParOf" srcId="{5A847967-0382-43F1-9355-E5BF56F16F46}" destId="{D4D6B10F-CC7D-4E97-819F-BD3C2D5CF122}" srcOrd="5" destOrd="0" presId="urn:microsoft.com/office/officeart/2005/8/layout/hierarchy3"/>
    <dgm:cxn modelId="{8EE240C4-C8E3-43B4-AB16-E3250458C57B}" type="presParOf" srcId="{5A847967-0382-43F1-9355-E5BF56F16F46}" destId="{2106712C-BE90-4D02-A89D-06946609A781}" srcOrd="6" destOrd="0" presId="urn:microsoft.com/office/officeart/2005/8/layout/hierarchy3"/>
    <dgm:cxn modelId="{5DAD3140-FA5E-4EB5-B5CE-583B416EA649}" type="presParOf" srcId="{5A847967-0382-43F1-9355-E5BF56F16F46}" destId="{1276D29B-F780-42C2-B95D-1D5C582B4B96}" srcOrd="7" destOrd="0" presId="urn:microsoft.com/office/officeart/2005/8/layout/hierarchy3"/>
    <dgm:cxn modelId="{086637F6-7008-4709-BD36-9B96E27B2A2F}" type="presParOf" srcId="{4CD56BB7-3054-4639-B811-65A164EE1E59}" destId="{39635338-FF53-4F3C-88FF-295CF3CCF68B}" srcOrd="1" destOrd="0" presId="urn:microsoft.com/office/officeart/2005/8/layout/hierarchy3"/>
    <dgm:cxn modelId="{2B8FD5F7-40DB-4C08-A736-E7AD2B417050}" type="presParOf" srcId="{39635338-FF53-4F3C-88FF-295CF3CCF68B}" destId="{BE184B6F-099F-46E5-8D52-E81672A6F157}" srcOrd="0" destOrd="0" presId="urn:microsoft.com/office/officeart/2005/8/layout/hierarchy3"/>
    <dgm:cxn modelId="{53D10CD4-5129-46A1-8DCD-873F50366FE3}" type="presParOf" srcId="{BE184B6F-099F-46E5-8D52-E81672A6F157}" destId="{6954177D-B802-48EA-8B83-1460DCC62ECA}" srcOrd="0" destOrd="0" presId="urn:microsoft.com/office/officeart/2005/8/layout/hierarchy3"/>
    <dgm:cxn modelId="{CC402D42-5D89-40A7-9B8D-D12CF392A8BC}" type="presParOf" srcId="{BE184B6F-099F-46E5-8D52-E81672A6F157}" destId="{14526A19-F5D7-428A-A74C-FDE60816982D}" srcOrd="1" destOrd="0" presId="urn:microsoft.com/office/officeart/2005/8/layout/hierarchy3"/>
    <dgm:cxn modelId="{7E9FEA81-E58E-40B4-916B-C8148962D9FC}" type="presParOf" srcId="{39635338-FF53-4F3C-88FF-295CF3CCF68B}" destId="{991937F6-501F-4142-9AC3-73EA66FED41D}" srcOrd="1" destOrd="0" presId="urn:microsoft.com/office/officeart/2005/8/layout/hierarchy3"/>
    <dgm:cxn modelId="{AABA2B1F-B56D-4950-A5AB-60D3E03BE687}" type="presParOf" srcId="{991937F6-501F-4142-9AC3-73EA66FED41D}" destId="{C0BEC3A6-E3EB-4683-98A1-33F93CDF2DB2}" srcOrd="0" destOrd="0" presId="urn:microsoft.com/office/officeart/2005/8/layout/hierarchy3"/>
    <dgm:cxn modelId="{5C92908D-6B7A-4024-9B4F-0AC0828F878F}" type="presParOf" srcId="{991937F6-501F-4142-9AC3-73EA66FED41D}" destId="{394ABE37-647B-4326-A715-3F922A139387}" srcOrd="1" destOrd="0" presId="urn:microsoft.com/office/officeart/2005/8/layout/hierarchy3"/>
    <dgm:cxn modelId="{D1307695-6E3C-4600-AA5E-0EDE801D7C7A}" type="presParOf" srcId="{991937F6-501F-4142-9AC3-73EA66FED41D}" destId="{904448E3-45E9-400A-8335-95BF59380D19}" srcOrd="2" destOrd="0" presId="urn:microsoft.com/office/officeart/2005/8/layout/hierarchy3"/>
    <dgm:cxn modelId="{E002AABB-FF59-40B1-8021-0AC84F091EE9}" type="presParOf" srcId="{991937F6-501F-4142-9AC3-73EA66FED41D}" destId="{F0CCD594-AEF6-405D-ADD2-19A08E948522}" srcOrd="3" destOrd="0" presId="urn:microsoft.com/office/officeart/2005/8/layout/hierarchy3"/>
    <dgm:cxn modelId="{387EEF91-2E52-4612-A99C-F883E6361CBE}" type="presParOf" srcId="{991937F6-501F-4142-9AC3-73EA66FED41D}" destId="{47C80129-6883-484D-8B16-E5A117E4BAC6}" srcOrd="4" destOrd="0" presId="urn:microsoft.com/office/officeart/2005/8/layout/hierarchy3"/>
    <dgm:cxn modelId="{FEFDD473-2ACC-458A-AF4D-9A4B76A0502F}" type="presParOf" srcId="{991937F6-501F-4142-9AC3-73EA66FED41D}" destId="{FFFFC80C-113F-4D2C-A0B7-7353C5744BDF}" srcOrd="5" destOrd="0" presId="urn:microsoft.com/office/officeart/2005/8/layout/hierarchy3"/>
    <dgm:cxn modelId="{6B08D8A8-AB82-46C7-8F94-E827DB035CDB}" type="presParOf" srcId="{991937F6-501F-4142-9AC3-73EA66FED41D}" destId="{86961DCF-17F7-4E2D-8433-FAC1136D433D}" srcOrd="6" destOrd="0" presId="urn:microsoft.com/office/officeart/2005/8/layout/hierarchy3"/>
    <dgm:cxn modelId="{FF872EE3-CE6C-444B-AE91-A7EFDB2C2F6C}" type="presParOf" srcId="{991937F6-501F-4142-9AC3-73EA66FED41D}" destId="{3CBEC068-EF64-48D4-A62E-D8DD15482A69}" srcOrd="7" destOrd="0" presId="urn:microsoft.com/office/officeart/2005/8/layout/hierarchy3"/>
    <dgm:cxn modelId="{C4B4B1A7-53F4-4FE6-84B8-FA5245728AC4}" type="presParOf" srcId="{991937F6-501F-4142-9AC3-73EA66FED41D}" destId="{219EBB45-2AD3-404C-B715-FC21D731B070}" srcOrd="8" destOrd="0" presId="urn:microsoft.com/office/officeart/2005/8/layout/hierarchy3"/>
    <dgm:cxn modelId="{E9A08011-E808-44D9-8300-73780F214FCC}" type="presParOf" srcId="{991937F6-501F-4142-9AC3-73EA66FED41D}" destId="{4B63B3B5-1329-43CE-8356-0FC5D79FDD8B}" srcOrd="9"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90A56B-E3AB-4653-A4D0-E48AC626726F}" type="doc">
      <dgm:prSet loTypeId="urn:microsoft.com/office/officeart/2005/8/layout/hierarchy1" loCatId="hierarchy" qsTypeId="urn:microsoft.com/office/officeart/2005/8/quickstyle/3d5" qsCatId="3D" csTypeId="urn:microsoft.com/office/officeart/2005/8/colors/accent1_2" csCatId="accent1" phldr="1"/>
      <dgm:spPr/>
      <dgm:t>
        <a:bodyPr/>
        <a:lstStyle/>
        <a:p>
          <a:endParaRPr lang="fr-FR"/>
        </a:p>
      </dgm:t>
    </dgm:pt>
    <dgm:pt modelId="{6EDC8356-F0D2-4D71-BF04-A459E1AA9330}">
      <dgm:prSet phldrT="[Texte]"/>
      <dgm:spPr/>
      <dgm:t>
        <a:bodyPr/>
        <a:lstStyle/>
        <a:p>
          <a:r>
            <a:rPr lang="ar-MA" dirty="0" smtClean="0"/>
            <a:t>العلاقات القائمة بين الفاعلين في الحياة المدرسية </a:t>
          </a:r>
          <a:endParaRPr lang="fr-FR" dirty="0"/>
        </a:p>
      </dgm:t>
    </dgm:pt>
    <dgm:pt modelId="{5E52A87F-2B39-4A7A-81F0-A1B91632EA39}" type="parTrans" cxnId="{B71F58A0-7080-4947-BFB5-3C7E164C7028}">
      <dgm:prSet/>
      <dgm:spPr/>
      <dgm:t>
        <a:bodyPr/>
        <a:lstStyle/>
        <a:p>
          <a:endParaRPr lang="fr-FR"/>
        </a:p>
      </dgm:t>
    </dgm:pt>
    <dgm:pt modelId="{D258EDCE-DB61-41F7-9F75-00926138B44B}" type="sibTrans" cxnId="{B71F58A0-7080-4947-BFB5-3C7E164C7028}">
      <dgm:prSet/>
      <dgm:spPr/>
      <dgm:t>
        <a:bodyPr/>
        <a:lstStyle/>
        <a:p>
          <a:endParaRPr lang="fr-FR"/>
        </a:p>
      </dgm:t>
    </dgm:pt>
    <dgm:pt modelId="{64A742CD-B711-4DC9-9DFB-98D1FB19C53D}">
      <dgm:prSet phldrT="[Texte]"/>
      <dgm:spPr/>
      <dgm:t>
        <a:bodyPr/>
        <a:lstStyle/>
        <a:p>
          <a:r>
            <a:rPr lang="ar-MA" dirty="0" smtClean="0"/>
            <a:t>التواصل الفعال </a:t>
          </a:r>
          <a:endParaRPr lang="fr-FR" dirty="0"/>
        </a:p>
      </dgm:t>
    </dgm:pt>
    <dgm:pt modelId="{2902D194-F9C1-428C-BF54-97B2AE8196B4}" type="parTrans" cxnId="{7EFB068B-B835-4EAF-AFD7-80C1195F6FF1}">
      <dgm:prSet/>
      <dgm:spPr/>
      <dgm:t>
        <a:bodyPr/>
        <a:lstStyle/>
        <a:p>
          <a:endParaRPr lang="fr-FR"/>
        </a:p>
      </dgm:t>
    </dgm:pt>
    <dgm:pt modelId="{71B76AA6-8B6F-4C40-9A44-0AF6DA30693C}" type="sibTrans" cxnId="{7EFB068B-B835-4EAF-AFD7-80C1195F6FF1}">
      <dgm:prSet/>
      <dgm:spPr/>
      <dgm:t>
        <a:bodyPr/>
        <a:lstStyle/>
        <a:p>
          <a:endParaRPr lang="fr-FR"/>
        </a:p>
      </dgm:t>
    </dgm:pt>
    <dgm:pt modelId="{BB43A587-BB6A-422A-826C-ABF4C4992E5F}">
      <dgm:prSet phldrT="[Texte]"/>
      <dgm:spPr/>
      <dgm:t>
        <a:bodyPr/>
        <a:lstStyle/>
        <a:p>
          <a:r>
            <a:rPr lang="ar-MA" dirty="0" smtClean="0"/>
            <a:t>الشراكة و التعاون </a:t>
          </a:r>
          <a:endParaRPr lang="fr-FR" dirty="0"/>
        </a:p>
      </dgm:t>
    </dgm:pt>
    <dgm:pt modelId="{4128C338-4379-47C8-98C8-EA571863C779}" type="parTrans" cxnId="{C210860C-0F52-4226-9635-83BCA02F76AE}">
      <dgm:prSet/>
      <dgm:spPr/>
      <dgm:t>
        <a:bodyPr/>
        <a:lstStyle/>
        <a:p>
          <a:endParaRPr lang="fr-FR"/>
        </a:p>
      </dgm:t>
    </dgm:pt>
    <dgm:pt modelId="{424243A9-4071-444B-885E-F73123CF9C21}" type="sibTrans" cxnId="{C210860C-0F52-4226-9635-83BCA02F76AE}">
      <dgm:prSet/>
      <dgm:spPr/>
      <dgm:t>
        <a:bodyPr/>
        <a:lstStyle/>
        <a:p>
          <a:endParaRPr lang="fr-FR"/>
        </a:p>
      </dgm:t>
    </dgm:pt>
    <dgm:pt modelId="{24C63460-5A3C-4E69-B2DA-3A2281D4EA59}">
      <dgm:prSet phldrT="[Texte]"/>
      <dgm:spPr/>
      <dgm:t>
        <a:bodyPr/>
        <a:lstStyle/>
        <a:p>
          <a:r>
            <a:rPr lang="ar-MA" dirty="0" smtClean="0"/>
            <a:t>التعبئة الاجتماعية </a:t>
          </a:r>
          <a:endParaRPr lang="fr-FR" dirty="0"/>
        </a:p>
      </dgm:t>
    </dgm:pt>
    <dgm:pt modelId="{2988EBEB-658B-47B7-A94C-C18289D2F9CD}" type="parTrans" cxnId="{F5101432-077C-42B5-904C-355798C80061}">
      <dgm:prSet/>
      <dgm:spPr/>
      <dgm:t>
        <a:bodyPr/>
        <a:lstStyle/>
        <a:p>
          <a:endParaRPr lang="fr-FR"/>
        </a:p>
      </dgm:t>
    </dgm:pt>
    <dgm:pt modelId="{815E0E0B-88E1-4C46-BCAD-554DB1319919}" type="sibTrans" cxnId="{F5101432-077C-42B5-904C-355798C80061}">
      <dgm:prSet/>
      <dgm:spPr/>
      <dgm:t>
        <a:bodyPr/>
        <a:lstStyle/>
        <a:p>
          <a:endParaRPr lang="fr-FR"/>
        </a:p>
      </dgm:t>
    </dgm:pt>
    <dgm:pt modelId="{E38A64B4-1759-4D22-BE70-BA402E4BFBE7}" type="pres">
      <dgm:prSet presAssocID="{2F90A56B-E3AB-4653-A4D0-E48AC626726F}" presName="hierChild1" presStyleCnt="0">
        <dgm:presLayoutVars>
          <dgm:chPref val="1"/>
          <dgm:dir/>
          <dgm:animOne val="branch"/>
          <dgm:animLvl val="lvl"/>
          <dgm:resizeHandles/>
        </dgm:presLayoutVars>
      </dgm:prSet>
      <dgm:spPr/>
      <dgm:t>
        <a:bodyPr/>
        <a:lstStyle/>
        <a:p>
          <a:endParaRPr lang="fr-FR"/>
        </a:p>
      </dgm:t>
    </dgm:pt>
    <dgm:pt modelId="{D52AD1AF-1610-4C89-AD11-A12AEA1D48B2}" type="pres">
      <dgm:prSet presAssocID="{6EDC8356-F0D2-4D71-BF04-A459E1AA9330}" presName="hierRoot1" presStyleCnt="0"/>
      <dgm:spPr/>
      <dgm:t>
        <a:bodyPr/>
        <a:lstStyle/>
        <a:p>
          <a:endParaRPr lang="fr-FR"/>
        </a:p>
      </dgm:t>
    </dgm:pt>
    <dgm:pt modelId="{07873BCC-8984-45BC-BA93-1FEDFDE50993}" type="pres">
      <dgm:prSet presAssocID="{6EDC8356-F0D2-4D71-BF04-A459E1AA9330}" presName="composite" presStyleCnt="0"/>
      <dgm:spPr/>
      <dgm:t>
        <a:bodyPr/>
        <a:lstStyle/>
        <a:p>
          <a:endParaRPr lang="fr-FR"/>
        </a:p>
      </dgm:t>
    </dgm:pt>
    <dgm:pt modelId="{C4C51249-080F-4B40-8FF2-68909FED90A4}" type="pres">
      <dgm:prSet presAssocID="{6EDC8356-F0D2-4D71-BF04-A459E1AA9330}" presName="background" presStyleLbl="node0" presStyleIdx="0" presStyleCnt="1"/>
      <dgm:spPr/>
      <dgm:t>
        <a:bodyPr/>
        <a:lstStyle/>
        <a:p>
          <a:endParaRPr lang="fr-FR"/>
        </a:p>
      </dgm:t>
    </dgm:pt>
    <dgm:pt modelId="{A839EFDF-E7CF-4826-A211-03A8FF79248B}" type="pres">
      <dgm:prSet presAssocID="{6EDC8356-F0D2-4D71-BF04-A459E1AA9330}" presName="text" presStyleLbl="fgAcc0" presStyleIdx="0" presStyleCnt="1">
        <dgm:presLayoutVars>
          <dgm:chPref val="3"/>
        </dgm:presLayoutVars>
      </dgm:prSet>
      <dgm:spPr/>
      <dgm:t>
        <a:bodyPr/>
        <a:lstStyle/>
        <a:p>
          <a:endParaRPr lang="fr-FR"/>
        </a:p>
      </dgm:t>
    </dgm:pt>
    <dgm:pt modelId="{310698AD-F828-4B9C-B100-42AAE2A04A22}" type="pres">
      <dgm:prSet presAssocID="{6EDC8356-F0D2-4D71-BF04-A459E1AA9330}" presName="hierChild2" presStyleCnt="0"/>
      <dgm:spPr/>
      <dgm:t>
        <a:bodyPr/>
        <a:lstStyle/>
        <a:p>
          <a:endParaRPr lang="fr-FR"/>
        </a:p>
      </dgm:t>
    </dgm:pt>
    <dgm:pt modelId="{B1D7F5EE-640D-4F3D-B33B-D560D6E0B27A}" type="pres">
      <dgm:prSet presAssocID="{2902D194-F9C1-428C-BF54-97B2AE8196B4}" presName="Name10" presStyleLbl="parChTrans1D2" presStyleIdx="0" presStyleCnt="3"/>
      <dgm:spPr/>
      <dgm:t>
        <a:bodyPr/>
        <a:lstStyle/>
        <a:p>
          <a:endParaRPr lang="fr-FR"/>
        </a:p>
      </dgm:t>
    </dgm:pt>
    <dgm:pt modelId="{4426534B-784B-469B-AE87-8275ADECC262}" type="pres">
      <dgm:prSet presAssocID="{64A742CD-B711-4DC9-9DFB-98D1FB19C53D}" presName="hierRoot2" presStyleCnt="0"/>
      <dgm:spPr/>
      <dgm:t>
        <a:bodyPr/>
        <a:lstStyle/>
        <a:p>
          <a:endParaRPr lang="fr-FR"/>
        </a:p>
      </dgm:t>
    </dgm:pt>
    <dgm:pt modelId="{DA616DE4-EE61-4E76-BECF-A4936BCDBD54}" type="pres">
      <dgm:prSet presAssocID="{64A742CD-B711-4DC9-9DFB-98D1FB19C53D}" presName="composite2" presStyleCnt="0"/>
      <dgm:spPr/>
      <dgm:t>
        <a:bodyPr/>
        <a:lstStyle/>
        <a:p>
          <a:endParaRPr lang="fr-FR"/>
        </a:p>
      </dgm:t>
    </dgm:pt>
    <dgm:pt modelId="{E9F25D21-85BC-4377-A2F7-60F629DD84AC}" type="pres">
      <dgm:prSet presAssocID="{64A742CD-B711-4DC9-9DFB-98D1FB19C53D}" presName="background2" presStyleLbl="node2" presStyleIdx="0" presStyleCnt="3"/>
      <dgm:spPr/>
      <dgm:t>
        <a:bodyPr/>
        <a:lstStyle/>
        <a:p>
          <a:endParaRPr lang="fr-FR"/>
        </a:p>
      </dgm:t>
    </dgm:pt>
    <dgm:pt modelId="{2EC5AE14-E2DC-4AB8-A929-9D8909820A1B}" type="pres">
      <dgm:prSet presAssocID="{64A742CD-B711-4DC9-9DFB-98D1FB19C53D}" presName="text2" presStyleLbl="fgAcc2" presStyleIdx="0" presStyleCnt="3">
        <dgm:presLayoutVars>
          <dgm:chPref val="3"/>
        </dgm:presLayoutVars>
      </dgm:prSet>
      <dgm:spPr/>
      <dgm:t>
        <a:bodyPr/>
        <a:lstStyle/>
        <a:p>
          <a:endParaRPr lang="fr-FR"/>
        </a:p>
      </dgm:t>
    </dgm:pt>
    <dgm:pt modelId="{D90FD5EF-6CAE-4745-972F-3BA6939B1487}" type="pres">
      <dgm:prSet presAssocID="{64A742CD-B711-4DC9-9DFB-98D1FB19C53D}" presName="hierChild3" presStyleCnt="0"/>
      <dgm:spPr/>
      <dgm:t>
        <a:bodyPr/>
        <a:lstStyle/>
        <a:p>
          <a:endParaRPr lang="fr-FR"/>
        </a:p>
      </dgm:t>
    </dgm:pt>
    <dgm:pt modelId="{DA2C4D6D-2F22-4F13-9CD1-23548B73FECB}" type="pres">
      <dgm:prSet presAssocID="{4128C338-4379-47C8-98C8-EA571863C779}" presName="Name10" presStyleLbl="parChTrans1D2" presStyleIdx="1" presStyleCnt="3"/>
      <dgm:spPr/>
      <dgm:t>
        <a:bodyPr/>
        <a:lstStyle/>
        <a:p>
          <a:endParaRPr lang="fr-FR"/>
        </a:p>
      </dgm:t>
    </dgm:pt>
    <dgm:pt modelId="{6CEC1E18-9EA9-4936-975A-B4EE2A6714A8}" type="pres">
      <dgm:prSet presAssocID="{BB43A587-BB6A-422A-826C-ABF4C4992E5F}" presName="hierRoot2" presStyleCnt="0"/>
      <dgm:spPr/>
      <dgm:t>
        <a:bodyPr/>
        <a:lstStyle/>
        <a:p>
          <a:endParaRPr lang="fr-FR"/>
        </a:p>
      </dgm:t>
    </dgm:pt>
    <dgm:pt modelId="{D71E8BFE-16C5-49A1-B8AB-BF1559F60FF6}" type="pres">
      <dgm:prSet presAssocID="{BB43A587-BB6A-422A-826C-ABF4C4992E5F}" presName="composite2" presStyleCnt="0"/>
      <dgm:spPr/>
      <dgm:t>
        <a:bodyPr/>
        <a:lstStyle/>
        <a:p>
          <a:endParaRPr lang="fr-FR"/>
        </a:p>
      </dgm:t>
    </dgm:pt>
    <dgm:pt modelId="{8501B640-C469-4912-A395-D22C3548FC8D}" type="pres">
      <dgm:prSet presAssocID="{BB43A587-BB6A-422A-826C-ABF4C4992E5F}" presName="background2" presStyleLbl="node2" presStyleIdx="1" presStyleCnt="3"/>
      <dgm:spPr/>
      <dgm:t>
        <a:bodyPr/>
        <a:lstStyle/>
        <a:p>
          <a:endParaRPr lang="fr-FR"/>
        </a:p>
      </dgm:t>
    </dgm:pt>
    <dgm:pt modelId="{96147F1A-68F3-4EF5-B6E5-06879823CE2D}" type="pres">
      <dgm:prSet presAssocID="{BB43A587-BB6A-422A-826C-ABF4C4992E5F}" presName="text2" presStyleLbl="fgAcc2" presStyleIdx="1" presStyleCnt="3">
        <dgm:presLayoutVars>
          <dgm:chPref val="3"/>
        </dgm:presLayoutVars>
      </dgm:prSet>
      <dgm:spPr/>
      <dgm:t>
        <a:bodyPr/>
        <a:lstStyle/>
        <a:p>
          <a:endParaRPr lang="fr-FR"/>
        </a:p>
      </dgm:t>
    </dgm:pt>
    <dgm:pt modelId="{7D8F34CC-B988-4E2B-880C-0048AB46CBED}" type="pres">
      <dgm:prSet presAssocID="{BB43A587-BB6A-422A-826C-ABF4C4992E5F}" presName="hierChild3" presStyleCnt="0"/>
      <dgm:spPr/>
      <dgm:t>
        <a:bodyPr/>
        <a:lstStyle/>
        <a:p>
          <a:endParaRPr lang="fr-FR"/>
        </a:p>
      </dgm:t>
    </dgm:pt>
    <dgm:pt modelId="{7242BB0B-A540-4047-9ED0-931F5A85F374}" type="pres">
      <dgm:prSet presAssocID="{2988EBEB-658B-47B7-A94C-C18289D2F9CD}" presName="Name10" presStyleLbl="parChTrans1D2" presStyleIdx="2" presStyleCnt="3"/>
      <dgm:spPr/>
      <dgm:t>
        <a:bodyPr/>
        <a:lstStyle/>
        <a:p>
          <a:endParaRPr lang="fr-FR"/>
        </a:p>
      </dgm:t>
    </dgm:pt>
    <dgm:pt modelId="{41B18F3C-F155-4A22-8A3C-7C33E727E10D}" type="pres">
      <dgm:prSet presAssocID="{24C63460-5A3C-4E69-B2DA-3A2281D4EA59}" presName="hierRoot2" presStyleCnt="0"/>
      <dgm:spPr/>
      <dgm:t>
        <a:bodyPr/>
        <a:lstStyle/>
        <a:p>
          <a:endParaRPr lang="fr-FR"/>
        </a:p>
      </dgm:t>
    </dgm:pt>
    <dgm:pt modelId="{0BFED48B-6E9D-4DDC-A832-49E1A0A0533E}" type="pres">
      <dgm:prSet presAssocID="{24C63460-5A3C-4E69-B2DA-3A2281D4EA59}" presName="composite2" presStyleCnt="0"/>
      <dgm:spPr/>
      <dgm:t>
        <a:bodyPr/>
        <a:lstStyle/>
        <a:p>
          <a:endParaRPr lang="fr-FR"/>
        </a:p>
      </dgm:t>
    </dgm:pt>
    <dgm:pt modelId="{52BE1C15-397A-4F3B-A7B0-CCD5C86DF9AE}" type="pres">
      <dgm:prSet presAssocID="{24C63460-5A3C-4E69-B2DA-3A2281D4EA59}" presName="background2" presStyleLbl="node2" presStyleIdx="2" presStyleCnt="3"/>
      <dgm:spPr/>
      <dgm:t>
        <a:bodyPr/>
        <a:lstStyle/>
        <a:p>
          <a:endParaRPr lang="fr-FR"/>
        </a:p>
      </dgm:t>
    </dgm:pt>
    <dgm:pt modelId="{AEB37320-1375-41E0-83E8-84677E63849E}" type="pres">
      <dgm:prSet presAssocID="{24C63460-5A3C-4E69-B2DA-3A2281D4EA59}" presName="text2" presStyleLbl="fgAcc2" presStyleIdx="2" presStyleCnt="3">
        <dgm:presLayoutVars>
          <dgm:chPref val="3"/>
        </dgm:presLayoutVars>
      </dgm:prSet>
      <dgm:spPr/>
      <dgm:t>
        <a:bodyPr/>
        <a:lstStyle/>
        <a:p>
          <a:endParaRPr lang="fr-FR"/>
        </a:p>
      </dgm:t>
    </dgm:pt>
    <dgm:pt modelId="{EBE531E6-DA35-4F10-A7B2-A0B4A7F8A823}" type="pres">
      <dgm:prSet presAssocID="{24C63460-5A3C-4E69-B2DA-3A2281D4EA59}" presName="hierChild3" presStyleCnt="0"/>
      <dgm:spPr/>
      <dgm:t>
        <a:bodyPr/>
        <a:lstStyle/>
        <a:p>
          <a:endParaRPr lang="fr-FR"/>
        </a:p>
      </dgm:t>
    </dgm:pt>
  </dgm:ptLst>
  <dgm:cxnLst>
    <dgm:cxn modelId="{7EFB068B-B835-4EAF-AFD7-80C1195F6FF1}" srcId="{6EDC8356-F0D2-4D71-BF04-A459E1AA9330}" destId="{64A742CD-B711-4DC9-9DFB-98D1FB19C53D}" srcOrd="0" destOrd="0" parTransId="{2902D194-F9C1-428C-BF54-97B2AE8196B4}" sibTransId="{71B76AA6-8B6F-4C40-9A44-0AF6DA30693C}"/>
    <dgm:cxn modelId="{B71F58A0-7080-4947-BFB5-3C7E164C7028}" srcId="{2F90A56B-E3AB-4653-A4D0-E48AC626726F}" destId="{6EDC8356-F0D2-4D71-BF04-A459E1AA9330}" srcOrd="0" destOrd="0" parTransId="{5E52A87F-2B39-4A7A-81F0-A1B91632EA39}" sibTransId="{D258EDCE-DB61-41F7-9F75-00926138B44B}"/>
    <dgm:cxn modelId="{A3D9FC55-F96E-4C9F-9B3C-1E3D29A3B08A}" type="presOf" srcId="{4128C338-4379-47C8-98C8-EA571863C779}" destId="{DA2C4D6D-2F22-4F13-9CD1-23548B73FECB}" srcOrd="0" destOrd="0" presId="urn:microsoft.com/office/officeart/2005/8/layout/hierarchy1"/>
    <dgm:cxn modelId="{83BA2C25-0878-4CAC-8781-B7FD056406D5}" type="presOf" srcId="{2902D194-F9C1-428C-BF54-97B2AE8196B4}" destId="{B1D7F5EE-640D-4F3D-B33B-D560D6E0B27A}" srcOrd="0" destOrd="0" presId="urn:microsoft.com/office/officeart/2005/8/layout/hierarchy1"/>
    <dgm:cxn modelId="{18AC869E-185C-406A-B296-F31924C53B99}" type="presOf" srcId="{2988EBEB-658B-47B7-A94C-C18289D2F9CD}" destId="{7242BB0B-A540-4047-9ED0-931F5A85F374}" srcOrd="0" destOrd="0" presId="urn:microsoft.com/office/officeart/2005/8/layout/hierarchy1"/>
    <dgm:cxn modelId="{23628419-552A-47A1-B7C6-9A55AF188167}" type="presOf" srcId="{BB43A587-BB6A-422A-826C-ABF4C4992E5F}" destId="{96147F1A-68F3-4EF5-B6E5-06879823CE2D}" srcOrd="0" destOrd="0" presId="urn:microsoft.com/office/officeart/2005/8/layout/hierarchy1"/>
    <dgm:cxn modelId="{DD9BC10C-5F65-44ED-AF12-4315FA2DD499}" type="presOf" srcId="{24C63460-5A3C-4E69-B2DA-3A2281D4EA59}" destId="{AEB37320-1375-41E0-83E8-84677E63849E}" srcOrd="0" destOrd="0" presId="urn:microsoft.com/office/officeart/2005/8/layout/hierarchy1"/>
    <dgm:cxn modelId="{5CFEDCE6-A0EC-4089-A2E8-B8F3AA7501C2}" type="presOf" srcId="{6EDC8356-F0D2-4D71-BF04-A459E1AA9330}" destId="{A839EFDF-E7CF-4826-A211-03A8FF79248B}" srcOrd="0" destOrd="0" presId="urn:microsoft.com/office/officeart/2005/8/layout/hierarchy1"/>
    <dgm:cxn modelId="{EC7FD82F-F62D-4B9A-815E-CBE9BBE9BEED}" type="presOf" srcId="{64A742CD-B711-4DC9-9DFB-98D1FB19C53D}" destId="{2EC5AE14-E2DC-4AB8-A929-9D8909820A1B}" srcOrd="0" destOrd="0" presId="urn:microsoft.com/office/officeart/2005/8/layout/hierarchy1"/>
    <dgm:cxn modelId="{C210860C-0F52-4226-9635-83BCA02F76AE}" srcId="{6EDC8356-F0D2-4D71-BF04-A459E1AA9330}" destId="{BB43A587-BB6A-422A-826C-ABF4C4992E5F}" srcOrd="1" destOrd="0" parTransId="{4128C338-4379-47C8-98C8-EA571863C779}" sibTransId="{424243A9-4071-444B-885E-F73123CF9C21}"/>
    <dgm:cxn modelId="{F5101432-077C-42B5-904C-355798C80061}" srcId="{6EDC8356-F0D2-4D71-BF04-A459E1AA9330}" destId="{24C63460-5A3C-4E69-B2DA-3A2281D4EA59}" srcOrd="2" destOrd="0" parTransId="{2988EBEB-658B-47B7-A94C-C18289D2F9CD}" sibTransId="{815E0E0B-88E1-4C46-BCAD-554DB1319919}"/>
    <dgm:cxn modelId="{41805DC0-A4E9-44DC-916D-0F5D84B4D703}" type="presOf" srcId="{2F90A56B-E3AB-4653-A4D0-E48AC626726F}" destId="{E38A64B4-1759-4D22-BE70-BA402E4BFBE7}" srcOrd="0" destOrd="0" presId="urn:microsoft.com/office/officeart/2005/8/layout/hierarchy1"/>
    <dgm:cxn modelId="{234E17B4-6521-402F-AF86-D79D4E532C7B}" type="presParOf" srcId="{E38A64B4-1759-4D22-BE70-BA402E4BFBE7}" destId="{D52AD1AF-1610-4C89-AD11-A12AEA1D48B2}" srcOrd="0" destOrd="0" presId="urn:microsoft.com/office/officeart/2005/8/layout/hierarchy1"/>
    <dgm:cxn modelId="{8589D9E5-5443-49B8-8290-C350E6D89BDD}" type="presParOf" srcId="{D52AD1AF-1610-4C89-AD11-A12AEA1D48B2}" destId="{07873BCC-8984-45BC-BA93-1FEDFDE50993}" srcOrd="0" destOrd="0" presId="urn:microsoft.com/office/officeart/2005/8/layout/hierarchy1"/>
    <dgm:cxn modelId="{A81AD680-3F9F-4AC9-9DD5-190574705190}" type="presParOf" srcId="{07873BCC-8984-45BC-BA93-1FEDFDE50993}" destId="{C4C51249-080F-4B40-8FF2-68909FED90A4}" srcOrd="0" destOrd="0" presId="urn:microsoft.com/office/officeart/2005/8/layout/hierarchy1"/>
    <dgm:cxn modelId="{558D9C5F-147B-4F9A-9831-36E334CFD256}" type="presParOf" srcId="{07873BCC-8984-45BC-BA93-1FEDFDE50993}" destId="{A839EFDF-E7CF-4826-A211-03A8FF79248B}" srcOrd="1" destOrd="0" presId="urn:microsoft.com/office/officeart/2005/8/layout/hierarchy1"/>
    <dgm:cxn modelId="{CBDABE35-406C-4C49-91E0-DF7AB81AE354}" type="presParOf" srcId="{D52AD1AF-1610-4C89-AD11-A12AEA1D48B2}" destId="{310698AD-F828-4B9C-B100-42AAE2A04A22}" srcOrd="1" destOrd="0" presId="urn:microsoft.com/office/officeart/2005/8/layout/hierarchy1"/>
    <dgm:cxn modelId="{2953969E-2EDD-4BAF-BB7C-A407ADF64DE5}" type="presParOf" srcId="{310698AD-F828-4B9C-B100-42AAE2A04A22}" destId="{B1D7F5EE-640D-4F3D-B33B-D560D6E0B27A}" srcOrd="0" destOrd="0" presId="urn:microsoft.com/office/officeart/2005/8/layout/hierarchy1"/>
    <dgm:cxn modelId="{1C962320-47AA-4CAD-BD56-708FBC8B9653}" type="presParOf" srcId="{310698AD-F828-4B9C-B100-42AAE2A04A22}" destId="{4426534B-784B-469B-AE87-8275ADECC262}" srcOrd="1" destOrd="0" presId="urn:microsoft.com/office/officeart/2005/8/layout/hierarchy1"/>
    <dgm:cxn modelId="{2EF5B84C-89E5-4A8F-AF42-1550EA00BA05}" type="presParOf" srcId="{4426534B-784B-469B-AE87-8275ADECC262}" destId="{DA616DE4-EE61-4E76-BECF-A4936BCDBD54}" srcOrd="0" destOrd="0" presId="urn:microsoft.com/office/officeart/2005/8/layout/hierarchy1"/>
    <dgm:cxn modelId="{F792CDAD-6C89-492F-91A4-452298F936B8}" type="presParOf" srcId="{DA616DE4-EE61-4E76-BECF-A4936BCDBD54}" destId="{E9F25D21-85BC-4377-A2F7-60F629DD84AC}" srcOrd="0" destOrd="0" presId="urn:microsoft.com/office/officeart/2005/8/layout/hierarchy1"/>
    <dgm:cxn modelId="{A40379F2-D4D2-415E-9507-DC4BD29B28FB}" type="presParOf" srcId="{DA616DE4-EE61-4E76-BECF-A4936BCDBD54}" destId="{2EC5AE14-E2DC-4AB8-A929-9D8909820A1B}" srcOrd="1" destOrd="0" presId="urn:microsoft.com/office/officeart/2005/8/layout/hierarchy1"/>
    <dgm:cxn modelId="{7F170326-F7B2-4FEB-B642-7789601B1A18}" type="presParOf" srcId="{4426534B-784B-469B-AE87-8275ADECC262}" destId="{D90FD5EF-6CAE-4745-972F-3BA6939B1487}" srcOrd="1" destOrd="0" presId="urn:microsoft.com/office/officeart/2005/8/layout/hierarchy1"/>
    <dgm:cxn modelId="{404D81F1-8143-4F8A-AF95-B02544C1D131}" type="presParOf" srcId="{310698AD-F828-4B9C-B100-42AAE2A04A22}" destId="{DA2C4D6D-2F22-4F13-9CD1-23548B73FECB}" srcOrd="2" destOrd="0" presId="urn:microsoft.com/office/officeart/2005/8/layout/hierarchy1"/>
    <dgm:cxn modelId="{4CDBAB12-DE0B-439D-98B8-B77924CDF640}" type="presParOf" srcId="{310698AD-F828-4B9C-B100-42AAE2A04A22}" destId="{6CEC1E18-9EA9-4936-975A-B4EE2A6714A8}" srcOrd="3" destOrd="0" presId="urn:microsoft.com/office/officeart/2005/8/layout/hierarchy1"/>
    <dgm:cxn modelId="{AF8C9D8D-822C-4D2F-8113-EEBA12166C25}" type="presParOf" srcId="{6CEC1E18-9EA9-4936-975A-B4EE2A6714A8}" destId="{D71E8BFE-16C5-49A1-B8AB-BF1559F60FF6}" srcOrd="0" destOrd="0" presId="urn:microsoft.com/office/officeart/2005/8/layout/hierarchy1"/>
    <dgm:cxn modelId="{E378E8F7-E762-4352-A64F-3C3AFD347C82}" type="presParOf" srcId="{D71E8BFE-16C5-49A1-B8AB-BF1559F60FF6}" destId="{8501B640-C469-4912-A395-D22C3548FC8D}" srcOrd="0" destOrd="0" presId="urn:microsoft.com/office/officeart/2005/8/layout/hierarchy1"/>
    <dgm:cxn modelId="{70D9C4EA-B9B3-4AA7-A63C-1BC069040CE9}" type="presParOf" srcId="{D71E8BFE-16C5-49A1-B8AB-BF1559F60FF6}" destId="{96147F1A-68F3-4EF5-B6E5-06879823CE2D}" srcOrd="1" destOrd="0" presId="urn:microsoft.com/office/officeart/2005/8/layout/hierarchy1"/>
    <dgm:cxn modelId="{89C6A9D1-0E73-422D-960C-A248EFE507CD}" type="presParOf" srcId="{6CEC1E18-9EA9-4936-975A-B4EE2A6714A8}" destId="{7D8F34CC-B988-4E2B-880C-0048AB46CBED}" srcOrd="1" destOrd="0" presId="urn:microsoft.com/office/officeart/2005/8/layout/hierarchy1"/>
    <dgm:cxn modelId="{290B1B34-8CE3-4F54-AA19-36AA5CBC9DFF}" type="presParOf" srcId="{310698AD-F828-4B9C-B100-42AAE2A04A22}" destId="{7242BB0B-A540-4047-9ED0-931F5A85F374}" srcOrd="4" destOrd="0" presId="urn:microsoft.com/office/officeart/2005/8/layout/hierarchy1"/>
    <dgm:cxn modelId="{71374C73-187D-4570-8162-88136F03836E}" type="presParOf" srcId="{310698AD-F828-4B9C-B100-42AAE2A04A22}" destId="{41B18F3C-F155-4A22-8A3C-7C33E727E10D}" srcOrd="5" destOrd="0" presId="urn:microsoft.com/office/officeart/2005/8/layout/hierarchy1"/>
    <dgm:cxn modelId="{DFFC4682-97F9-49A6-8477-1ABF591C2FEF}" type="presParOf" srcId="{41B18F3C-F155-4A22-8A3C-7C33E727E10D}" destId="{0BFED48B-6E9D-4DDC-A832-49E1A0A0533E}" srcOrd="0" destOrd="0" presId="urn:microsoft.com/office/officeart/2005/8/layout/hierarchy1"/>
    <dgm:cxn modelId="{DC2E6A67-B500-4382-AA56-A0FE94550434}" type="presParOf" srcId="{0BFED48B-6E9D-4DDC-A832-49E1A0A0533E}" destId="{52BE1C15-397A-4F3B-A7B0-CCD5C86DF9AE}" srcOrd="0" destOrd="0" presId="urn:microsoft.com/office/officeart/2005/8/layout/hierarchy1"/>
    <dgm:cxn modelId="{921BE14F-3C97-46F7-BE72-E5CDAA4BF030}" type="presParOf" srcId="{0BFED48B-6E9D-4DDC-A832-49E1A0A0533E}" destId="{AEB37320-1375-41E0-83E8-84677E63849E}" srcOrd="1" destOrd="0" presId="urn:microsoft.com/office/officeart/2005/8/layout/hierarchy1"/>
    <dgm:cxn modelId="{312830CF-3A3B-4B3C-BD3C-7E7F7070BF95}" type="presParOf" srcId="{41B18F3C-F155-4A22-8A3C-7C33E727E10D}" destId="{EBE531E6-DA35-4F10-A7B2-A0B4A7F8A823}"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B3523B-39BA-48ED-98C3-235809C00650}" type="doc">
      <dgm:prSet loTypeId="urn:microsoft.com/office/officeart/2005/8/layout/process4" loCatId="process" qsTypeId="urn:microsoft.com/office/officeart/2005/8/quickstyle/3d2" qsCatId="3D" csTypeId="urn:microsoft.com/office/officeart/2005/8/colors/accent4_2" csCatId="accent4" phldr="1"/>
      <dgm:spPr/>
      <dgm:t>
        <a:bodyPr/>
        <a:lstStyle/>
        <a:p>
          <a:endParaRPr lang="fr-FR"/>
        </a:p>
      </dgm:t>
    </dgm:pt>
    <dgm:pt modelId="{79434C13-A724-4FF0-AFB2-3DA36915CCF5}">
      <dgm:prSet phldrT="[Texte]"/>
      <dgm:spPr/>
      <dgm:t>
        <a:bodyPr/>
        <a:lstStyle/>
        <a:p>
          <a:r>
            <a:rPr lang="ar-MA" dirty="0" smtClean="0"/>
            <a:t>مفهومها </a:t>
          </a:r>
          <a:endParaRPr lang="fr-FR" dirty="0"/>
        </a:p>
      </dgm:t>
    </dgm:pt>
    <dgm:pt modelId="{8367DD3B-901B-4679-B9FA-2885224F19CA}" type="parTrans" cxnId="{F96D0D8E-1781-4487-A578-969FD4E34032}">
      <dgm:prSet/>
      <dgm:spPr/>
      <dgm:t>
        <a:bodyPr/>
        <a:lstStyle/>
        <a:p>
          <a:endParaRPr lang="fr-FR"/>
        </a:p>
      </dgm:t>
    </dgm:pt>
    <dgm:pt modelId="{0E46590D-E8EE-40B9-B8E5-FC62D0D8D8DB}" type="sibTrans" cxnId="{F96D0D8E-1781-4487-A578-969FD4E34032}">
      <dgm:prSet/>
      <dgm:spPr/>
      <dgm:t>
        <a:bodyPr/>
        <a:lstStyle/>
        <a:p>
          <a:endParaRPr lang="fr-FR"/>
        </a:p>
      </dgm:t>
    </dgm:pt>
    <dgm:pt modelId="{CFC167F5-3D85-4F58-8BCF-A07976A5BA99}">
      <dgm:prSet phldrT="[Texte]" custT="1"/>
      <dgm:spPr/>
      <dgm:t>
        <a:bodyPr/>
        <a:lstStyle/>
        <a:p>
          <a:pPr algn="r" rtl="1"/>
          <a:endParaRPr lang="ar-MA" sz="2400" b="1" dirty="0" smtClean="0"/>
        </a:p>
        <a:p>
          <a:pPr algn="ctr" rtl="1"/>
          <a:r>
            <a:rPr lang="ar-MA" sz="2400" b="1" dirty="0" smtClean="0"/>
            <a:t>عمليات متنوعة ومترابطة تقوم على التوعية والتواصل والحوار والدعوة </a:t>
          </a:r>
          <a:r>
            <a:rPr lang="ar-MA" sz="2400" b="1" dirty="0" err="1" smtClean="0"/>
            <a:t>والمراقعة</a:t>
          </a:r>
          <a:r>
            <a:rPr lang="ar-MA" sz="2400" b="1" dirty="0" smtClean="0"/>
            <a:t> لحشد الطاقات والجهود والخبرات تركز التعبئة أحيانا على معالجة مشكلة ملحة أو قضية لها أهمية خاصة، مثل تعميم </a:t>
          </a:r>
          <a:r>
            <a:rPr lang="ar-MA" sz="2400" b="1" dirty="0" err="1" smtClean="0"/>
            <a:t>التمدرس</a:t>
          </a:r>
          <a:r>
            <a:rPr lang="ar-MA" sz="2400" b="1" dirty="0" smtClean="0"/>
            <a:t> أو محاربة </a:t>
          </a:r>
          <a:r>
            <a:rPr lang="ar-MA" sz="2400" b="1" dirty="0" err="1" smtClean="0"/>
            <a:t>الهدر</a:t>
          </a:r>
          <a:endParaRPr lang="fr-FR" sz="2400" b="1" dirty="0" smtClean="0"/>
        </a:p>
        <a:p>
          <a:pPr algn="ctr"/>
          <a:endParaRPr lang="fr-FR" sz="1100" dirty="0"/>
        </a:p>
      </dgm:t>
    </dgm:pt>
    <dgm:pt modelId="{2F5C1DC8-09AE-42F8-9219-8D688A5F1AFE}" type="parTrans" cxnId="{B89F4D27-C6B9-4FC6-9CF0-065BE7D02E5B}">
      <dgm:prSet/>
      <dgm:spPr/>
      <dgm:t>
        <a:bodyPr/>
        <a:lstStyle/>
        <a:p>
          <a:endParaRPr lang="fr-FR"/>
        </a:p>
      </dgm:t>
    </dgm:pt>
    <dgm:pt modelId="{FE1E7AEC-5821-4AE8-83A4-0A133C606E93}" type="sibTrans" cxnId="{B89F4D27-C6B9-4FC6-9CF0-065BE7D02E5B}">
      <dgm:prSet/>
      <dgm:spPr/>
      <dgm:t>
        <a:bodyPr/>
        <a:lstStyle/>
        <a:p>
          <a:endParaRPr lang="fr-FR"/>
        </a:p>
      </dgm:t>
    </dgm:pt>
    <dgm:pt modelId="{74C6653F-9B57-4A83-ADF7-0FC97507F3FF}">
      <dgm:prSet phldrT="[Texte]"/>
      <dgm:spPr/>
      <dgm:t>
        <a:bodyPr/>
        <a:lstStyle/>
        <a:p>
          <a:r>
            <a:rPr lang="ar-MA" dirty="0" smtClean="0"/>
            <a:t>دواعيها </a:t>
          </a:r>
          <a:endParaRPr lang="fr-FR" dirty="0"/>
        </a:p>
      </dgm:t>
    </dgm:pt>
    <dgm:pt modelId="{CC136263-0D4A-4994-B34C-E9D4F93E73DB}" type="parTrans" cxnId="{9E3935E4-F04C-42A7-AA93-7B6B4061A1A9}">
      <dgm:prSet/>
      <dgm:spPr/>
      <dgm:t>
        <a:bodyPr/>
        <a:lstStyle/>
        <a:p>
          <a:endParaRPr lang="fr-FR"/>
        </a:p>
      </dgm:t>
    </dgm:pt>
    <dgm:pt modelId="{146AD598-65B3-470E-B44E-F960A97A22DB}" type="sibTrans" cxnId="{9E3935E4-F04C-42A7-AA93-7B6B4061A1A9}">
      <dgm:prSet/>
      <dgm:spPr/>
      <dgm:t>
        <a:bodyPr/>
        <a:lstStyle/>
        <a:p>
          <a:endParaRPr lang="fr-FR"/>
        </a:p>
      </dgm:t>
    </dgm:pt>
    <dgm:pt modelId="{4E58D088-6F1F-4D43-BA46-054EDAEC112A}">
      <dgm:prSet phldrT="[Texte]" custT="1"/>
      <dgm:spPr/>
      <dgm:t>
        <a:bodyPr/>
        <a:lstStyle/>
        <a:p>
          <a:pPr algn="r" rtl="1"/>
          <a:endParaRPr lang="ar-MA" sz="2400" b="1" dirty="0" smtClean="0"/>
        </a:p>
        <a:p>
          <a:pPr algn="r" rtl="1"/>
          <a:r>
            <a:rPr lang="ar-MA" sz="2400" b="1" dirty="0" smtClean="0"/>
            <a:t>الاستفادة من تنوع وجهات النظر والخبرات لإرساء منظور شمولي للحياة المدرسية من  زوايا متكاملة: منظور المتعلمين، منظور الشركاء، منظور هيئة الإدارة والتدريس</a:t>
          </a:r>
          <a:endParaRPr lang="fr-FR" sz="2400" b="1" dirty="0" smtClean="0"/>
        </a:p>
        <a:p>
          <a:endParaRPr lang="fr-FR" sz="1900" dirty="0"/>
        </a:p>
      </dgm:t>
    </dgm:pt>
    <dgm:pt modelId="{0348F066-232F-4E1E-8D24-34A374036FC3}" type="parTrans" cxnId="{B3A0B1F2-F107-4646-B156-240E41D39F51}">
      <dgm:prSet/>
      <dgm:spPr/>
      <dgm:t>
        <a:bodyPr/>
        <a:lstStyle/>
        <a:p>
          <a:endParaRPr lang="fr-FR"/>
        </a:p>
      </dgm:t>
    </dgm:pt>
    <dgm:pt modelId="{FEF5ED53-7F29-4F0E-BECD-44DAAB472D50}" type="sibTrans" cxnId="{B3A0B1F2-F107-4646-B156-240E41D39F51}">
      <dgm:prSet/>
      <dgm:spPr/>
      <dgm:t>
        <a:bodyPr/>
        <a:lstStyle/>
        <a:p>
          <a:endParaRPr lang="fr-FR"/>
        </a:p>
      </dgm:t>
    </dgm:pt>
    <dgm:pt modelId="{6B36677A-83B4-44F4-878E-720684CE7027}">
      <dgm:prSet phldrT="[Texte]"/>
      <dgm:spPr/>
      <dgm:t>
        <a:bodyPr/>
        <a:lstStyle/>
        <a:p>
          <a:r>
            <a:rPr lang="ar-MA" dirty="0" smtClean="0"/>
            <a:t>دورها في تحسين جودة الحياة المدرسية </a:t>
          </a:r>
          <a:endParaRPr lang="fr-FR" dirty="0"/>
        </a:p>
      </dgm:t>
    </dgm:pt>
    <dgm:pt modelId="{6EF97557-7508-4546-9F22-B8FFF12EE5F2}" type="parTrans" cxnId="{0FB658FC-0940-4029-9B21-6AD290F4FE03}">
      <dgm:prSet/>
      <dgm:spPr/>
      <dgm:t>
        <a:bodyPr/>
        <a:lstStyle/>
        <a:p>
          <a:endParaRPr lang="fr-FR"/>
        </a:p>
      </dgm:t>
    </dgm:pt>
    <dgm:pt modelId="{0D77EA85-36B9-4D90-8E13-0291E5EE684E}" type="sibTrans" cxnId="{0FB658FC-0940-4029-9B21-6AD290F4FE03}">
      <dgm:prSet/>
      <dgm:spPr/>
      <dgm:t>
        <a:bodyPr/>
        <a:lstStyle/>
        <a:p>
          <a:endParaRPr lang="fr-FR"/>
        </a:p>
      </dgm:t>
    </dgm:pt>
    <dgm:pt modelId="{1107A2FF-151C-493A-9D53-EBBFDC49651B}">
      <dgm:prSet phldrT="[Texte]" custT="1"/>
      <dgm:spPr/>
      <dgm:t>
        <a:bodyPr/>
        <a:lstStyle/>
        <a:p>
          <a:pPr algn="ctr" rtl="1"/>
          <a:r>
            <a:rPr lang="ar-MA" sz="2000" dirty="0" smtClean="0"/>
            <a:t>- </a:t>
          </a:r>
          <a:r>
            <a:rPr lang="ar-MA" sz="2000" b="1" dirty="0" smtClean="0"/>
            <a:t>مساهمة الفاعلين في تمويل مشاريع المؤسسة وتحسين جودة الحياة المدرسية  - تنظيم ورشات وزيارات </a:t>
          </a:r>
          <a:r>
            <a:rPr lang="ar-MA" sz="2000" b="1" dirty="0" err="1" smtClean="0"/>
            <a:t>وخرجات</a:t>
          </a:r>
          <a:r>
            <a:rPr lang="ar-MA" sz="2000" b="1" dirty="0" smtClean="0"/>
            <a:t> وتطبيقات عملية لتحسين الجودة و </a:t>
          </a:r>
          <a:r>
            <a:rPr lang="ar-MA" sz="2000" b="1" dirty="0" err="1" smtClean="0"/>
            <a:t>الملاءمة</a:t>
          </a:r>
          <a:r>
            <a:rPr lang="ar-MA" sz="2000" b="1" dirty="0" smtClean="0"/>
            <a:t> - الإسهام في الدعم النفسي والاجتماعي للمتعلمين - انفتاح المؤسسة على محيطها</a:t>
          </a:r>
          <a:endParaRPr lang="fr-FR" sz="2000" b="1" dirty="0"/>
        </a:p>
      </dgm:t>
    </dgm:pt>
    <dgm:pt modelId="{35518B6C-9E89-4716-A67B-9BBAB0BFDC50}" type="parTrans" cxnId="{135E2082-5FE0-4FE0-8BA2-62DB1A72EAB5}">
      <dgm:prSet/>
      <dgm:spPr/>
      <dgm:t>
        <a:bodyPr/>
        <a:lstStyle/>
        <a:p>
          <a:endParaRPr lang="fr-FR"/>
        </a:p>
      </dgm:t>
    </dgm:pt>
    <dgm:pt modelId="{05536343-6247-44F1-A56F-67F899D625A1}" type="sibTrans" cxnId="{135E2082-5FE0-4FE0-8BA2-62DB1A72EAB5}">
      <dgm:prSet/>
      <dgm:spPr/>
      <dgm:t>
        <a:bodyPr/>
        <a:lstStyle/>
        <a:p>
          <a:endParaRPr lang="fr-FR"/>
        </a:p>
      </dgm:t>
    </dgm:pt>
    <dgm:pt modelId="{7CFEEEF3-EDA0-4A73-9B1A-DA9A5DB99CC0}" type="pres">
      <dgm:prSet presAssocID="{2CB3523B-39BA-48ED-98C3-235809C00650}" presName="Name0" presStyleCnt="0">
        <dgm:presLayoutVars>
          <dgm:dir/>
          <dgm:animLvl val="lvl"/>
          <dgm:resizeHandles val="exact"/>
        </dgm:presLayoutVars>
      </dgm:prSet>
      <dgm:spPr/>
      <dgm:t>
        <a:bodyPr/>
        <a:lstStyle/>
        <a:p>
          <a:endParaRPr lang="fr-FR"/>
        </a:p>
      </dgm:t>
    </dgm:pt>
    <dgm:pt modelId="{2CDF8F18-7988-4A95-B379-2FDE528D9C91}" type="pres">
      <dgm:prSet presAssocID="{6B36677A-83B4-44F4-878E-720684CE7027}" presName="boxAndChildren" presStyleCnt="0"/>
      <dgm:spPr/>
      <dgm:t>
        <a:bodyPr/>
        <a:lstStyle/>
        <a:p>
          <a:endParaRPr lang="fr-FR"/>
        </a:p>
      </dgm:t>
    </dgm:pt>
    <dgm:pt modelId="{7462DE53-FBBD-4BFB-9775-2287C56E5952}" type="pres">
      <dgm:prSet presAssocID="{6B36677A-83B4-44F4-878E-720684CE7027}" presName="parentTextBox" presStyleLbl="node1" presStyleIdx="0" presStyleCnt="3"/>
      <dgm:spPr/>
      <dgm:t>
        <a:bodyPr/>
        <a:lstStyle/>
        <a:p>
          <a:endParaRPr lang="fr-FR"/>
        </a:p>
      </dgm:t>
    </dgm:pt>
    <dgm:pt modelId="{EB005EF6-6A85-4FF2-8A15-8F83239B503E}" type="pres">
      <dgm:prSet presAssocID="{6B36677A-83B4-44F4-878E-720684CE7027}" presName="entireBox" presStyleLbl="node1" presStyleIdx="0" presStyleCnt="3" custLinFactNeighborY="-28023"/>
      <dgm:spPr/>
      <dgm:t>
        <a:bodyPr/>
        <a:lstStyle/>
        <a:p>
          <a:endParaRPr lang="fr-FR"/>
        </a:p>
      </dgm:t>
    </dgm:pt>
    <dgm:pt modelId="{B9EEB238-8212-43EF-9C51-33859C51D094}" type="pres">
      <dgm:prSet presAssocID="{6B36677A-83B4-44F4-878E-720684CE7027}" presName="descendantBox" presStyleCnt="0"/>
      <dgm:spPr/>
      <dgm:t>
        <a:bodyPr/>
        <a:lstStyle/>
        <a:p>
          <a:endParaRPr lang="fr-FR"/>
        </a:p>
      </dgm:t>
    </dgm:pt>
    <dgm:pt modelId="{8F1642B6-0AF1-42BE-8361-589A97973DFB}" type="pres">
      <dgm:prSet presAssocID="{1107A2FF-151C-493A-9D53-EBBFDC49651B}" presName="childTextBox" presStyleLbl="fgAccFollowNode1" presStyleIdx="0" presStyleCnt="3" custScaleX="2000000" custScaleY="265708">
        <dgm:presLayoutVars>
          <dgm:bulletEnabled val="1"/>
        </dgm:presLayoutVars>
      </dgm:prSet>
      <dgm:spPr/>
      <dgm:t>
        <a:bodyPr/>
        <a:lstStyle/>
        <a:p>
          <a:endParaRPr lang="fr-FR"/>
        </a:p>
      </dgm:t>
    </dgm:pt>
    <dgm:pt modelId="{41CC39CF-0177-4A4B-8CDB-1B1AE6D628F8}" type="pres">
      <dgm:prSet presAssocID="{146AD598-65B3-470E-B44E-F960A97A22DB}" presName="sp" presStyleCnt="0"/>
      <dgm:spPr/>
      <dgm:t>
        <a:bodyPr/>
        <a:lstStyle/>
        <a:p>
          <a:endParaRPr lang="fr-FR"/>
        </a:p>
      </dgm:t>
    </dgm:pt>
    <dgm:pt modelId="{E93263CB-AE96-4F58-A75B-146AE887B228}" type="pres">
      <dgm:prSet presAssocID="{74C6653F-9B57-4A83-ADF7-0FC97507F3FF}" presName="arrowAndChildren" presStyleCnt="0"/>
      <dgm:spPr/>
      <dgm:t>
        <a:bodyPr/>
        <a:lstStyle/>
        <a:p>
          <a:endParaRPr lang="fr-FR"/>
        </a:p>
      </dgm:t>
    </dgm:pt>
    <dgm:pt modelId="{EA494ACF-69B4-4551-A40A-7BA7081C2C54}" type="pres">
      <dgm:prSet presAssocID="{74C6653F-9B57-4A83-ADF7-0FC97507F3FF}" presName="parentTextArrow" presStyleLbl="node1" presStyleIdx="0" presStyleCnt="3"/>
      <dgm:spPr/>
      <dgm:t>
        <a:bodyPr/>
        <a:lstStyle/>
        <a:p>
          <a:endParaRPr lang="fr-FR"/>
        </a:p>
      </dgm:t>
    </dgm:pt>
    <dgm:pt modelId="{3EFA8C87-CD2F-485D-92FD-46BA0587C1EF}" type="pres">
      <dgm:prSet presAssocID="{74C6653F-9B57-4A83-ADF7-0FC97507F3FF}" presName="arrow" presStyleLbl="node1" presStyleIdx="1" presStyleCnt="3" custScaleY="117676" custLinFactNeighborY="-9403"/>
      <dgm:spPr/>
      <dgm:t>
        <a:bodyPr/>
        <a:lstStyle/>
        <a:p>
          <a:endParaRPr lang="fr-FR"/>
        </a:p>
      </dgm:t>
    </dgm:pt>
    <dgm:pt modelId="{A09E4C89-8634-4600-B05A-EDA28465EC57}" type="pres">
      <dgm:prSet presAssocID="{74C6653F-9B57-4A83-ADF7-0FC97507F3FF}" presName="descendantArrow" presStyleCnt="0"/>
      <dgm:spPr/>
      <dgm:t>
        <a:bodyPr/>
        <a:lstStyle/>
        <a:p>
          <a:endParaRPr lang="fr-FR"/>
        </a:p>
      </dgm:t>
    </dgm:pt>
    <dgm:pt modelId="{39FB8DDF-E110-4DE6-A3C2-D488FA226556}" type="pres">
      <dgm:prSet presAssocID="{4E58D088-6F1F-4D43-BA46-054EDAEC112A}" presName="childTextArrow" presStyleLbl="fgAccFollowNode1" presStyleIdx="1" presStyleCnt="3" custScaleX="2000000" custScaleY="173214" custLinFactNeighborX="-244" custLinFactNeighborY="-38651">
        <dgm:presLayoutVars>
          <dgm:bulletEnabled val="1"/>
        </dgm:presLayoutVars>
      </dgm:prSet>
      <dgm:spPr/>
      <dgm:t>
        <a:bodyPr/>
        <a:lstStyle/>
        <a:p>
          <a:endParaRPr lang="fr-FR"/>
        </a:p>
      </dgm:t>
    </dgm:pt>
    <dgm:pt modelId="{A5FFB748-DB24-4488-9218-C65DCD23ABA0}" type="pres">
      <dgm:prSet presAssocID="{0E46590D-E8EE-40B9-B8E5-FC62D0D8D8DB}" presName="sp" presStyleCnt="0"/>
      <dgm:spPr/>
      <dgm:t>
        <a:bodyPr/>
        <a:lstStyle/>
        <a:p>
          <a:endParaRPr lang="fr-FR"/>
        </a:p>
      </dgm:t>
    </dgm:pt>
    <dgm:pt modelId="{2AB88713-AD44-4042-97E2-72EA606CEB1C}" type="pres">
      <dgm:prSet presAssocID="{79434C13-A724-4FF0-AFB2-3DA36915CCF5}" presName="arrowAndChildren" presStyleCnt="0"/>
      <dgm:spPr/>
      <dgm:t>
        <a:bodyPr/>
        <a:lstStyle/>
        <a:p>
          <a:endParaRPr lang="fr-FR"/>
        </a:p>
      </dgm:t>
    </dgm:pt>
    <dgm:pt modelId="{4DE934B9-90B4-422F-B42A-C6BF3BD247B6}" type="pres">
      <dgm:prSet presAssocID="{79434C13-A724-4FF0-AFB2-3DA36915CCF5}" presName="parentTextArrow" presStyleLbl="node1" presStyleIdx="1" presStyleCnt="3"/>
      <dgm:spPr/>
      <dgm:t>
        <a:bodyPr/>
        <a:lstStyle/>
        <a:p>
          <a:endParaRPr lang="fr-FR"/>
        </a:p>
      </dgm:t>
    </dgm:pt>
    <dgm:pt modelId="{A903F2E7-9D90-46CE-8DF2-6FB99C19FE52}" type="pres">
      <dgm:prSet presAssocID="{79434C13-A724-4FF0-AFB2-3DA36915CCF5}" presName="arrow" presStyleLbl="node1" presStyleIdx="2" presStyleCnt="3" custScaleY="145141" custLinFactNeighborY="-15"/>
      <dgm:spPr/>
      <dgm:t>
        <a:bodyPr/>
        <a:lstStyle/>
        <a:p>
          <a:endParaRPr lang="fr-FR"/>
        </a:p>
      </dgm:t>
    </dgm:pt>
    <dgm:pt modelId="{67C102EB-4EC9-4316-A605-133DDDAF4127}" type="pres">
      <dgm:prSet presAssocID="{79434C13-A724-4FF0-AFB2-3DA36915CCF5}" presName="descendantArrow" presStyleCnt="0"/>
      <dgm:spPr/>
      <dgm:t>
        <a:bodyPr/>
        <a:lstStyle/>
        <a:p>
          <a:endParaRPr lang="fr-FR"/>
        </a:p>
      </dgm:t>
    </dgm:pt>
    <dgm:pt modelId="{2CA76806-44ED-4D8A-8E5F-43C43903E67A}" type="pres">
      <dgm:prSet presAssocID="{CFC167F5-3D85-4F58-8BCF-A07976A5BA99}" presName="childTextArrow" presStyleLbl="fgAccFollowNode1" presStyleIdx="2" presStyleCnt="3" custScaleX="2000000" custScaleY="220744" custLinFactNeighborX="-244" custLinFactNeighborY="-10729">
        <dgm:presLayoutVars>
          <dgm:bulletEnabled val="1"/>
        </dgm:presLayoutVars>
      </dgm:prSet>
      <dgm:spPr/>
      <dgm:t>
        <a:bodyPr/>
        <a:lstStyle/>
        <a:p>
          <a:endParaRPr lang="fr-FR"/>
        </a:p>
      </dgm:t>
    </dgm:pt>
  </dgm:ptLst>
  <dgm:cxnLst>
    <dgm:cxn modelId="{2DAD80B1-95E5-497F-BD49-C2A81E585BAA}" type="presOf" srcId="{79434C13-A724-4FF0-AFB2-3DA36915CCF5}" destId="{4DE934B9-90B4-422F-B42A-C6BF3BD247B6}" srcOrd="0" destOrd="0" presId="urn:microsoft.com/office/officeart/2005/8/layout/process4"/>
    <dgm:cxn modelId="{97F873AF-618C-4423-A514-228ACBF2B4A1}" type="presOf" srcId="{4E58D088-6F1F-4D43-BA46-054EDAEC112A}" destId="{39FB8DDF-E110-4DE6-A3C2-D488FA226556}" srcOrd="0" destOrd="0" presId="urn:microsoft.com/office/officeart/2005/8/layout/process4"/>
    <dgm:cxn modelId="{B2077837-8489-436E-A1D0-882DCA086E40}" type="presOf" srcId="{74C6653F-9B57-4A83-ADF7-0FC97507F3FF}" destId="{3EFA8C87-CD2F-485D-92FD-46BA0587C1EF}" srcOrd="1" destOrd="0" presId="urn:microsoft.com/office/officeart/2005/8/layout/process4"/>
    <dgm:cxn modelId="{B3A0B1F2-F107-4646-B156-240E41D39F51}" srcId="{74C6653F-9B57-4A83-ADF7-0FC97507F3FF}" destId="{4E58D088-6F1F-4D43-BA46-054EDAEC112A}" srcOrd="0" destOrd="0" parTransId="{0348F066-232F-4E1E-8D24-34A374036FC3}" sibTransId="{FEF5ED53-7F29-4F0E-BECD-44DAAB472D50}"/>
    <dgm:cxn modelId="{9E3935E4-F04C-42A7-AA93-7B6B4061A1A9}" srcId="{2CB3523B-39BA-48ED-98C3-235809C00650}" destId="{74C6653F-9B57-4A83-ADF7-0FC97507F3FF}" srcOrd="1" destOrd="0" parTransId="{CC136263-0D4A-4994-B34C-E9D4F93E73DB}" sibTransId="{146AD598-65B3-470E-B44E-F960A97A22DB}"/>
    <dgm:cxn modelId="{9B69F2BE-7FE5-4821-9711-BEC0CA44A35C}" type="presOf" srcId="{CFC167F5-3D85-4F58-8BCF-A07976A5BA99}" destId="{2CA76806-44ED-4D8A-8E5F-43C43903E67A}" srcOrd="0" destOrd="0" presId="urn:microsoft.com/office/officeart/2005/8/layout/process4"/>
    <dgm:cxn modelId="{1E14A7CF-E06B-4EB1-916B-6F501357D9F9}" type="presOf" srcId="{74C6653F-9B57-4A83-ADF7-0FC97507F3FF}" destId="{EA494ACF-69B4-4551-A40A-7BA7081C2C54}" srcOrd="0" destOrd="0" presId="urn:microsoft.com/office/officeart/2005/8/layout/process4"/>
    <dgm:cxn modelId="{76C20BB5-B01F-4618-BF4B-2B3EA867F2F2}" type="presOf" srcId="{6B36677A-83B4-44F4-878E-720684CE7027}" destId="{7462DE53-FBBD-4BFB-9775-2287C56E5952}" srcOrd="0" destOrd="0" presId="urn:microsoft.com/office/officeart/2005/8/layout/process4"/>
    <dgm:cxn modelId="{B89F4D27-C6B9-4FC6-9CF0-065BE7D02E5B}" srcId="{79434C13-A724-4FF0-AFB2-3DA36915CCF5}" destId="{CFC167F5-3D85-4F58-8BCF-A07976A5BA99}" srcOrd="0" destOrd="0" parTransId="{2F5C1DC8-09AE-42F8-9219-8D688A5F1AFE}" sibTransId="{FE1E7AEC-5821-4AE8-83A4-0A133C606E93}"/>
    <dgm:cxn modelId="{0FB658FC-0940-4029-9B21-6AD290F4FE03}" srcId="{2CB3523B-39BA-48ED-98C3-235809C00650}" destId="{6B36677A-83B4-44F4-878E-720684CE7027}" srcOrd="2" destOrd="0" parTransId="{6EF97557-7508-4546-9F22-B8FFF12EE5F2}" sibTransId="{0D77EA85-36B9-4D90-8E13-0291E5EE684E}"/>
    <dgm:cxn modelId="{0EB41763-F384-4FA5-8665-63BAA420A7F3}" type="presOf" srcId="{6B36677A-83B4-44F4-878E-720684CE7027}" destId="{EB005EF6-6A85-4FF2-8A15-8F83239B503E}" srcOrd="1" destOrd="0" presId="urn:microsoft.com/office/officeart/2005/8/layout/process4"/>
    <dgm:cxn modelId="{F1B8442D-0BA2-4CFF-B196-249F1DDC4DED}" type="presOf" srcId="{2CB3523B-39BA-48ED-98C3-235809C00650}" destId="{7CFEEEF3-EDA0-4A73-9B1A-DA9A5DB99CC0}" srcOrd="0" destOrd="0" presId="urn:microsoft.com/office/officeart/2005/8/layout/process4"/>
    <dgm:cxn modelId="{1A7A695A-F6AB-4777-82FC-40F489FD84C9}" type="presOf" srcId="{79434C13-A724-4FF0-AFB2-3DA36915CCF5}" destId="{A903F2E7-9D90-46CE-8DF2-6FB99C19FE52}" srcOrd="1" destOrd="0" presId="urn:microsoft.com/office/officeart/2005/8/layout/process4"/>
    <dgm:cxn modelId="{D4F578A3-FF01-4CE0-9447-7889000DE7F0}" type="presOf" srcId="{1107A2FF-151C-493A-9D53-EBBFDC49651B}" destId="{8F1642B6-0AF1-42BE-8361-589A97973DFB}" srcOrd="0" destOrd="0" presId="urn:microsoft.com/office/officeart/2005/8/layout/process4"/>
    <dgm:cxn modelId="{F96D0D8E-1781-4487-A578-969FD4E34032}" srcId="{2CB3523B-39BA-48ED-98C3-235809C00650}" destId="{79434C13-A724-4FF0-AFB2-3DA36915CCF5}" srcOrd="0" destOrd="0" parTransId="{8367DD3B-901B-4679-B9FA-2885224F19CA}" sibTransId="{0E46590D-E8EE-40B9-B8E5-FC62D0D8D8DB}"/>
    <dgm:cxn modelId="{135E2082-5FE0-4FE0-8BA2-62DB1A72EAB5}" srcId="{6B36677A-83B4-44F4-878E-720684CE7027}" destId="{1107A2FF-151C-493A-9D53-EBBFDC49651B}" srcOrd="0" destOrd="0" parTransId="{35518B6C-9E89-4716-A67B-9BBAB0BFDC50}" sibTransId="{05536343-6247-44F1-A56F-67F899D625A1}"/>
    <dgm:cxn modelId="{1250920B-B92F-48F3-AF9E-DCB273C5789B}" type="presParOf" srcId="{7CFEEEF3-EDA0-4A73-9B1A-DA9A5DB99CC0}" destId="{2CDF8F18-7988-4A95-B379-2FDE528D9C91}" srcOrd="0" destOrd="0" presId="urn:microsoft.com/office/officeart/2005/8/layout/process4"/>
    <dgm:cxn modelId="{C8B1134D-790F-48FE-BD8B-23217767978B}" type="presParOf" srcId="{2CDF8F18-7988-4A95-B379-2FDE528D9C91}" destId="{7462DE53-FBBD-4BFB-9775-2287C56E5952}" srcOrd="0" destOrd="0" presId="urn:microsoft.com/office/officeart/2005/8/layout/process4"/>
    <dgm:cxn modelId="{87239B12-9512-4A0F-8007-5FB825295315}" type="presParOf" srcId="{2CDF8F18-7988-4A95-B379-2FDE528D9C91}" destId="{EB005EF6-6A85-4FF2-8A15-8F83239B503E}" srcOrd="1" destOrd="0" presId="urn:microsoft.com/office/officeart/2005/8/layout/process4"/>
    <dgm:cxn modelId="{8F9D8D28-E9AF-41A9-97EB-F778B2972E91}" type="presParOf" srcId="{2CDF8F18-7988-4A95-B379-2FDE528D9C91}" destId="{B9EEB238-8212-43EF-9C51-33859C51D094}" srcOrd="2" destOrd="0" presId="urn:microsoft.com/office/officeart/2005/8/layout/process4"/>
    <dgm:cxn modelId="{9CA4776B-29FA-499E-BC04-595AF789F8B7}" type="presParOf" srcId="{B9EEB238-8212-43EF-9C51-33859C51D094}" destId="{8F1642B6-0AF1-42BE-8361-589A97973DFB}" srcOrd="0" destOrd="0" presId="urn:microsoft.com/office/officeart/2005/8/layout/process4"/>
    <dgm:cxn modelId="{D84BA295-8935-48E9-A045-2714BF0966D5}" type="presParOf" srcId="{7CFEEEF3-EDA0-4A73-9B1A-DA9A5DB99CC0}" destId="{41CC39CF-0177-4A4B-8CDB-1B1AE6D628F8}" srcOrd="1" destOrd="0" presId="urn:microsoft.com/office/officeart/2005/8/layout/process4"/>
    <dgm:cxn modelId="{52599DF5-DAB7-4F0C-A643-3641773F8D7F}" type="presParOf" srcId="{7CFEEEF3-EDA0-4A73-9B1A-DA9A5DB99CC0}" destId="{E93263CB-AE96-4F58-A75B-146AE887B228}" srcOrd="2" destOrd="0" presId="urn:microsoft.com/office/officeart/2005/8/layout/process4"/>
    <dgm:cxn modelId="{9E42FEEE-9DAA-494F-B83E-187041BAA85C}" type="presParOf" srcId="{E93263CB-AE96-4F58-A75B-146AE887B228}" destId="{EA494ACF-69B4-4551-A40A-7BA7081C2C54}" srcOrd="0" destOrd="0" presId="urn:microsoft.com/office/officeart/2005/8/layout/process4"/>
    <dgm:cxn modelId="{F09F7FD7-D6C9-4B3D-96BA-1476CCD9F225}" type="presParOf" srcId="{E93263CB-AE96-4F58-A75B-146AE887B228}" destId="{3EFA8C87-CD2F-485D-92FD-46BA0587C1EF}" srcOrd="1" destOrd="0" presId="urn:microsoft.com/office/officeart/2005/8/layout/process4"/>
    <dgm:cxn modelId="{D0FA5CA7-26CB-418A-BB4C-895F536DF3D3}" type="presParOf" srcId="{E93263CB-AE96-4F58-A75B-146AE887B228}" destId="{A09E4C89-8634-4600-B05A-EDA28465EC57}" srcOrd="2" destOrd="0" presId="urn:microsoft.com/office/officeart/2005/8/layout/process4"/>
    <dgm:cxn modelId="{B674294F-6529-4F7B-885C-3AFA8BEB5BB1}" type="presParOf" srcId="{A09E4C89-8634-4600-B05A-EDA28465EC57}" destId="{39FB8DDF-E110-4DE6-A3C2-D488FA226556}" srcOrd="0" destOrd="0" presId="urn:microsoft.com/office/officeart/2005/8/layout/process4"/>
    <dgm:cxn modelId="{2E413A28-A4E7-43C4-AF43-00F7F2965B20}" type="presParOf" srcId="{7CFEEEF3-EDA0-4A73-9B1A-DA9A5DB99CC0}" destId="{A5FFB748-DB24-4488-9218-C65DCD23ABA0}" srcOrd="3" destOrd="0" presId="urn:microsoft.com/office/officeart/2005/8/layout/process4"/>
    <dgm:cxn modelId="{01DDD93D-0193-4373-835D-BC1EA33395B1}" type="presParOf" srcId="{7CFEEEF3-EDA0-4A73-9B1A-DA9A5DB99CC0}" destId="{2AB88713-AD44-4042-97E2-72EA606CEB1C}" srcOrd="4" destOrd="0" presId="urn:microsoft.com/office/officeart/2005/8/layout/process4"/>
    <dgm:cxn modelId="{66C1BB96-1BA4-44DE-82EB-DF381C5994E7}" type="presParOf" srcId="{2AB88713-AD44-4042-97E2-72EA606CEB1C}" destId="{4DE934B9-90B4-422F-B42A-C6BF3BD247B6}" srcOrd="0" destOrd="0" presId="urn:microsoft.com/office/officeart/2005/8/layout/process4"/>
    <dgm:cxn modelId="{B7C0C9CD-98F1-455F-BF87-424ABB91BC48}" type="presParOf" srcId="{2AB88713-AD44-4042-97E2-72EA606CEB1C}" destId="{A903F2E7-9D90-46CE-8DF2-6FB99C19FE52}" srcOrd="1" destOrd="0" presId="urn:microsoft.com/office/officeart/2005/8/layout/process4"/>
    <dgm:cxn modelId="{3B97C5E0-E647-48CA-B399-C8A13AAE1507}" type="presParOf" srcId="{2AB88713-AD44-4042-97E2-72EA606CEB1C}" destId="{67C102EB-4EC9-4316-A605-133DDDAF4127}" srcOrd="2" destOrd="0" presId="urn:microsoft.com/office/officeart/2005/8/layout/process4"/>
    <dgm:cxn modelId="{09B10367-5B03-4E9D-901D-B0C0C8D7565F}" type="presParOf" srcId="{67C102EB-4EC9-4316-A605-133DDDAF4127}" destId="{2CA76806-44ED-4D8A-8E5F-43C43903E67A}"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E8E867-7ACA-4A9A-84AB-F4923CB20401}" type="doc">
      <dgm:prSet loTypeId="urn:microsoft.com/office/officeart/2005/8/layout/list1" loCatId="list" qsTypeId="urn:microsoft.com/office/officeart/2005/8/quickstyle/3d1" qsCatId="3D" csTypeId="urn:microsoft.com/office/officeart/2005/8/colors/accent4_5" csCatId="accent4" phldr="1"/>
      <dgm:spPr/>
      <dgm:t>
        <a:bodyPr/>
        <a:lstStyle/>
        <a:p>
          <a:endParaRPr lang="fr-FR"/>
        </a:p>
      </dgm:t>
    </dgm:pt>
    <dgm:pt modelId="{BC9E9487-FD9B-4A74-8C81-87E2FD8E797B}">
      <dgm:prSet phldrT="[Texte]" custT="1"/>
      <dgm:spPr/>
      <dgm:t>
        <a:bodyPr/>
        <a:lstStyle/>
        <a:p>
          <a:pPr algn="r" rtl="1"/>
          <a:r>
            <a:rPr lang="ar-MA" sz="2400" b="1" dirty="0" smtClean="0">
              <a:cs typeface="+mj-cs"/>
            </a:rPr>
            <a:t>معيار المشاركة </a:t>
          </a:r>
          <a:endParaRPr lang="fr-FR" sz="2400" b="1" dirty="0">
            <a:cs typeface="+mj-cs"/>
          </a:endParaRPr>
        </a:p>
      </dgm:t>
    </dgm:pt>
    <dgm:pt modelId="{571735EC-6C3C-4AB3-843C-D79F817220AB}" type="parTrans" cxnId="{7486049C-2082-40A0-812E-AB22BEDE4806}">
      <dgm:prSet/>
      <dgm:spPr/>
      <dgm:t>
        <a:bodyPr/>
        <a:lstStyle/>
        <a:p>
          <a:pPr algn="r" rtl="1"/>
          <a:endParaRPr lang="fr-FR" sz="2400" b="1">
            <a:cs typeface="+mj-cs"/>
          </a:endParaRPr>
        </a:p>
      </dgm:t>
    </dgm:pt>
    <dgm:pt modelId="{5F422F17-8205-4414-A6D4-5D34A30619AB}" type="sibTrans" cxnId="{7486049C-2082-40A0-812E-AB22BEDE4806}">
      <dgm:prSet/>
      <dgm:spPr/>
      <dgm:t>
        <a:bodyPr/>
        <a:lstStyle/>
        <a:p>
          <a:pPr algn="r" rtl="1"/>
          <a:endParaRPr lang="fr-FR" sz="2400" b="1">
            <a:cs typeface="+mj-cs"/>
          </a:endParaRPr>
        </a:p>
      </dgm:t>
    </dgm:pt>
    <dgm:pt modelId="{6F5824C0-602C-46E0-97D5-A4B877CE8B64}">
      <dgm:prSet phldrT="[Texte]" custT="1"/>
      <dgm:spPr/>
      <dgm:t>
        <a:bodyPr/>
        <a:lstStyle/>
        <a:p>
          <a:pPr algn="r" rtl="1"/>
          <a:r>
            <a:rPr lang="ar-MA" sz="2400" b="1" dirty="0" smtClean="0">
              <a:cs typeface="+mj-cs"/>
            </a:rPr>
            <a:t>معيار المحاسبة </a:t>
          </a:r>
          <a:endParaRPr lang="fr-FR" sz="2400" b="1" dirty="0">
            <a:cs typeface="+mj-cs"/>
          </a:endParaRPr>
        </a:p>
      </dgm:t>
    </dgm:pt>
    <dgm:pt modelId="{0D00F1DA-376B-44D3-8068-9EC351A1A292}" type="parTrans" cxnId="{66FBB670-1A0B-4187-8860-AE9A7BF3066C}">
      <dgm:prSet/>
      <dgm:spPr/>
      <dgm:t>
        <a:bodyPr/>
        <a:lstStyle/>
        <a:p>
          <a:pPr algn="r" rtl="1"/>
          <a:endParaRPr lang="fr-FR" sz="2400" b="1">
            <a:cs typeface="+mj-cs"/>
          </a:endParaRPr>
        </a:p>
      </dgm:t>
    </dgm:pt>
    <dgm:pt modelId="{01101677-5FB8-48E5-9ACD-98FA9F0564A1}" type="sibTrans" cxnId="{66FBB670-1A0B-4187-8860-AE9A7BF3066C}">
      <dgm:prSet/>
      <dgm:spPr/>
      <dgm:t>
        <a:bodyPr/>
        <a:lstStyle/>
        <a:p>
          <a:pPr algn="r" rtl="1"/>
          <a:endParaRPr lang="fr-FR" sz="2400" b="1">
            <a:cs typeface="+mj-cs"/>
          </a:endParaRPr>
        </a:p>
      </dgm:t>
    </dgm:pt>
    <dgm:pt modelId="{2D581786-40F9-4A86-8D95-D1BB4DF16606}">
      <dgm:prSet phldrT="[Texte]" custT="1"/>
      <dgm:spPr/>
      <dgm:t>
        <a:bodyPr/>
        <a:lstStyle/>
        <a:p>
          <a:pPr algn="r" rtl="1"/>
          <a:r>
            <a:rPr lang="ar-MA" sz="2400" b="1" dirty="0" smtClean="0">
              <a:cs typeface="+mj-cs"/>
            </a:rPr>
            <a:t>معيار الرؤيا أو المنظور الاستراتيجي </a:t>
          </a:r>
          <a:endParaRPr lang="fr-FR" sz="2400" b="1" dirty="0">
            <a:cs typeface="+mj-cs"/>
          </a:endParaRPr>
        </a:p>
      </dgm:t>
    </dgm:pt>
    <dgm:pt modelId="{FF6193CD-0FE2-4805-98F2-73046C9D6325}" type="parTrans" cxnId="{A1C47214-8878-422F-BB21-E101AEBA559B}">
      <dgm:prSet/>
      <dgm:spPr/>
      <dgm:t>
        <a:bodyPr/>
        <a:lstStyle/>
        <a:p>
          <a:pPr algn="r" rtl="1"/>
          <a:endParaRPr lang="fr-FR" sz="2400" b="1">
            <a:cs typeface="+mj-cs"/>
          </a:endParaRPr>
        </a:p>
      </dgm:t>
    </dgm:pt>
    <dgm:pt modelId="{E6369B45-BFF2-4D2A-A34F-FB7B23FC8C29}" type="sibTrans" cxnId="{A1C47214-8878-422F-BB21-E101AEBA559B}">
      <dgm:prSet/>
      <dgm:spPr/>
      <dgm:t>
        <a:bodyPr/>
        <a:lstStyle/>
        <a:p>
          <a:pPr algn="r" rtl="1"/>
          <a:endParaRPr lang="fr-FR" sz="2400" b="1">
            <a:cs typeface="+mj-cs"/>
          </a:endParaRPr>
        </a:p>
      </dgm:t>
    </dgm:pt>
    <dgm:pt modelId="{C678F971-D2EC-4363-84BC-EC1E13AEFE76}">
      <dgm:prSet phldrT="[Texte]" custT="1"/>
      <dgm:spPr/>
      <dgm:t>
        <a:bodyPr/>
        <a:lstStyle/>
        <a:p>
          <a:pPr algn="r" rtl="1"/>
          <a:r>
            <a:rPr lang="ar-MA" sz="2400" b="1" dirty="0" smtClean="0">
              <a:cs typeface="+mj-cs"/>
            </a:rPr>
            <a:t>معيار التوافق </a:t>
          </a:r>
          <a:endParaRPr lang="fr-FR" sz="2400" b="1" dirty="0">
            <a:cs typeface="+mj-cs"/>
          </a:endParaRPr>
        </a:p>
      </dgm:t>
    </dgm:pt>
    <dgm:pt modelId="{DF63BA23-85F1-45B6-A283-FB447A6C3FF0}" type="parTrans" cxnId="{C4D190AA-9670-481A-8504-B2FA56F9399D}">
      <dgm:prSet/>
      <dgm:spPr/>
      <dgm:t>
        <a:bodyPr/>
        <a:lstStyle/>
        <a:p>
          <a:pPr algn="r" rtl="1"/>
          <a:endParaRPr lang="fr-FR" sz="2400" b="1">
            <a:cs typeface="+mj-cs"/>
          </a:endParaRPr>
        </a:p>
      </dgm:t>
    </dgm:pt>
    <dgm:pt modelId="{67DC4DA6-A194-445C-9445-759979D329CC}" type="sibTrans" cxnId="{C4D190AA-9670-481A-8504-B2FA56F9399D}">
      <dgm:prSet/>
      <dgm:spPr/>
      <dgm:t>
        <a:bodyPr/>
        <a:lstStyle/>
        <a:p>
          <a:pPr algn="r" rtl="1"/>
          <a:endParaRPr lang="fr-FR" sz="2400" b="1">
            <a:cs typeface="+mj-cs"/>
          </a:endParaRPr>
        </a:p>
      </dgm:t>
    </dgm:pt>
    <dgm:pt modelId="{D4A6963C-3ED2-4624-B0FE-66B6E9A0965F}">
      <dgm:prSet phldrT="[Texte]" custT="1"/>
      <dgm:spPr/>
      <dgm:t>
        <a:bodyPr/>
        <a:lstStyle/>
        <a:p>
          <a:pPr algn="r" rtl="1"/>
          <a:r>
            <a:rPr lang="ar-MA" sz="2400" b="1" dirty="0" smtClean="0">
              <a:cs typeface="+mj-cs"/>
            </a:rPr>
            <a:t>معيار المقاربة الحقوقية </a:t>
          </a:r>
          <a:endParaRPr lang="fr-FR" sz="2400" b="1" dirty="0">
            <a:cs typeface="+mj-cs"/>
          </a:endParaRPr>
        </a:p>
      </dgm:t>
    </dgm:pt>
    <dgm:pt modelId="{41E4FAAE-25E4-470E-8FFF-EDD49D7D7A5A}" type="parTrans" cxnId="{1FABE7A9-BAB8-4504-BDF2-BF4691030776}">
      <dgm:prSet/>
      <dgm:spPr/>
      <dgm:t>
        <a:bodyPr/>
        <a:lstStyle/>
        <a:p>
          <a:pPr algn="r" rtl="1"/>
          <a:endParaRPr lang="fr-FR" sz="2400" b="1">
            <a:cs typeface="+mj-cs"/>
          </a:endParaRPr>
        </a:p>
      </dgm:t>
    </dgm:pt>
    <dgm:pt modelId="{62B60A31-1F51-406B-8755-06CECDB159FA}" type="sibTrans" cxnId="{1FABE7A9-BAB8-4504-BDF2-BF4691030776}">
      <dgm:prSet/>
      <dgm:spPr/>
      <dgm:t>
        <a:bodyPr/>
        <a:lstStyle/>
        <a:p>
          <a:pPr algn="r" rtl="1"/>
          <a:endParaRPr lang="fr-FR" sz="2400" b="1">
            <a:cs typeface="+mj-cs"/>
          </a:endParaRPr>
        </a:p>
      </dgm:t>
    </dgm:pt>
    <dgm:pt modelId="{B93ED819-44B5-49E3-859C-26985093D36D}">
      <dgm:prSet phldrT="[Texte]" custT="1"/>
      <dgm:spPr/>
      <dgm:t>
        <a:bodyPr/>
        <a:lstStyle/>
        <a:p>
          <a:pPr algn="r" rtl="1"/>
          <a:r>
            <a:rPr lang="ar-MA" sz="2400" b="1" dirty="0" smtClean="0">
              <a:cs typeface="+mj-cs"/>
            </a:rPr>
            <a:t>معيار الشفافية </a:t>
          </a:r>
          <a:endParaRPr lang="fr-FR" sz="2400" b="1" dirty="0">
            <a:cs typeface="+mj-cs"/>
          </a:endParaRPr>
        </a:p>
      </dgm:t>
    </dgm:pt>
    <dgm:pt modelId="{7B471BC3-E716-4F08-A151-8575D9632AB5}" type="parTrans" cxnId="{F33B53AA-E2EC-47F5-91F9-05C1F46B59F1}">
      <dgm:prSet/>
      <dgm:spPr/>
      <dgm:t>
        <a:bodyPr/>
        <a:lstStyle/>
        <a:p>
          <a:pPr algn="r" rtl="1"/>
          <a:endParaRPr lang="fr-FR" sz="2400" b="1">
            <a:cs typeface="+mj-cs"/>
          </a:endParaRPr>
        </a:p>
      </dgm:t>
    </dgm:pt>
    <dgm:pt modelId="{7C484E3B-387A-4CDD-818B-6F385E47D777}" type="sibTrans" cxnId="{F33B53AA-E2EC-47F5-91F9-05C1F46B59F1}">
      <dgm:prSet/>
      <dgm:spPr/>
      <dgm:t>
        <a:bodyPr/>
        <a:lstStyle/>
        <a:p>
          <a:pPr algn="r" rtl="1"/>
          <a:endParaRPr lang="fr-FR" sz="2400" b="1">
            <a:cs typeface="+mj-cs"/>
          </a:endParaRPr>
        </a:p>
      </dgm:t>
    </dgm:pt>
    <dgm:pt modelId="{03638E28-4C65-4570-BCF8-50294F5814F3}">
      <dgm:prSet phldrT="[Texte]" custT="1"/>
      <dgm:spPr/>
      <dgm:t>
        <a:bodyPr/>
        <a:lstStyle/>
        <a:p>
          <a:pPr algn="r" rtl="1"/>
          <a:r>
            <a:rPr lang="ar-MA" sz="2400" b="1" dirty="0" smtClean="0">
              <a:cs typeface="+mj-cs"/>
            </a:rPr>
            <a:t>معيار حسن الاستجابة للحاجات و التطلعات و الطموحات </a:t>
          </a:r>
          <a:endParaRPr lang="fr-FR" sz="2400" b="1" dirty="0">
            <a:cs typeface="+mj-cs"/>
          </a:endParaRPr>
        </a:p>
      </dgm:t>
    </dgm:pt>
    <dgm:pt modelId="{0CAD1BF7-6CA9-452F-8F13-E949ECF42B9B}" type="parTrans" cxnId="{48A7E0E8-C72E-4EDD-9544-D15615996B7F}">
      <dgm:prSet/>
      <dgm:spPr/>
      <dgm:t>
        <a:bodyPr/>
        <a:lstStyle/>
        <a:p>
          <a:pPr algn="r" rtl="1"/>
          <a:endParaRPr lang="fr-FR" sz="2400" b="1">
            <a:cs typeface="+mj-cs"/>
          </a:endParaRPr>
        </a:p>
      </dgm:t>
    </dgm:pt>
    <dgm:pt modelId="{422473C6-E33A-42D3-AF9A-6D86B6590DC3}" type="sibTrans" cxnId="{48A7E0E8-C72E-4EDD-9544-D15615996B7F}">
      <dgm:prSet/>
      <dgm:spPr/>
      <dgm:t>
        <a:bodyPr/>
        <a:lstStyle/>
        <a:p>
          <a:pPr algn="r" rtl="1"/>
          <a:endParaRPr lang="fr-FR" sz="2400" b="1">
            <a:cs typeface="+mj-cs"/>
          </a:endParaRPr>
        </a:p>
      </dgm:t>
    </dgm:pt>
    <dgm:pt modelId="{112220C6-1CF9-4677-8929-AF3E16A68C67}" type="pres">
      <dgm:prSet presAssocID="{9CE8E867-7ACA-4A9A-84AB-F4923CB20401}" presName="linear" presStyleCnt="0">
        <dgm:presLayoutVars>
          <dgm:dir/>
          <dgm:animLvl val="lvl"/>
          <dgm:resizeHandles val="exact"/>
        </dgm:presLayoutVars>
      </dgm:prSet>
      <dgm:spPr/>
      <dgm:t>
        <a:bodyPr/>
        <a:lstStyle/>
        <a:p>
          <a:endParaRPr lang="fr-FR"/>
        </a:p>
      </dgm:t>
    </dgm:pt>
    <dgm:pt modelId="{D7EB667E-3081-4937-8777-A44F2FDAD15B}" type="pres">
      <dgm:prSet presAssocID="{BC9E9487-FD9B-4A74-8C81-87E2FD8E797B}" presName="parentLin" presStyleCnt="0"/>
      <dgm:spPr/>
      <dgm:t>
        <a:bodyPr/>
        <a:lstStyle/>
        <a:p>
          <a:endParaRPr lang="fr-FR"/>
        </a:p>
      </dgm:t>
    </dgm:pt>
    <dgm:pt modelId="{5072931E-5595-40BB-B65B-FE0B48E6DA20}" type="pres">
      <dgm:prSet presAssocID="{BC9E9487-FD9B-4A74-8C81-87E2FD8E797B}" presName="parentLeftMargin" presStyleLbl="node1" presStyleIdx="0" presStyleCnt="7"/>
      <dgm:spPr/>
      <dgm:t>
        <a:bodyPr/>
        <a:lstStyle/>
        <a:p>
          <a:endParaRPr lang="fr-FR"/>
        </a:p>
      </dgm:t>
    </dgm:pt>
    <dgm:pt modelId="{533EBC97-80D4-42D9-88D7-13803C1D5F37}" type="pres">
      <dgm:prSet presAssocID="{BC9E9487-FD9B-4A74-8C81-87E2FD8E797B}" presName="parentText" presStyleLbl="node1" presStyleIdx="0" presStyleCnt="7" custScaleX="122500" custScaleY="174120">
        <dgm:presLayoutVars>
          <dgm:chMax val="0"/>
          <dgm:bulletEnabled val="1"/>
        </dgm:presLayoutVars>
      </dgm:prSet>
      <dgm:spPr/>
      <dgm:t>
        <a:bodyPr/>
        <a:lstStyle/>
        <a:p>
          <a:endParaRPr lang="fr-FR"/>
        </a:p>
      </dgm:t>
    </dgm:pt>
    <dgm:pt modelId="{9527A61B-03CF-48C9-9826-14E62AF14606}" type="pres">
      <dgm:prSet presAssocID="{BC9E9487-FD9B-4A74-8C81-87E2FD8E797B}" presName="negativeSpace" presStyleCnt="0"/>
      <dgm:spPr/>
      <dgm:t>
        <a:bodyPr/>
        <a:lstStyle/>
        <a:p>
          <a:endParaRPr lang="fr-FR"/>
        </a:p>
      </dgm:t>
    </dgm:pt>
    <dgm:pt modelId="{D805D5D4-3FE1-4141-BA8F-7EA078EE9F03}" type="pres">
      <dgm:prSet presAssocID="{BC9E9487-FD9B-4A74-8C81-87E2FD8E797B}" presName="childText" presStyleLbl="conFgAcc1" presStyleIdx="0" presStyleCnt="7">
        <dgm:presLayoutVars>
          <dgm:bulletEnabled val="1"/>
        </dgm:presLayoutVars>
      </dgm:prSet>
      <dgm:spPr/>
      <dgm:t>
        <a:bodyPr/>
        <a:lstStyle/>
        <a:p>
          <a:endParaRPr lang="fr-FR"/>
        </a:p>
      </dgm:t>
    </dgm:pt>
    <dgm:pt modelId="{B58827F1-6F42-4C6E-B698-66D10D5C83A8}" type="pres">
      <dgm:prSet presAssocID="{5F422F17-8205-4414-A6D4-5D34A30619AB}" presName="spaceBetweenRectangles" presStyleCnt="0"/>
      <dgm:spPr/>
      <dgm:t>
        <a:bodyPr/>
        <a:lstStyle/>
        <a:p>
          <a:endParaRPr lang="fr-FR"/>
        </a:p>
      </dgm:t>
    </dgm:pt>
    <dgm:pt modelId="{7C9295AA-5097-4AFC-A94E-7747578BEB1B}" type="pres">
      <dgm:prSet presAssocID="{D4A6963C-3ED2-4624-B0FE-66B6E9A0965F}" presName="parentLin" presStyleCnt="0"/>
      <dgm:spPr/>
      <dgm:t>
        <a:bodyPr/>
        <a:lstStyle/>
        <a:p>
          <a:endParaRPr lang="fr-FR"/>
        </a:p>
      </dgm:t>
    </dgm:pt>
    <dgm:pt modelId="{76990D9E-5042-482B-A737-2155810E00B6}" type="pres">
      <dgm:prSet presAssocID="{D4A6963C-3ED2-4624-B0FE-66B6E9A0965F}" presName="parentLeftMargin" presStyleLbl="node1" presStyleIdx="0" presStyleCnt="7"/>
      <dgm:spPr/>
      <dgm:t>
        <a:bodyPr/>
        <a:lstStyle/>
        <a:p>
          <a:endParaRPr lang="fr-FR"/>
        </a:p>
      </dgm:t>
    </dgm:pt>
    <dgm:pt modelId="{00B60D5E-A84B-4DEE-AEC9-A4D08E23065C}" type="pres">
      <dgm:prSet presAssocID="{D4A6963C-3ED2-4624-B0FE-66B6E9A0965F}" presName="parentText" presStyleLbl="node1" presStyleIdx="1" presStyleCnt="7" custScaleX="122500" custScaleY="174120">
        <dgm:presLayoutVars>
          <dgm:chMax val="0"/>
          <dgm:bulletEnabled val="1"/>
        </dgm:presLayoutVars>
      </dgm:prSet>
      <dgm:spPr/>
      <dgm:t>
        <a:bodyPr/>
        <a:lstStyle/>
        <a:p>
          <a:endParaRPr lang="fr-FR"/>
        </a:p>
      </dgm:t>
    </dgm:pt>
    <dgm:pt modelId="{60B70AA3-B6DE-4DBE-A0F6-FD5642F777C1}" type="pres">
      <dgm:prSet presAssocID="{D4A6963C-3ED2-4624-B0FE-66B6E9A0965F}" presName="negativeSpace" presStyleCnt="0"/>
      <dgm:spPr/>
      <dgm:t>
        <a:bodyPr/>
        <a:lstStyle/>
        <a:p>
          <a:endParaRPr lang="fr-FR"/>
        </a:p>
      </dgm:t>
    </dgm:pt>
    <dgm:pt modelId="{7E9E9A4C-AEBE-4CE3-9F89-456E62934F04}" type="pres">
      <dgm:prSet presAssocID="{D4A6963C-3ED2-4624-B0FE-66B6E9A0965F}" presName="childText" presStyleLbl="conFgAcc1" presStyleIdx="1" presStyleCnt="7">
        <dgm:presLayoutVars>
          <dgm:bulletEnabled val="1"/>
        </dgm:presLayoutVars>
      </dgm:prSet>
      <dgm:spPr/>
      <dgm:t>
        <a:bodyPr/>
        <a:lstStyle/>
        <a:p>
          <a:endParaRPr lang="fr-FR"/>
        </a:p>
      </dgm:t>
    </dgm:pt>
    <dgm:pt modelId="{50526556-CF5D-48B6-BA4C-D84E293C6403}" type="pres">
      <dgm:prSet presAssocID="{62B60A31-1F51-406B-8755-06CECDB159FA}" presName="spaceBetweenRectangles" presStyleCnt="0"/>
      <dgm:spPr/>
      <dgm:t>
        <a:bodyPr/>
        <a:lstStyle/>
        <a:p>
          <a:endParaRPr lang="fr-FR"/>
        </a:p>
      </dgm:t>
    </dgm:pt>
    <dgm:pt modelId="{1D12F894-8425-4244-AA8C-F018FAE06D67}" type="pres">
      <dgm:prSet presAssocID="{B93ED819-44B5-49E3-859C-26985093D36D}" presName="parentLin" presStyleCnt="0"/>
      <dgm:spPr/>
      <dgm:t>
        <a:bodyPr/>
        <a:lstStyle/>
        <a:p>
          <a:endParaRPr lang="fr-FR"/>
        </a:p>
      </dgm:t>
    </dgm:pt>
    <dgm:pt modelId="{131ACE1E-EC47-4D80-9228-A65169CE53F2}" type="pres">
      <dgm:prSet presAssocID="{B93ED819-44B5-49E3-859C-26985093D36D}" presName="parentLeftMargin" presStyleLbl="node1" presStyleIdx="1" presStyleCnt="7"/>
      <dgm:spPr/>
      <dgm:t>
        <a:bodyPr/>
        <a:lstStyle/>
        <a:p>
          <a:endParaRPr lang="fr-FR"/>
        </a:p>
      </dgm:t>
    </dgm:pt>
    <dgm:pt modelId="{5B4E6AA5-E6EE-42A5-B735-4635F2BA499C}" type="pres">
      <dgm:prSet presAssocID="{B93ED819-44B5-49E3-859C-26985093D36D}" presName="parentText" presStyleLbl="node1" presStyleIdx="2" presStyleCnt="7" custScaleX="122500" custScaleY="174120">
        <dgm:presLayoutVars>
          <dgm:chMax val="0"/>
          <dgm:bulletEnabled val="1"/>
        </dgm:presLayoutVars>
      </dgm:prSet>
      <dgm:spPr/>
      <dgm:t>
        <a:bodyPr/>
        <a:lstStyle/>
        <a:p>
          <a:endParaRPr lang="fr-FR"/>
        </a:p>
      </dgm:t>
    </dgm:pt>
    <dgm:pt modelId="{589033EE-8A25-4C46-931E-BEC09A5B308F}" type="pres">
      <dgm:prSet presAssocID="{B93ED819-44B5-49E3-859C-26985093D36D}" presName="negativeSpace" presStyleCnt="0"/>
      <dgm:spPr/>
      <dgm:t>
        <a:bodyPr/>
        <a:lstStyle/>
        <a:p>
          <a:endParaRPr lang="fr-FR"/>
        </a:p>
      </dgm:t>
    </dgm:pt>
    <dgm:pt modelId="{7415F2F8-CA37-41FA-8D12-9E1AAC52CD3A}" type="pres">
      <dgm:prSet presAssocID="{B93ED819-44B5-49E3-859C-26985093D36D}" presName="childText" presStyleLbl="conFgAcc1" presStyleIdx="2" presStyleCnt="7">
        <dgm:presLayoutVars>
          <dgm:bulletEnabled val="1"/>
        </dgm:presLayoutVars>
      </dgm:prSet>
      <dgm:spPr/>
      <dgm:t>
        <a:bodyPr/>
        <a:lstStyle/>
        <a:p>
          <a:endParaRPr lang="fr-FR"/>
        </a:p>
      </dgm:t>
    </dgm:pt>
    <dgm:pt modelId="{BCBCE91F-E359-47CC-9611-7956CBCF521E}" type="pres">
      <dgm:prSet presAssocID="{7C484E3B-387A-4CDD-818B-6F385E47D777}" presName="spaceBetweenRectangles" presStyleCnt="0"/>
      <dgm:spPr/>
      <dgm:t>
        <a:bodyPr/>
        <a:lstStyle/>
        <a:p>
          <a:endParaRPr lang="fr-FR"/>
        </a:p>
      </dgm:t>
    </dgm:pt>
    <dgm:pt modelId="{62C2B29B-2CE3-4A79-A7B5-36799FBD4DA4}" type="pres">
      <dgm:prSet presAssocID="{03638E28-4C65-4570-BCF8-50294F5814F3}" presName="parentLin" presStyleCnt="0"/>
      <dgm:spPr/>
      <dgm:t>
        <a:bodyPr/>
        <a:lstStyle/>
        <a:p>
          <a:endParaRPr lang="fr-FR"/>
        </a:p>
      </dgm:t>
    </dgm:pt>
    <dgm:pt modelId="{A29D22D0-716A-4EEC-A49C-32105DD1E18D}" type="pres">
      <dgm:prSet presAssocID="{03638E28-4C65-4570-BCF8-50294F5814F3}" presName="parentLeftMargin" presStyleLbl="node1" presStyleIdx="2" presStyleCnt="7"/>
      <dgm:spPr/>
      <dgm:t>
        <a:bodyPr/>
        <a:lstStyle/>
        <a:p>
          <a:endParaRPr lang="fr-FR"/>
        </a:p>
      </dgm:t>
    </dgm:pt>
    <dgm:pt modelId="{BD217092-6EB0-41DF-94F7-5106FD6AE254}" type="pres">
      <dgm:prSet presAssocID="{03638E28-4C65-4570-BCF8-50294F5814F3}" presName="parentText" presStyleLbl="node1" presStyleIdx="3" presStyleCnt="7" custScaleX="122500" custScaleY="174120">
        <dgm:presLayoutVars>
          <dgm:chMax val="0"/>
          <dgm:bulletEnabled val="1"/>
        </dgm:presLayoutVars>
      </dgm:prSet>
      <dgm:spPr/>
      <dgm:t>
        <a:bodyPr/>
        <a:lstStyle/>
        <a:p>
          <a:endParaRPr lang="fr-FR"/>
        </a:p>
      </dgm:t>
    </dgm:pt>
    <dgm:pt modelId="{4640C5FA-20B7-401D-9016-E37291BF5A24}" type="pres">
      <dgm:prSet presAssocID="{03638E28-4C65-4570-BCF8-50294F5814F3}" presName="negativeSpace" presStyleCnt="0"/>
      <dgm:spPr/>
      <dgm:t>
        <a:bodyPr/>
        <a:lstStyle/>
        <a:p>
          <a:endParaRPr lang="fr-FR"/>
        </a:p>
      </dgm:t>
    </dgm:pt>
    <dgm:pt modelId="{B4E95343-3439-481B-93AD-31158E8D4C21}" type="pres">
      <dgm:prSet presAssocID="{03638E28-4C65-4570-BCF8-50294F5814F3}" presName="childText" presStyleLbl="conFgAcc1" presStyleIdx="3" presStyleCnt="7">
        <dgm:presLayoutVars>
          <dgm:bulletEnabled val="1"/>
        </dgm:presLayoutVars>
      </dgm:prSet>
      <dgm:spPr/>
      <dgm:t>
        <a:bodyPr/>
        <a:lstStyle/>
        <a:p>
          <a:endParaRPr lang="fr-FR"/>
        </a:p>
      </dgm:t>
    </dgm:pt>
    <dgm:pt modelId="{491D2DF9-E38A-4D3B-9EAD-4081E2B88671}" type="pres">
      <dgm:prSet presAssocID="{422473C6-E33A-42D3-AF9A-6D86B6590DC3}" presName="spaceBetweenRectangles" presStyleCnt="0"/>
      <dgm:spPr/>
      <dgm:t>
        <a:bodyPr/>
        <a:lstStyle/>
        <a:p>
          <a:endParaRPr lang="fr-FR"/>
        </a:p>
      </dgm:t>
    </dgm:pt>
    <dgm:pt modelId="{F3617B35-B77A-49F5-BE03-D00E188F0123}" type="pres">
      <dgm:prSet presAssocID="{C678F971-D2EC-4363-84BC-EC1E13AEFE76}" presName="parentLin" presStyleCnt="0"/>
      <dgm:spPr/>
      <dgm:t>
        <a:bodyPr/>
        <a:lstStyle/>
        <a:p>
          <a:endParaRPr lang="fr-FR"/>
        </a:p>
      </dgm:t>
    </dgm:pt>
    <dgm:pt modelId="{DC3D26B2-64C5-4081-9B25-8CD34EFDD389}" type="pres">
      <dgm:prSet presAssocID="{C678F971-D2EC-4363-84BC-EC1E13AEFE76}" presName="parentLeftMargin" presStyleLbl="node1" presStyleIdx="3" presStyleCnt="7"/>
      <dgm:spPr/>
      <dgm:t>
        <a:bodyPr/>
        <a:lstStyle/>
        <a:p>
          <a:endParaRPr lang="fr-FR"/>
        </a:p>
      </dgm:t>
    </dgm:pt>
    <dgm:pt modelId="{B2C667E6-FF25-4F6C-81A2-D3B9943F4CFB}" type="pres">
      <dgm:prSet presAssocID="{C678F971-D2EC-4363-84BC-EC1E13AEFE76}" presName="parentText" presStyleLbl="node1" presStyleIdx="4" presStyleCnt="7" custScaleX="122500" custScaleY="174120">
        <dgm:presLayoutVars>
          <dgm:chMax val="0"/>
          <dgm:bulletEnabled val="1"/>
        </dgm:presLayoutVars>
      </dgm:prSet>
      <dgm:spPr/>
      <dgm:t>
        <a:bodyPr/>
        <a:lstStyle/>
        <a:p>
          <a:endParaRPr lang="fr-FR"/>
        </a:p>
      </dgm:t>
    </dgm:pt>
    <dgm:pt modelId="{1648B598-4D6C-456C-91AD-460C1EFF81FC}" type="pres">
      <dgm:prSet presAssocID="{C678F971-D2EC-4363-84BC-EC1E13AEFE76}" presName="negativeSpace" presStyleCnt="0"/>
      <dgm:spPr/>
      <dgm:t>
        <a:bodyPr/>
        <a:lstStyle/>
        <a:p>
          <a:endParaRPr lang="fr-FR"/>
        </a:p>
      </dgm:t>
    </dgm:pt>
    <dgm:pt modelId="{453E7A73-378E-40EE-BC66-4565B842C301}" type="pres">
      <dgm:prSet presAssocID="{C678F971-D2EC-4363-84BC-EC1E13AEFE76}" presName="childText" presStyleLbl="conFgAcc1" presStyleIdx="4" presStyleCnt="7">
        <dgm:presLayoutVars>
          <dgm:bulletEnabled val="1"/>
        </dgm:presLayoutVars>
      </dgm:prSet>
      <dgm:spPr/>
      <dgm:t>
        <a:bodyPr/>
        <a:lstStyle/>
        <a:p>
          <a:endParaRPr lang="fr-FR"/>
        </a:p>
      </dgm:t>
    </dgm:pt>
    <dgm:pt modelId="{13E17441-6B99-418E-9AFF-1384CCD82F07}" type="pres">
      <dgm:prSet presAssocID="{67DC4DA6-A194-445C-9445-759979D329CC}" presName="spaceBetweenRectangles" presStyleCnt="0"/>
      <dgm:spPr/>
      <dgm:t>
        <a:bodyPr/>
        <a:lstStyle/>
        <a:p>
          <a:endParaRPr lang="fr-FR"/>
        </a:p>
      </dgm:t>
    </dgm:pt>
    <dgm:pt modelId="{20FE9499-2546-49FA-AC33-1F149A9DFD2E}" type="pres">
      <dgm:prSet presAssocID="{6F5824C0-602C-46E0-97D5-A4B877CE8B64}" presName="parentLin" presStyleCnt="0"/>
      <dgm:spPr/>
      <dgm:t>
        <a:bodyPr/>
        <a:lstStyle/>
        <a:p>
          <a:endParaRPr lang="fr-FR"/>
        </a:p>
      </dgm:t>
    </dgm:pt>
    <dgm:pt modelId="{F836730D-9555-42BF-B262-4407B1E0371A}" type="pres">
      <dgm:prSet presAssocID="{6F5824C0-602C-46E0-97D5-A4B877CE8B64}" presName="parentLeftMargin" presStyleLbl="node1" presStyleIdx="4" presStyleCnt="7"/>
      <dgm:spPr/>
      <dgm:t>
        <a:bodyPr/>
        <a:lstStyle/>
        <a:p>
          <a:endParaRPr lang="fr-FR"/>
        </a:p>
      </dgm:t>
    </dgm:pt>
    <dgm:pt modelId="{3850D101-FA0A-4C7B-831E-AAB8C1D2B558}" type="pres">
      <dgm:prSet presAssocID="{6F5824C0-602C-46E0-97D5-A4B877CE8B64}" presName="parentText" presStyleLbl="node1" presStyleIdx="5" presStyleCnt="7" custScaleX="122500" custScaleY="174120">
        <dgm:presLayoutVars>
          <dgm:chMax val="0"/>
          <dgm:bulletEnabled val="1"/>
        </dgm:presLayoutVars>
      </dgm:prSet>
      <dgm:spPr/>
      <dgm:t>
        <a:bodyPr/>
        <a:lstStyle/>
        <a:p>
          <a:endParaRPr lang="fr-FR"/>
        </a:p>
      </dgm:t>
    </dgm:pt>
    <dgm:pt modelId="{5A3A7907-9D8B-4AA7-938C-96135C0188ED}" type="pres">
      <dgm:prSet presAssocID="{6F5824C0-602C-46E0-97D5-A4B877CE8B64}" presName="negativeSpace" presStyleCnt="0"/>
      <dgm:spPr/>
      <dgm:t>
        <a:bodyPr/>
        <a:lstStyle/>
        <a:p>
          <a:endParaRPr lang="fr-FR"/>
        </a:p>
      </dgm:t>
    </dgm:pt>
    <dgm:pt modelId="{E4805CB6-D092-4002-8B5A-977BB7FE5EB0}" type="pres">
      <dgm:prSet presAssocID="{6F5824C0-602C-46E0-97D5-A4B877CE8B64}" presName="childText" presStyleLbl="conFgAcc1" presStyleIdx="5" presStyleCnt="7">
        <dgm:presLayoutVars>
          <dgm:bulletEnabled val="1"/>
        </dgm:presLayoutVars>
      </dgm:prSet>
      <dgm:spPr/>
      <dgm:t>
        <a:bodyPr/>
        <a:lstStyle/>
        <a:p>
          <a:endParaRPr lang="fr-FR"/>
        </a:p>
      </dgm:t>
    </dgm:pt>
    <dgm:pt modelId="{4C009C00-5F42-4236-A0D5-1BD1E86D79B0}" type="pres">
      <dgm:prSet presAssocID="{01101677-5FB8-48E5-9ACD-98FA9F0564A1}" presName="spaceBetweenRectangles" presStyleCnt="0"/>
      <dgm:spPr/>
      <dgm:t>
        <a:bodyPr/>
        <a:lstStyle/>
        <a:p>
          <a:endParaRPr lang="fr-FR"/>
        </a:p>
      </dgm:t>
    </dgm:pt>
    <dgm:pt modelId="{053743D8-7BBF-41FF-A484-72C7DCB6E899}" type="pres">
      <dgm:prSet presAssocID="{2D581786-40F9-4A86-8D95-D1BB4DF16606}" presName="parentLin" presStyleCnt="0"/>
      <dgm:spPr/>
      <dgm:t>
        <a:bodyPr/>
        <a:lstStyle/>
        <a:p>
          <a:endParaRPr lang="fr-FR"/>
        </a:p>
      </dgm:t>
    </dgm:pt>
    <dgm:pt modelId="{9681EC76-EBDE-4C23-8011-A8750B7B15A8}" type="pres">
      <dgm:prSet presAssocID="{2D581786-40F9-4A86-8D95-D1BB4DF16606}" presName="parentLeftMargin" presStyleLbl="node1" presStyleIdx="5" presStyleCnt="7"/>
      <dgm:spPr/>
      <dgm:t>
        <a:bodyPr/>
        <a:lstStyle/>
        <a:p>
          <a:endParaRPr lang="fr-FR"/>
        </a:p>
      </dgm:t>
    </dgm:pt>
    <dgm:pt modelId="{CE504242-5A66-47B5-B361-39DA61739F2B}" type="pres">
      <dgm:prSet presAssocID="{2D581786-40F9-4A86-8D95-D1BB4DF16606}" presName="parentText" presStyleLbl="node1" presStyleIdx="6" presStyleCnt="7" custScaleX="122500" custScaleY="174120">
        <dgm:presLayoutVars>
          <dgm:chMax val="0"/>
          <dgm:bulletEnabled val="1"/>
        </dgm:presLayoutVars>
      </dgm:prSet>
      <dgm:spPr/>
      <dgm:t>
        <a:bodyPr/>
        <a:lstStyle/>
        <a:p>
          <a:endParaRPr lang="fr-FR"/>
        </a:p>
      </dgm:t>
    </dgm:pt>
    <dgm:pt modelId="{15F304B6-ED21-4067-9204-A4ACD9F5D5E2}" type="pres">
      <dgm:prSet presAssocID="{2D581786-40F9-4A86-8D95-D1BB4DF16606}" presName="negativeSpace" presStyleCnt="0"/>
      <dgm:spPr/>
      <dgm:t>
        <a:bodyPr/>
        <a:lstStyle/>
        <a:p>
          <a:endParaRPr lang="fr-FR"/>
        </a:p>
      </dgm:t>
    </dgm:pt>
    <dgm:pt modelId="{ED8D28F1-E4B7-4A61-9122-A2E13BF47282}" type="pres">
      <dgm:prSet presAssocID="{2D581786-40F9-4A86-8D95-D1BB4DF16606}" presName="childText" presStyleLbl="conFgAcc1" presStyleIdx="6" presStyleCnt="7" custScaleY="245018" custLinFactY="-9995" custLinFactNeighborX="126" custLinFactNeighborY="-100000">
        <dgm:presLayoutVars>
          <dgm:bulletEnabled val="1"/>
        </dgm:presLayoutVars>
      </dgm:prSet>
      <dgm:spPr/>
      <dgm:t>
        <a:bodyPr/>
        <a:lstStyle/>
        <a:p>
          <a:endParaRPr lang="fr-FR"/>
        </a:p>
      </dgm:t>
    </dgm:pt>
  </dgm:ptLst>
  <dgm:cxnLst>
    <dgm:cxn modelId="{F03536B6-E858-4790-A101-C9D751499284}" type="presOf" srcId="{C678F971-D2EC-4363-84BC-EC1E13AEFE76}" destId="{B2C667E6-FF25-4F6C-81A2-D3B9943F4CFB}" srcOrd="1" destOrd="0" presId="urn:microsoft.com/office/officeart/2005/8/layout/list1"/>
    <dgm:cxn modelId="{4ACEDA9F-A3C8-4D9A-88C2-A9028C0EF32A}" type="presOf" srcId="{03638E28-4C65-4570-BCF8-50294F5814F3}" destId="{BD217092-6EB0-41DF-94F7-5106FD6AE254}" srcOrd="1" destOrd="0" presId="urn:microsoft.com/office/officeart/2005/8/layout/list1"/>
    <dgm:cxn modelId="{F33B53AA-E2EC-47F5-91F9-05C1F46B59F1}" srcId="{9CE8E867-7ACA-4A9A-84AB-F4923CB20401}" destId="{B93ED819-44B5-49E3-859C-26985093D36D}" srcOrd="2" destOrd="0" parTransId="{7B471BC3-E716-4F08-A151-8575D9632AB5}" sibTransId="{7C484E3B-387A-4CDD-818B-6F385E47D777}"/>
    <dgm:cxn modelId="{C7BB5220-0610-42A4-B207-E91A8756E761}" type="presOf" srcId="{BC9E9487-FD9B-4A74-8C81-87E2FD8E797B}" destId="{533EBC97-80D4-42D9-88D7-13803C1D5F37}" srcOrd="1" destOrd="0" presId="urn:microsoft.com/office/officeart/2005/8/layout/list1"/>
    <dgm:cxn modelId="{2FA1727F-69B6-47AB-915F-1EB7F48AAC1E}" type="presOf" srcId="{6F5824C0-602C-46E0-97D5-A4B877CE8B64}" destId="{F836730D-9555-42BF-B262-4407B1E0371A}" srcOrd="0" destOrd="0" presId="urn:microsoft.com/office/officeart/2005/8/layout/list1"/>
    <dgm:cxn modelId="{7486049C-2082-40A0-812E-AB22BEDE4806}" srcId="{9CE8E867-7ACA-4A9A-84AB-F4923CB20401}" destId="{BC9E9487-FD9B-4A74-8C81-87E2FD8E797B}" srcOrd="0" destOrd="0" parTransId="{571735EC-6C3C-4AB3-843C-D79F817220AB}" sibTransId="{5F422F17-8205-4414-A6D4-5D34A30619AB}"/>
    <dgm:cxn modelId="{A1C47214-8878-422F-BB21-E101AEBA559B}" srcId="{9CE8E867-7ACA-4A9A-84AB-F4923CB20401}" destId="{2D581786-40F9-4A86-8D95-D1BB4DF16606}" srcOrd="6" destOrd="0" parTransId="{FF6193CD-0FE2-4805-98F2-73046C9D6325}" sibTransId="{E6369B45-BFF2-4D2A-A34F-FB7B23FC8C29}"/>
    <dgm:cxn modelId="{6F8CC946-8F0E-4B6C-88A7-FC2039B14A3B}" type="presOf" srcId="{03638E28-4C65-4570-BCF8-50294F5814F3}" destId="{A29D22D0-716A-4EEC-A49C-32105DD1E18D}" srcOrd="0" destOrd="0" presId="urn:microsoft.com/office/officeart/2005/8/layout/list1"/>
    <dgm:cxn modelId="{74AEB295-B359-4C61-9630-EFD45527BB34}" type="presOf" srcId="{2D581786-40F9-4A86-8D95-D1BB4DF16606}" destId="{CE504242-5A66-47B5-B361-39DA61739F2B}" srcOrd="1" destOrd="0" presId="urn:microsoft.com/office/officeart/2005/8/layout/list1"/>
    <dgm:cxn modelId="{FCF75557-AB7B-4994-BA6A-A725D77159EB}" type="presOf" srcId="{D4A6963C-3ED2-4624-B0FE-66B6E9A0965F}" destId="{76990D9E-5042-482B-A737-2155810E00B6}" srcOrd="0" destOrd="0" presId="urn:microsoft.com/office/officeart/2005/8/layout/list1"/>
    <dgm:cxn modelId="{A42E28D9-1FE2-4F96-B3AB-A54FD1ADB2D1}" type="presOf" srcId="{9CE8E867-7ACA-4A9A-84AB-F4923CB20401}" destId="{112220C6-1CF9-4677-8929-AF3E16A68C67}" srcOrd="0" destOrd="0" presId="urn:microsoft.com/office/officeart/2005/8/layout/list1"/>
    <dgm:cxn modelId="{435690E3-2168-471C-A8B2-6939C849282B}" type="presOf" srcId="{D4A6963C-3ED2-4624-B0FE-66B6E9A0965F}" destId="{00B60D5E-A84B-4DEE-AEC9-A4D08E23065C}" srcOrd="1" destOrd="0" presId="urn:microsoft.com/office/officeart/2005/8/layout/list1"/>
    <dgm:cxn modelId="{0A4F1095-E0D1-4CC3-AB85-F01D9E0E2AB3}" type="presOf" srcId="{6F5824C0-602C-46E0-97D5-A4B877CE8B64}" destId="{3850D101-FA0A-4C7B-831E-AAB8C1D2B558}" srcOrd="1" destOrd="0" presId="urn:microsoft.com/office/officeart/2005/8/layout/list1"/>
    <dgm:cxn modelId="{2D91DA33-0B0B-4D83-92B3-784638691E30}" type="presOf" srcId="{BC9E9487-FD9B-4A74-8C81-87E2FD8E797B}" destId="{5072931E-5595-40BB-B65B-FE0B48E6DA20}" srcOrd="0" destOrd="0" presId="urn:microsoft.com/office/officeart/2005/8/layout/list1"/>
    <dgm:cxn modelId="{1FFE86A6-179A-4BE5-B9D6-84D584A80898}" type="presOf" srcId="{2D581786-40F9-4A86-8D95-D1BB4DF16606}" destId="{9681EC76-EBDE-4C23-8011-A8750B7B15A8}" srcOrd="0" destOrd="0" presId="urn:microsoft.com/office/officeart/2005/8/layout/list1"/>
    <dgm:cxn modelId="{7B4E7F32-5459-40D3-ADA5-057BA20B6BE2}" type="presOf" srcId="{B93ED819-44B5-49E3-859C-26985093D36D}" destId="{5B4E6AA5-E6EE-42A5-B735-4635F2BA499C}" srcOrd="1" destOrd="0" presId="urn:microsoft.com/office/officeart/2005/8/layout/list1"/>
    <dgm:cxn modelId="{48A7E0E8-C72E-4EDD-9544-D15615996B7F}" srcId="{9CE8E867-7ACA-4A9A-84AB-F4923CB20401}" destId="{03638E28-4C65-4570-BCF8-50294F5814F3}" srcOrd="3" destOrd="0" parTransId="{0CAD1BF7-6CA9-452F-8F13-E949ECF42B9B}" sibTransId="{422473C6-E33A-42D3-AF9A-6D86B6590DC3}"/>
    <dgm:cxn modelId="{66FBB670-1A0B-4187-8860-AE9A7BF3066C}" srcId="{9CE8E867-7ACA-4A9A-84AB-F4923CB20401}" destId="{6F5824C0-602C-46E0-97D5-A4B877CE8B64}" srcOrd="5" destOrd="0" parTransId="{0D00F1DA-376B-44D3-8068-9EC351A1A292}" sibTransId="{01101677-5FB8-48E5-9ACD-98FA9F0564A1}"/>
    <dgm:cxn modelId="{1A2E5052-43FF-4A88-B681-FD2409D28343}" type="presOf" srcId="{C678F971-D2EC-4363-84BC-EC1E13AEFE76}" destId="{DC3D26B2-64C5-4081-9B25-8CD34EFDD389}" srcOrd="0" destOrd="0" presId="urn:microsoft.com/office/officeart/2005/8/layout/list1"/>
    <dgm:cxn modelId="{4DB93572-D150-458D-9E58-66B16171C261}" type="presOf" srcId="{B93ED819-44B5-49E3-859C-26985093D36D}" destId="{131ACE1E-EC47-4D80-9228-A65169CE53F2}" srcOrd="0" destOrd="0" presId="urn:microsoft.com/office/officeart/2005/8/layout/list1"/>
    <dgm:cxn modelId="{1FABE7A9-BAB8-4504-BDF2-BF4691030776}" srcId="{9CE8E867-7ACA-4A9A-84AB-F4923CB20401}" destId="{D4A6963C-3ED2-4624-B0FE-66B6E9A0965F}" srcOrd="1" destOrd="0" parTransId="{41E4FAAE-25E4-470E-8FFF-EDD49D7D7A5A}" sibTransId="{62B60A31-1F51-406B-8755-06CECDB159FA}"/>
    <dgm:cxn modelId="{C4D190AA-9670-481A-8504-B2FA56F9399D}" srcId="{9CE8E867-7ACA-4A9A-84AB-F4923CB20401}" destId="{C678F971-D2EC-4363-84BC-EC1E13AEFE76}" srcOrd="4" destOrd="0" parTransId="{DF63BA23-85F1-45B6-A283-FB447A6C3FF0}" sibTransId="{67DC4DA6-A194-445C-9445-759979D329CC}"/>
    <dgm:cxn modelId="{747B4D24-3900-4395-8E4C-7DEE5F3D01B2}" type="presParOf" srcId="{112220C6-1CF9-4677-8929-AF3E16A68C67}" destId="{D7EB667E-3081-4937-8777-A44F2FDAD15B}" srcOrd="0" destOrd="0" presId="urn:microsoft.com/office/officeart/2005/8/layout/list1"/>
    <dgm:cxn modelId="{A67E2F0D-137B-4347-B97F-16FF336627EC}" type="presParOf" srcId="{D7EB667E-3081-4937-8777-A44F2FDAD15B}" destId="{5072931E-5595-40BB-B65B-FE0B48E6DA20}" srcOrd="0" destOrd="0" presId="urn:microsoft.com/office/officeart/2005/8/layout/list1"/>
    <dgm:cxn modelId="{3DFD4599-34BC-49E0-ADD7-96B92A64267A}" type="presParOf" srcId="{D7EB667E-3081-4937-8777-A44F2FDAD15B}" destId="{533EBC97-80D4-42D9-88D7-13803C1D5F37}" srcOrd="1" destOrd="0" presId="urn:microsoft.com/office/officeart/2005/8/layout/list1"/>
    <dgm:cxn modelId="{C28AFEF4-47E7-4752-8D67-B651CB138A3E}" type="presParOf" srcId="{112220C6-1CF9-4677-8929-AF3E16A68C67}" destId="{9527A61B-03CF-48C9-9826-14E62AF14606}" srcOrd="1" destOrd="0" presId="urn:microsoft.com/office/officeart/2005/8/layout/list1"/>
    <dgm:cxn modelId="{9C2E9ECD-2CCD-46B0-9368-9B9975257F98}" type="presParOf" srcId="{112220C6-1CF9-4677-8929-AF3E16A68C67}" destId="{D805D5D4-3FE1-4141-BA8F-7EA078EE9F03}" srcOrd="2" destOrd="0" presId="urn:microsoft.com/office/officeart/2005/8/layout/list1"/>
    <dgm:cxn modelId="{D20323E8-CAA3-4007-9784-176BD9CFD923}" type="presParOf" srcId="{112220C6-1CF9-4677-8929-AF3E16A68C67}" destId="{B58827F1-6F42-4C6E-B698-66D10D5C83A8}" srcOrd="3" destOrd="0" presId="urn:microsoft.com/office/officeart/2005/8/layout/list1"/>
    <dgm:cxn modelId="{FE4A2C30-3B6B-4509-8A94-86334BD09408}" type="presParOf" srcId="{112220C6-1CF9-4677-8929-AF3E16A68C67}" destId="{7C9295AA-5097-4AFC-A94E-7747578BEB1B}" srcOrd="4" destOrd="0" presId="urn:microsoft.com/office/officeart/2005/8/layout/list1"/>
    <dgm:cxn modelId="{80A2CEF5-4C8F-4AC2-B20E-5C3CA6A2084A}" type="presParOf" srcId="{7C9295AA-5097-4AFC-A94E-7747578BEB1B}" destId="{76990D9E-5042-482B-A737-2155810E00B6}" srcOrd="0" destOrd="0" presId="urn:microsoft.com/office/officeart/2005/8/layout/list1"/>
    <dgm:cxn modelId="{873FC34D-EBD2-424D-AAC4-5C413CD0B9BD}" type="presParOf" srcId="{7C9295AA-5097-4AFC-A94E-7747578BEB1B}" destId="{00B60D5E-A84B-4DEE-AEC9-A4D08E23065C}" srcOrd="1" destOrd="0" presId="urn:microsoft.com/office/officeart/2005/8/layout/list1"/>
    <dgm:cxn modelId="{EAD647BF-D0A6-41BB-8B74-3818F37F6AEB}" type="presParOf" srcId="{112220C6-1CF9-4677-8929-AF3E16A68C67}" destId="{60B70AA3-B6DE-4DBE-A0F6-FD5642F777C1}" srcOrd="5" destOrd="0" presId="urn:microsoft.com/office/officeart/2005/8/layout/list1"/>
    <dgm:cxn modelId="{02CCA9DD-594C-4012-9E1C-234C76D26505}" type="presParOf" srcId="{112220C6-1CF9-4677-8929-AF3E16A68C67}" destId="{7E9E9A4C-AEBE-4CE3-9F89-456E62934F04}" srcOrd="6" destOrd="0" presId="urn:microsoft.com/office/officeart/2005/8/layout/list1"/>
    <dgm:cxn modelId="{B594CD18-9E40-41C9-8DBD-1520B7BF557D}" type="presParOf" srcId="{112220C6-1CF9-4677-8929-AF3E16A68C67}" destId="{50526556-CF5D-48B6-BA4C-D84E293C6403}" srcOrd="7" destOrd="0" presId="urn:microsoft.com/office/officeart/2005/8/layout/list1"/>
    <dgm:cxn modelId="{6F991C97-0948-465B-86A1-DCDF33647103}" type="presParOf" srcId="{112220C6-1CF9-4677-8929-AF3E16A68C67}" destId="{1D12F894-8425-4244-AA8C-F018FAE06D67}" srcOrd="8" destOrd="0" presId="urn:microsoft.com/office/officeart/2005/8/layout/list1"/>
    <dgm:cxn modelId="{7BE40A9F-2292-4A0A-846E-9DA8F1787BA7}" type="presParOf" srcId="{1D12F894-8425-4244-AA8C-F018FAE06D67}" destId="{131ACE1E-EC47-4D80-9228-A65169CE53F2}" srcOrd="0" destOrd="0" presId="urn:microsoft.com/office/officeart/2005/8/layout/list1"/>
    <dgm:cxn modelId="{5D82CD35-6B43-44E4-9D20-DB6EF2E502F5}" type="presParOf" srcId="{1D12F894-8425-4244-AA8C-F018FAE06D67}" destId="{5B4E6AA5-E6EE-42A5-B735-4635F2BA499C}" srcOrd="1" destOrd="0" presId="urn:microsoft.com/office/officeart/2005/8/layout/list1"/>
    <dgm:cxn modelId="{ECCE243D-23F8-4804-8D81-E7BC271A6B87}" type="presParOf" srcId="{112220C6-1CF9-4677-8929-AF3E16A68C67}" destId="{589033EE-8A25-4C46-931E-BEC09A5B308F}" srcOrd="9" destOrd="0" presId="urn:microsoft.com/office/officeart/2005/8/layout/list1"/>
    <dgm:cxn modelId="{2F8B0E7C-3169-46E4-80DB-CEF8E7FDCD6A}" type="presParOf" srcId="{112220C6-1CF9-4677-8929-AF3E16A68C67}" destId="{7415F2F8-CA37-41FA-8D12-9E1AAC52CD3A}" srcOrd="10" destOrd="0" presId="urn:microsoft.com/office/officeart/2005/8/layout/list1"/>
    <dgm:cxn modelId="{75E0F40A-96FE-4218-9735-9126EF0D8A35}" type="presParOf" srcId="{112220C6-1CF9-4677-8929-AF3E16A68C67}" destId="{BCBCE91F-E359-47CC-9611-7956CBCF521E}" srcOrd="11" destOrd="0" presId="urn:microsoft.com/office/officeart/2005/8/layout/list1"/>
    <dgm:cxn modelId="{E8706C13-25C3-4160-B327-CCF4BED8FED8}" type="presParOf" srcId="{112220C6-1CF9-4677-8929-AF3E16A68C67}" destId="{62C2B29B-2CE3-4A79-A7B5-36799FBD4DA4}" srcOrd="12" destOrd="0" presId="urn:microsoft.com/office/officeart/2005/8/layout/list1"/>
    <dgm:cxn modelId="{B2FB88AE-097D-47B2-9AF2-A1CC489B0019}" type="presParOf" srcId="{62C2B29B-2CE3-4A79-A7B5-36799FBD4DA4}" destId="{A29D22D0-716A-4EEC-A49C-32105DD1E18D}" srcOrd="0" destOrd="0" presId="urn:microsoft.com/office/officeart/2005/8/layout/list1"/>
    <dgm:cxn modelId="{2669630A-5D0F-43A3-885C-B21961FB652A}" type="presParOf" srcId="{62C2B29B-2CE3-4A79-A7B5-36799FBD4DA4}" destId="{BD217092-6EB0-41DF-94F7-5106FD6AE254}" srcOrd="1" destOrd="0" presId="urn:microsoft.com/office/officeart/2005/8/layout/list1"/>
    <dgm:cxn modelId="{DDFE9089-E225-4F74-8CAE-1525F4506352}" type="presParOf" srcId="{112220C6-1CF9-4677-8929-AF3E16A68C67}" destId="{4640C5FA-20B7-401D-9016-E37291BF5A24}" srcOrd="13" destOrd="0" presId="urn:microsoft.com/office/officeart/2005/8/layout/list1"/>
    <dgm:cxn modelId="{4CF21987-51CD-4292-9D40-1366D80FB359}" type="presParOf" srcId="{112220C6-1CF9-4677-8929-AF3E16A68C67}" destId="{B4E95343-3439-481B-93AD-31158E8D4C21}" srcOrd="14" destOrd="0" presId="urn:microsoft.com/office/officeart/2005/8/layout/list1"/>
    <dgm:cxn modelId="{AAE0CF37-81FF-4A42-A74A-4BC953A0A56C}" type="presParOf" srcId="{112220C6-1CF9-4677-8929-AF3E16A68C67}" destId="{491D2DF9-E38A-4D3B-9EAD-4081E2B88671}" srcOrd="15" destOrd="0" presId="urn:microsoft.com/office/officeart/2005/8/layout/list1"/>
    <dgm:cxn modelId="{88E68B4B-EE68-49BA-92EA-F91772AA931C}" type="presParOf" srcId="{112220C6-1CF9-4677-8929-AF3E16A68C67}" destId="{F3617B35-B77A-49F5-BE03-D00E188F0123}" srcOrd="16" destOrd="0" presId="urn:microsoft.com/office/officeart/2005/8/layout/list1"/>
    <dgm:cxn modelId="{188AE4E7-8B75-48AD-8C77-F6EE4227B340}" type="presParOf" srcId="{F3617B35-B77A-49F5-BE03-D00E188F0123}" destId="{DC3D26B2-64C5-4081-9B25-8CD34EFDD389}" srcOrd="0" destOrd="0" presId="urn:microsoft.com/office/officeart/2005/8/layout/list1"/>
    <dgm:cxn modelId="{C1CD55B8-E1E7-4543-B784-8CC93CBF531B}" type="presParOf" srcId="{F3617B35-B77A-49F5-BE03-D00E188F0123}" destId="{B2C667E6-FF25-4F6C-81A2-D3B9943F4CFB}" srcOrd="1" destOrd="0" presId="urn:microsoft.com/office/officeart/2005/8/layout/list1"/>
    <dgm:cxn modelId="{E650E4AD-0B12-4F08-BBB0-3F6DBE5900A8}" type="presParOf" srcId="{112220C6-1CF9-4677-8929-AF3E16A68C67}" destId="{1648B598-4D6C-456C-91AD-460C1EFF81FC}" srcOrd="17" destOrd="0" presId="urn:microsoft.com/office/officeart/2005/8/layout/list1"/>
    <dgm:cxn modelId="{F6B982D2-EA1F-47B6-AFFB-7E19DEB580C6}" type="presParOf" srcId="{112220C6-1CF9-4677-8929-AF3E16A68C67}" destId="{453E7A73-378E-40EE-BC66-4565B842C301}" srcOrd="18" destOrd="0" presId="urn:microsoft.com/office/officeart/2005/8/layout/list1"/>
    <dgm:cxn modelId="{F2F9B0A4-D9BB-4C87-9B4C-85E72061D6FD}" type="presParOf" srcId="{112220C6-1CF9-4677-8929-AF3E16A68C67}" destId="{13E17441-6B99-418E-9AFF-1384CCD82F07}" srcOrd="19" destOrd="0" presId="urn:microsoft.com/office/officeart/2005/8/layout/list1"/>
    <dgm:cxn modelId="{0002923A-43E5-4E63-ACDA-C84B31FC77D8}" type="presParOf" srcId="{112220C6-1CF9-4677-8929-AF3E16A68C67}" destId="{20FE9499-2546-49FA-AC33-1F149A9DFD2E}" srcOrd="20" destOrd="0" presId="urn:microsoft.com/office/officeart/2005/8/layout/list1"/>
    <dgm:cxn modelId="{AD63C3C4-0239-4E36-A442-BBF7877CEF51}" type="presParOf" srcId="{20FE9499-2546-49FA-AC33-1F149A9DFD2E}" destId="{F836730D-9555-42BF-B262-4407B1E0371A}" srcOrd="0" destOrd="0" presId="urn:microsoft.com/office/officeart/2005/8/layout/list1"/>
    <dgm:cxn modelId="{37CDF856-176A-46CE-B1C0-1BBF2761ED09}" type="presParOf" srcId="{20FE9499-2546-49FA-AC33-1F149A9DFD2E}" destId="{3850D101-FA0A-4C7B-831E-AAB8C1D2B558}" srcOrd="1" destOrd="0" presId="urn:microsoft.com/office/officeart/2005/8/layout/list1"/>
    <dgm:cxn modelId="{7E303151-C44E-4281-AED4-318A5B184273}" type="presParOf" srcId="{112220C6-1CF9-4677-8929-AF3E16A68C67}" destId="{5A3A7907-9D8B-4AA7-938C-96135C0188ED}" srcOrd="21" destOrd="0" presId="urn:microsoft.com/office/officeart/2005/8/layout/list1"/>
    <dgm:cxn modelId="{AB807324-3973-47FF-B3A5-DFEB9AD76A3B}" type="presParOf" srcId="{112220C6-1CF9-4677-8929-AF3E16A68C67}" destId="{E4805CB6-D092-4002-8B5A-977BB7FE5EB0}" srcOrd="22" destOrd="0" presId="urn:microsoft.com/office/officeart/2005/8/layout/list1"/>
    <dgm:cxn modelId="{F5C3758C-AE4B-4341-AA5F-9A7200549FBB}" type="presParOf" srcId="{112220C6-1CF9-4677-8929-AF3E16A68C67}" destId="{4C009C00-5F42-4236-A0D5-1BD1E86D79B0}" srcOrd="23" destOrd="0" presId="urn:microsoft.com/office/officeart/2005/8/layout/list1"/>
    <dgm:cxn modelId="{6F182420-0274-446A-8B43-AD01DC62A4AD}" type="presParOf" srcId="{112220C6-1CF9-4677-8929-AF3E16A68C67}" destId="{053743D8-7BBF-41FF-A484-72C7DCB6E899}" srcOrd="24" destOrd="0" presId="urn:microsoft.com/office/officeart/2005/8/layout/list1"/>
    <dgm:cxn modelId="{B83E607A-12F6-4617-B42F-BB45F0A6DBDC}" type="presParOf" srcId="{053743D8-7BBF-41FF-A484-72C7DCB6E899}" destId="{9681EC76-EBDE-4C23-8011-A8750B7B15A8}" srcOrd="0" destOrd="0" presId="urn:microsoft.com/office/officeart/2005/8/layout/list1"/>
    <dgm:cxn modelId="{566627C5-3BC1-486B-9CD2-FC3B184C5764}" type="presParOf" srcId="{053743D8-7BBF-41FF-A484-72C7DCB6E899}" destId="{CE504242-5A66-47B5-B361-39DA61739F2B}" srcOrd="1" destOrd="0" presId="urn:microsoft.com/office/officeart/2005/8/layout/list1"/>
    <dgm:cxn modelId="{2F685872-AE13-41A0-B366-E7AD0A3D09F6}" type="presParOf" srcId="{112220C6-1CF9-4677-8929-AF3E16A68C67}" destId="{15F304B6-ED21-4067-9204-A4ACD9F5D5E2}" srcOrd="25" destOrd="0" presId="urn:microsoft.com/office/officeart/2005/8/layout/list1"/>
    <dgm:cxn modelId="{13413B7F-74A6-4371-A357-37BD4AB63F7C}" type="presParOf" srcId="{112220C6-1CF9-4677-8929-AF3E16A68C67}" destId="{ED8D28F1-E4B7-4A61-9122-A2E13BF47282}" srcOrd="2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9CB90C-B26D-4F8E-AAB6-E8C24A8CD0DF}">
      <dsp:nvSpPr>
        <dsp:cNvPr id="0" name=""/>
        <dsp:cNvSpPr/>
      </dsp:nvSpPr>
      <dsp:spPr>
        <a:xfrm>
          <a:off x="0" y="504204"/>
          <a:ext cx="9144000" cy="40320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2"/>
        </a:lnRef>
        <a:fillRef idx="2">
          <a:schemeClr val="accent2"/>
        </a:fillRef>
        <a:effectRef idx="1">
          <a:schemeClr val="accent2"/>
        </a:effectRef>
        <a:fontRef idx="minor">
          <a:schemeClr val="dk1"/>
        </a:fontRef>
      </dsp:style>
    </dsp:sp>
    <dsp:sp modelId="{5A8ADAA7-D04E-4ABE-98F9-C9E63893280A}">
      <dsp:nvSpPr>
        <dsp:cNvPr id="0" name=""/>
        <dsp:cNvSpPr/>
      </dsp:nvSpPr>
      <dsp:spPr>
        <a:xfrm>
          <a:off x="457200" y="103856"/>
          <a:ext cx="7840980" cy="636507"/>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1"/>
        </a:lnRef>
        <a:fillRef idx="2">
          <a:schemeClr val="accent1"/>
        </a:fillRef>
        <a:effectRef idx="1">
          <a:schemeClr val="accent1"/>
        </a:effectRef>
        <a:fontRef idx="minor">
          <a:schemeClr val="dk1"/>
        </a:fontRef>
      </dsp:style>
      <dsp:txBody>
        <a:bodyPr spcFirstLastPara="0" vert="horz" wrap="square" lIns="241935" tIns="0" rIns="241935" bIns="0" numCol="1" spcCol="1270" anchor="ctr" anchorCtr="0">
          <a:noAutofit/>
        </a:bodyPr>
        <a:lstStyle/>
        <a:p>
          <a:pPr marL="0" marR="0" lvl="0" indent="0" algn="r" defTabSz="914400" rtl="1" eaLnBrk="1" fontAlgn="auto" latinLnBrk="0" hangingPunct="1">
            <a:lnSpc>
              <a:spcPct val="100000"/>
            </a:lnSpc>
            <a:spcBef>
              <a:spcPct val="0"/>
            </a:spcBef>
            <a:spcAft>
              <a:spcPts val="0"/>
            </a:spcAft>
            <a:buClrTx/>
            <a:buSzTx/>
            <a:buFontTx/>
            <a:buNone/>
            <a:tabLst/>
            <a:defRPr/>
          </a:pPr>
          <a:endParaRPr lang="ar-MA" sz="2400" b="1" kern="1200" dirty="0" smtClean="0">
            <a:cs typeface="+mj-cs"/>
          </a:endParaRPr>
        </a:p>
        <a:p>
          <a:pPr marL="0" marR="0" lvl="0" indent="0" algn="r" defTabSz="914400" rtl="1" eaLnBrk="1" fontAlgn="auto" latinLnBrk="0" hangingPunct="1">
            <a:lnSpc>
              <a:spcPct val="100000"/>
            </a:lnSpc>
            <a:spcBef>
              <a:spcPct val="0"/>
            </a:spcBef>
            <a:spcAft>
              <a:spcPts val="0"/>
            </a:spcAft>
            <a:buClrTx/>
            <a:buSzTx/>
            <a:buFontTx/>
            <a:buNone/>
            <a:tabLst/>
            <a:defRPr/>
          </a:pPr>
          <a:r>
            <a:rPr lang="ar-MA" sz="2400" b="1" kern="1200" dirty="0" smtClean="0">
              <a:cs typeface="+mj-cs"/>
            </a:rPr>
            <a:t>تمكين المتعلمين من بناء شخصيتهم معرفيا ووجدانيا </a:t>
          </a:r>
          <a:r>
            <a:rPr lang="ar-MA" sz="2400" b="1" kern="1200" dirty="0" err="1" smtClean="0">
              <a:cs typeface="+mj-cs"/>
            </a:rPr>
            <a:t>ومهاريا</a:t>
          </a:r>
          <a:endParaRPr lang="ar-MA" sz="2400" b="1" kern="1200" dirty="0" smtClean="0">
            <a:cs typeface="+mj-cs"/>
          </a:endParaRPr>
        </a:p>
        <a:p>
          <a:pPr lvl="0" defTabSz="666750">
            <a:lnSpc>
              <a:spcPct val="90000"/>
            </a:lnSpc>
            <a:spcBef>
              <a:spcPct val="0"/>
            </a:spcBef>
            <a:spcAft>
              <a:spcPct val="35000"/>
            </a:spcAft>
          </a:pPr>
          <a:endParaRPr lang="fr-FR" sz="2400" kern="1200" dirty="0"/>
        </a:p>
      </dsp:txBody>
      <dsp:txXfrm>
        <a:off x="457200" y="103856"/>
        <a:ext cx="7840980" cy="636507"/>
      </dsp:txXfrm>
    </dsp:sp>
    <dsp:sp modelId="{4D4E51D6-9026-4DC3-889B-B07CFBC7EA96}">
      <dsp:nvSpPr>
        <dsp:cNvPr id="0" name=""/>
        <dsp:cNvSpPr/>
      </dsp:nvSpPr>
      <dsp:spPr>
        <a:xfrm>
          <a:off x="0" y="1394152"/>
          <a:ext cx="9144000" cy="40320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2"/>
        </a:lnRef>
        <a:fillRef idx="2">
          <a:schemeClr val="accent2"/>
        </a:fillRef>
        <a:effectRef idx="1">
          <a:schemeClr val="accent2"/>
        </a:effectRef>
        <a:fontRef idx="minor">
          <a:schemeClr val="dk1"/>
        </a:fontRef>
      </dsp:style>
    </dsp:sp>
    <dsp:sp modelId="{42BCCC67-6274-4B1E-A114-50438C3ECE1F}">
      <dsp:nvSpPr>
        <dsp:cNvPr id="0" name=""/>
        <dsp:cNvSpPr/>
      </dsp:nvSpPr>
      <dsp:spPr>
        <a:xfrm>
          <a:off x="457200" y="993804"/>
          <a:ext cx="7840980" cy="636507"/>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1"/>
        </a:lnRef>
        <a:fillRef idx="2">
          <a:schemeClr val="accent1"/>
        </a:fillRef>
        <a:effectRef idx="1">
          <a:schemeClr val="accent1"/>
        </a:effectRef>
        <a:fontRef idx="minor">
          <a:schemeClr val="dk1"/>
        </a:fontRef>
      </dsp:style>
      <dsp:txBody>
        <a:bodyPr spcFirstLastPara="0" vert="horz" wrap="square" lIns="241935" tIns="0" rIns="241935" bIns="0" numCol="1" spcCol="1270" anchor="ctr" anchorCtr="0">
          <a:noAutofit/>
        </a:bodyPr>
        <a:lstStyle/>
        <a:p>
          <a:pPr marL="0" marR="0" lvl="0" indent="0" algn="r" defTabSz="914400" rtl="1" eaLnBrk="1" fontAlgn="auto" latinLnBrk="0" hangingPunct="1">
            <a:lnSpc>
              <a:spcPct val="100000"/>
            </a:lnSpc>
            <a:spcBef>
              <a:spcPct val="0"/>
            </a:spcBef>
            <a:spcAft>
              <a:spcPts val="0"/>
            </a:spcAft>
            <a:buClrTx/>
            <a:buSzTx/>
            <a:buFontTx/>
            <a:buNone/>
            <a:tabLst/>
            <a:defRPr/>
          </a:pPr>
          <a:endParaRPr lang="ar-MA" sz="2400" b="1" kern="1200" dirty="0" smtClean="0">
            <a:cs typeface="+mj-cs"/>
          </a:endParaRPr>
        </a:p>
        <a:p>
          <a:pPr marL="0" marR="0" lvl="0" indent="0" algn="r" defTabSz="914400" rtl="1" eaLnBrk="1" fontAlgn="auto" latinLnBrk="0" hangingPunct="1">
            <a:lnSpc>
              <a:spcPct val="100000"/>
            </a:lnSpc>
            <a:spcBef>
              <a:spcPct val="0"/>
            </a:spcBef>
            <a:spcAft>
              <a:spcPts val="0"/>
            </a:spcAft>
            <a:buClrTx/>
            <a:buSzTx/>
            <a:buFontTx/>
            <a:buNone/>
            <a:tabLst/>
            <a:defRPr/>
          </a:pPr>
          <a:r>
            <a:rPr lang="ar-MA" sz="2400" b="1" kern="1200" dirty="0" smtClean="0">
              <a:cs typeface="+mj-cs"/>
            </a:rPr>
            <a:t>تمكينهم من التعرف على ذواتهم </a:t>
          </a:r>
          <a:r>
            <a:rPr lang="ar-MA" sz="2400" b="1" kern="1200" dirty="0" err="1" smtClean="0">
              <a:cs typeface="+mj-cs"/>
            </a:rPr>
            <a:t>وميولاتهم</a:t>
          </a:r>
          <a:r>
            <a:rPr lang="ar-MA" sz="2400" b="1" kern="1200" dirty="0" smtClean="0">
              <a:cs typeface="+mj-cs"/>
            </a:rPr>
            <a:t> وإمكاناتهم</a:t>
          </a:r>
        </a:p>
        <a:p>
          <a:pPr lvl="0" defTabSz="666750">
            <a:lnSpc>
              <a:spcPct val="90000"/>
            </a:lnSpc>
            <a:spcBef>
              <a:spcPct val="0"/>
            </a:spcBef>
            <a:spcAft>
              <a:spcPct val="35000"/>
            </a:spcAft>
          </a:pPr>
          <a:endParaRPr lang="fr-FR" sz="2400" kern="1200" dirty="0"/>
        </a:p>
      </dsp:txBody>
      <dsp:txXfrm>
        <a:off x="457200" y="993804"/>
        <a:ext cx="7840980" cy="636507"/>
      </dsp:txXfrm>
    </dsp:sp>
    <dsp:sp modelId="{6EE3552A-E522-4C56-B81E-547F8DB81712}">
      <dsp:nvSpPr>
        <dsp:cNvPr id="0" name=""/>
        <dsp:cNvSpPr/>
      </dsp:nvSpPr>
      <dsp:spPr>
        <a:xfrm>
          <a:off x="0" y="2284100"/>
          <a:ext cx="9144000" cy="40320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2"/>
        </a:lnRef>
        <a:fillRef idx="2">
          <a:schemeClr val="accent2"/>
        </a:fillRef>
        <a:effectRef idx="1">
          <a:schemeClr val="accent2"/>
        </a:effectRef>
        <a:fontRef idx="minor">
          <a:schemeClr val="dk1"/>
        </a:fontRef>
      </dsp:style>
    </dsp:sp>
    <dsp:sp modelId="{49BF1904-DC08-4C8B-A2EB-6FAB015F2800}">
      <dsp:nvSpPr>
        <dsp:cNvPr id="0" name=""/>
        <dsp:cNvSpPr/>
      </dsp:nvSpPr>
      <dsp:spPr>
        <a:xfrm>
          <a:off x="457200" y="1883752"/>
          <a:ext cx="7840980" cy="636507"/>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1"/>
        </a:lnRef>
        <a:fillRef idx="2">
          <a:schemeClr val="accent1"/>
        </a:fillRef>
        <a:effectRef idx="1">
          <a:schemeClr val="accent1"/>
        </a:effectRef>
        <a:fontRef idx="minor">
          <a:schemeClr val="dk1"/>
        </a:fontRef>
      </dsp:style>
      <dsp:txBody>
        <a:bodyPr spcFirstLastPara="0" vert="horz" wrap="square" lIns="241935" tIns="0" rIns="241935" bIns="0" numCol="1" spcCol="1270" anchor="ctr" anchorCtr="0">
          <a:noAutofit/>
        </a:bodyPr>
        <a:lstStyle/>
        <a:p>
          <a:pPr marL="0" marR="0" lvl="0" indent="0" algn="r" defTabSz="914400" rtl="1" eaLnBrk="1" fontAlgn="auto" latinLnBrk="0" hangingPunct="1">
            <a:lnSpc>
              <a:spcPct val="100000"/>
            </a:lnSpc>
            <a:spcBef>
              <a:spcPct val="0"/>
            </a:spcBef>
            <a:spcAft>
              <a:spcPts val="0"/>
            </a:spcAft>
            <a:buClrTx/>
            <a:buSzTx/>
            <a:buFontTx/>
            <a:buNone/>
            <a:tabLst/>
            <a:defRPr/>
          </a:pPr>
          <a:endParaRPr lang="ar-MA" sz="2400" b="1" kern="1200" dirty="0" smtClean="0">
            <a:cs typeface="+mj-cs"/>
          </a:endParaRPr>
        </a:p>
        <a:p>
          <a:pPr marL="0" marR="0" lvl="0" indent="0" algn="r" defTabSz="914400" rtl="1" eaLnBrk="1" fontAlgn="auto" latinLnBrk="0" hangingPunct="1">
            <a:lnSpc>
              <a:spcPct val="100000"/>
            </a:lnSpc>
            <a:spcBef>
              <a:spcPct val="0"/>
            </a:spcBef>
            <a:spcAft>
              <a:spcPts val="0"/>
            </a:spcAft>
            <a:buClrTx/>
            <a:buSzTx/>
            <a:buFontTx/>
            <a:buNone/>
            <a:tabLst/>
            <a:defRPr/>
          </a:pPr>
          <a:r>
            <a:rPr lang="ar-MA" sz="2400" b="1" kern="1200" dirty="0" smtClean="0">
              <a:cs typeface="+mj-cs"/>
            </a:rPr>
            <a:t>إظهار طاقاتهم ومواهبهم وإشباع حاجاتهم </a:t>
          </a:r>
        </a:p>
        <a:p>
          <a:pPr lvl="0" defTabSz="666750">
            <a:lnSpc>
              <a:spcPct val="90000"/>
            </a:lnSpc>
            <a:spcBef>
              <a:spcPct val="0"/>
            </a:spcBef>
            <a:spcAft>
              <a:spcPct val="35000"/>
            </a:spcAft>
          </a:pPr>
          <a:endParaRPr lang="fr-FR" sz="2400" kern="1200" dirty="0"/>
        </a:p>
      </dsp:txBody>
      <dsp:txXfrm>
        <a:off x="457200" y="1883752"/>
        <a:ext cx="7840980" cy="636507"/>
      </dsp:txXfrm>
    </dsp:sp>
    <dsp:sp modelId="{6E0E7D01-8B0C-4695-A24A-E3D8C953A84C}">
      <dsp:nvSpPr>
        <dsp:cNvPr id="0" name=""/>
        <dsp:cNvSpPr/>
      </dsp:nvSpPr>
      <dsp:spPr>
        <a:xfrm>
          <a:off x="0" y="3174047"/>
          <a:ext cx="9144000" cy="40320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2"/>
        </a:lnRef>
        <a:fillRef idx="2">
          <a:schemeClr val="accent2"/>
        </a:fillRef>
        <a:effectRef idx="1">
          <a:schemeClr val="accent2"/>
        </a:effectRef>
        <a:fontRef idx="minor">
          <a:schemeClr val="dk1"/>
        </a:fontRef>
      </dsp:style>
    </dsp:sp>
    <dsp:sp modelId="{1B2CCC8A-658C-43D8-BA5F-2EA8C39E42D8}">
      <dsp:nvSpPr>
        <dsp:cNvPr id="0" name=""/>
        <dsp:cNvSpPr/>
      </dsp:nvSpPr>
      <dsp:spPr>
        <a:xfrm>
          <a:off x="457200" y="2773700"/>
          <a:ext cx="7840980" cy="636507"/>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1"/>
        </a:lnRef>
        <a:fillRef idx="2">
          <a:schemeClr val="accent1"/>
        </a:fillRef>
        <a:effectRef idx="1">
          <a:schemeClr val="accent1"/>
        </a:effectRef>
        <a:fontRef idx="minor">
          <a:schemeClr val="dk1"/>
        </a:fontRef>
      </dsp:style>
      <dsp:txBody>
        <a:bodyPr spcFirstLastPara="0" vert="horz" wrap="square" lIns="241935" tIns="0" rIns="241935" bIns="0" numCol="1" spcCol="1270" anchor="ctr" anchorCtr="0">
          <a:noAutofit/>
        </a:bodyPr>
        <a:lstStyle/>
        <a:p>
          <a:pPr marL="0" marR="0" lvl="0" indent="0" algn="r" defTabSz="914400" rtl="1" eaLnBrk="1" fontAlgn="auto" latinLnBrk="0" hangingPunct="1">
            <a:lnSpc>
              <a:spcPct val="100000"/>
            </a:lnSpc>
            <a:spcBef>
              <a:spcPct val="0"/>
            </a:spcBef>
            <a:spcAft>
              <a:spcPts val="0"/>
            </a:spcAft>
            <a:buClrTx/>
            <a:buSzTx/>
            <a:buFontTx/>
            <a:buNone/>
            <a:tabLst/>
            <a:defRPr/>
          </a:pPr>
          <a:endParaRPr lang="ar-MA" sz="2400" b="1" kern="1200" dirty="0" smtClean="0">
            <a:cs typeface="+mj-cs"/>
          </a:endParaRPr>
        </a:p>
        <a:p>
          <a:pPr marL="0" marR="0" lvl="0" indent="0" algn="r" defTabSz="914400" rtl="1" eaLnBrk="1" fontAlgn="auto" latinLnBrk="0" hangingPunct="1">
            <a:lnSpc>
              <a:spcPct val="100000"/>
            </a:lnSpc>
            <a:spcBef>
              <a:spcPct val="0"/>
            </a:spcBef>
            <a:spcAft>
              <a:spcPts val="0"/>
            </a:spcAft>
            <a:buClrTx/>
            <a:buSzTx/>
            <a:buFontTx/>
            <a:buNone/>
            <a:tabLst/>
            <a:defRPr/>
          </a:pPr>
          <a:r>
            <a:rPr lang="ar-MA" sz="2400" b="1" kern="1200" dirty="0" smtClean="0">
              <a:cs typeface="+mj-cs"/>
            </a:rPr>
            <a:t>ترسيخ حس المبادرة والابتكار لديهم</a:t>
          </a:r>
        </a:p>
        <a:p>
          <a:pPr lvl="0" defTabSz="666750">
            <a:lnSpc>
              <a:spcPct val="90000"/>
            </a:lnSpc>
            <a:spcBef>
              <a:spcPct val="0"/>
            </a:spcBef>
            <a:spcAft>
              <a:spcPct val="35000"/>
            </a:spcAft>
          </a:pPr>
          <a:endParaRPr lang="fr-FR" sz="2400" kern="1200" dirty="0"/>
        </a:p>
      </dsp:txBody>
      <dsp:txXfrm>
        <a:off x="457200" y="2773700"/>
        <a:ext cx="7840980" cy="636507"/>
      </dsp:txXfrm>
    </dsp:sp>
    <dsp:sp modelId="{37D85E61-5988-4981-98C1-B9938795C184}">
      <dsp:nvSpPr>
        <dsp:cNvPr id="0" name=""/>
        <dsp:cNvSpPr/>
      </dsp:nvSpPr>
      <dsp:spPr>
        <a:xfrm>
          <a:off x="0" y="4063995"/>
          <a:ext cx="9144000" cy="40320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2"/>
        </a:lnRef>
        <a:fillRef idx="2">
          <a:schemeClr val="accent2"/>
        </a:fillRef>
        <a:effectRef idx="1">
          <a:schemeClr val="accent2"/>
        </a:effectRef>
        <a:fontRef idx="minor">
          <a:schemeClr val="dk1"/>
        </a:fontRef>
      </dsp:style>
    </dsp:sp>
    <dsp:sp modelId="{9088A782-D251-4033-B3F3-9999B53CF85E}">
      <dsp:nvSpPr>
        <dsp:cNvPr id="0" name=""/>
        <dsp:cNvSpPr/>
      </dsp:nvSpPr>
      <dsp:spPr>
        <a:xfrm>
          <a:off x="457200" y="3663647"/>
          <a:ext cx="7840980" cy="636507"/>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1"/>
        </a:lnRef>
        <a:fillRef idx="2">
          <a:schemeClr val="accent1"/>
        </a:fillRef>
        <a:effectRef idx="1">
          <a:schemeClr val="accent1"/>
        </a:effectRef>
        <a:fontRef idx="minor">
          <a:schemeClr val="dk1"/>
        </a:fontRef>
      </dsp:style>
      <dsp:txBody>
        <a:bodyPr spcFirstLastPara="0" vert="horz" wrap="square" lIns="241935" tIns="0" rIns="241935" bIns="0" numCol="1" spcCol="1270" anchor="ctr" anchorCtr="0">
          <a:noAutofit/>
        </a:bodyPr>
        <a:lstStyle/>
        <a:p>
          <a:pPr marL="0" marR="0" lvl="0" indent="0" algn="r" defTabSz="914400" rtl="1" eaLnBrk="1" fontAlgn="auto" latinLnBrk="0" hangingPunct="1">
            <a:lnSpc>
              <a:spcPct val="100000"/>
            </a:lnSpc>
            <a:spcBef>
              <a:spcPct val="0"/>
            </a:spcBef>
            <a:spcAft>
              <a:spcPts val="0"/>
            </a:spcAft>
            <a:buClrTx/>
            <a:buSzTx/>
            <a:buFontTx/>
            <a:buNone/>
            <a:tabLst/>
            <a:defRPr/>
          </a:pPr>
          <a:endParaRPr lang="ar-MA" sz="2400" b="1" kern="1200" dirty="0" smtClean="0">
            <a:cs typeface="+mj-cs"/>
          </a:endParaRPr>
        </a:p>
        <a:p>
          <a:pPr marL="0" marR="0" lvl="0" indent="0" algn="r" defTabSz="914400" rtl="1" eaLnBrk="1" fontAlgn="auto" latinLnBrk="0" hangingPunct="1">
            <a:lnSpc>
              <a:spcPct val="100000"/>
            </a:lnSpc>
            <a:spcBef>
              <a:spcPct val="0"/>
            </a:spcBef>
            <a:spcAft>
              <a:spcPts val="0"/>
            </a:spcAft>
            <a:buClrTx/>
            <a:buSzTx/>
            <a:buFontTx/>
            <a:buNone/>
            <a:tabLst/>
            <a:defRPr/>
          </a:pPr>
          <a:r>
            <a:rPr lang="ar-MA" sz="2400" b="1" kern="1200" dirty="0" err="1" smtClean="0">
              <a:cs typeface="+mj-cs"/>
            </a:rPr>
            <a:t>تحسيسهم</a:t>
          </a:r>
          <a:r>
            <a:rPr lang="ar-MA" sz="2400" b="1" kern="1200" dirty="0" smtClean="0">
              <a:cs typeface="+mj-cs"/>
            </a:rPr>
            <a:t> بأسس ومبادئ الديمقراطية، وتعويدهم على ممارستها في الحياة المدرسية</a:t>
          </a:r>
        </a:p>
        <a:p>
          <a:pPr lvl="0" defTabSz="666750">
            <a:lnSpc>
              <a:spcPct val="90000"/>
            </a:lnSpc>
            <a:spcBef>
              <a:spcPct val="0"/>
            </a:spcBef>
            <a:spcAft>
              <a:spcPct val="35000"/>
            </a:spcAft>
          </a:pPr>
          <a:endParaRPr lang="fr-FR" sz="2400" kern="1200" dirty="0"/>
        </a:p>
      </dsp:txBody>
      <dsp:txXfrm>
        <a:off x="457200" y="3663647"/>
        <a:ext cx="7840980" cy="636507"/>
      </dsp:txXfrm>
    </dsp:sp>
    <dsp:sp modelId="{0FFE618F-36EE-4C0D-A90C-A3566D7E6731}">
      <dsp:nvSpPr>
        <dsp:cNvPr id="0" name=""/>
        <dsp:cNvSpPr/>
      </dsp:nvSpPr>
      <dsp:spPr>
        <a:xfrm>
          <a:off x="0" y="4953943"/>
          <a:ext cx="9144000" cy="40320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2"/>
        </a:lnRef>
        <a:fillRef idx="2">
          <a:schemeClr val="accent2"/>
        </a:fillRef>
        <a:effectRef idx="1">
          <a:schemeClr val="accent2"/>
        </a:effectRef>
        <a:fontRef idx="minor">
          <a:schemeClr val="dk1"/>
        </a:fontRef>
      </dsp:style>
    </dsp:sp>
    <dsp:sp modelId="{822DCD43-0C70-4344-B35E-DAD1F8F41AC1}">
      <dsp:nvSpPr>
        <dsp:cNvPr id="0" name=""/>
        <dsp:cNvSpPr/>
      </dsp:nvSpPr>
      <dsp:spPr>
        <a:xfrm>
          <a:off x="457200" y="4553595"/>
          <a:ext cx="7840980" cy="636507"/>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1"/>
        </a:lnRef>
        <a:fillRef idx="2">
          <a:schemeClr val="accent1"/>
        </a:fillRef>
        <a:effectRef idx="1">
          <a:schemeClr val="accent1"/>
        </a:effectRef>
        <a:fontRef idx="minor">
          <a:schemeClr val="dk1"/>
        </a:fontRef>
      </dsp:style>
      <dsp:txBody>
        <a:bodyPr spcFirstLastPara="0" vert="horz" wrap="square" lIns="241935" tIns="0" rIns="241935" bIns="0" numCol="1" spcCol="1270" anchor="ctr" anchorCtr="0">
          <a:noAutofit/>
        </a:bodyPr>
        <a:lstStyle/>
        <a:p>
          <a:pPr marL="0" marR="0" lvl="0" indent="0" algn="r" defTabSz="914400" rtl="1" eaLnBrk="1" fontAlgn="auto" latinLnBrk="0" hangingPunct="1">
            <a:lnSpc>
              <a:spcPct val="100000"/>
            </a:lnSpc>
            <a:spcBef>
              <a:spcPct val="0"/>
            </a:spcBef>
            <a:spcAft>
              <a:spcPts val="0"/>
            </a:spcAft>
            <a:buClrTx/>
            <a:buSzTx/>
            <a:buFontTx/>
            <a:buNone/>
            <a:tabLst/>
            <a:defRPr/>
          </a:pPr>
          <a:endParaRPr lang="ar-MA" sz="2400" b="1" kern="1200" dirty="0" smtClean="0">
            <a:cs typeface="+mj-cs"/>
          </a:endParaRPr>
        </a:p>
        <a:p>
          <a:pPr marL="0" marR="0" lvl="0" indent="0" algn="r" defTabSz="914400" rtl="1" eaLnBrk="1" fontAlgn="auto" latinLnBrk="0" hangingPunct="1">
            <a:lnSpc>
              <a:spcPct val="100000"/>
            </a:lnSpc>
            <a:spcBef>
              <a:spcPct val="0"/>
            </a:spcBef>
            <a:spcAft>
              <a:spcPts val="0"/>
            </a:spcAft>
            <a:buClrTx/>
            <a:buSzTx/>
            <a:buFontTx/>
            <a:buNone/>
            <a:tabLst/>
            <a:defRPr/>
          </a:pPr>
          <a:r>
            <a:rPr lang="ar-MA" sz="2400" b="1" kern="1200" dirty="0" smtClean="0">
              <a:cs typeface="+mj-cs"/>
            </a:rPr>
            <a:t>ترسيخ السلوك السوي لديهم، والتصدي </a:t>
          </a:r>
          <a:r>
            <a:rPr lang="ar-MA" sz="2400" b="1" kern="1200" dirty="0" err="1" smtClean="0">
              <a:cs typeface="+mj-cs"/>
            </a:rPr>
            <a:t>للسلوكات</a:t>
          </a:r>
          <a:r>
            <a:rPr lang="ar-MA" sz="2400" b="1" kern="1200" dirty="0" smtClean="0">
              <a:cs typeface="+mj-cs"/>
            </a:rPr>
            <a:t> </a:t>
          </a:r>
          <a:r>
            <a:rPr lang="ar-MA" sz="2400" b="1" kern="1200" dirty="0" err="1" smtClean="0">
              <a:cs typeface="+mj-cs"/>
            </a:rPr>
            <a:t>اللامدنية</a:t>
          </a:r>
          <a:endParaRPr lang="fr-FR" sz="2400" b="1" kern="1200" dirty="0" smtClean="0">
            <a:cs typeface="+mj-cs"/>
          </a:endParaRPr>
        </a:p>
        <a:p>
          <a:pPr lvl="0" defTabSz="666750">
            <a:lnSpc>
              <a:spcPct val="90000"/>
            </a:lnSpc>
            <a:spcBef>
              <a:spcPct val="0"/>
            </a:spcBef>
            <a:spcAft>
              <a:spcPct val="35000"/>
            </a:spcAft>
          </a:pPr>
          <a:endParaRPr lang="fr-FR" sz="2400" kern="1200" dirty="0"/>
        </a:p>
      </dsp:txBody>
      <dsp:txXfrm>
        <a:off x="457200" y="4553595"/>
        <a:ext cx="7840980" cy="63650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3052173-653C-4344-B76D-0A5F02019C99}">
      <dsp:nvSpPr>
        <dsp:cNvPr id="0" name=""/>
        <dsp:cNvSpPr/>
      </dsp:nvSpPr>
      <dsp:spPr>
        <a:xfrm>
          <a:off x="6147277" y="1700989"/>
          <a:ext cx="184961" cy="219759"/>
        </a:xfrm>
        <a:custGeom>
          <a:avLst/>
          <a:gdLst/>
          <a:ahLst/>
          <a:cxnLst/>
          <a:rect l="0" t="0" r="0" b="0"/>
          <a:pathLst>
            <a:path>
              <a:moveTo>
                <a:pt x="0" y="0"/>
              </a:moveTo>
              <a:lnTo>
                <a:pt x="0" y="157406"/>
              </a:lnTo>
              <a:lnTo>
                <a:pt x="184961" y="157406"/>
              </a:lnTo>
              <a:lnTo>
                <a:pt x="184961" y="2197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8797C0-C81A-4B3B-8A13-A241950B7124}">
      <dsp:nvSpPr>
        <dsp:cNvPr id="0" name=""/>
        <dsp:cNvSpPr/>
      </dsp:nvSpPr>
      <dsp:spPr>
        <a:xfrm>
          <a:off x="3632458" y="840971"/>
          <a:ext cx="2514819" cy="251528"/>
        </a:xfrm>
        <a:custGeom>
          <a:avLst/>
          <a:gdLst/>
          <a:ahLst/>
          <a:cxnLst/>
          <a:rect l="0" t="0" r="0" b="0"/>
          <a:pathLst>
            <a:path>
              <a:moveTo>
                <a:pt x="0" y="0"/>
              </a:moveTo>
              <a:lnTo>
                <a:pt x="0" y="189175"/>
              </a:lnTo>
              <a:lnTo>
                <a:pt x="2514819" y="189175"/>
              </a:lnTo>
              <a:lnTo>
                <a:pt x="2514819" y="2515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97C07D-7770-4DAF-A6E2-357F26733D45}">
      <dsp:nvSpPr>
        <dsp:cNvPr id="0" name=""/>
        <dsp:cNvSpPr/>
      </dsp:nvSpPr>
      <dsp:spPr>
        <a:xfrm>
          <a:off x="3586738" y="840971"/>
          <a:ext cx="91440" cy="251528"/>
        </a:xfrm>
        <a:custGeom>
          <a:avLst/>
          <a:gdLst/>
          <a:ahLst/>
          <a:cxnLst/>
          <a:rect l="0" t="0" r="0" b="0"/>
          <a:pathLst>
            <a:path>
              <a:moveTo>
                <a:pt x="45720" y="0"/>
              </a:moveTo>
              <a:lnTo>
                <a:pt x="45720" y="189175"/>
              </a:lnTo>
              <a:lnTo>
                <a:pt x="53531" y="189175"/>
              </a:lnTo>
              <a:lnTo>
                <a:pt x="53531" y="2515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579CB2-AF55-4DAC-AFFF-283DD1AC746B}">
      <dsp:nvSpPr>
        <dsp:cNvPr id="0" name=""/>
        <dsp:cNvSpPr/>
      </dsp:nvSpPr>
      <dsp:spPr>
        <a:xfrm>
          <a:off x="1022513" y="1669681"/>
          <a:ext cx="91440" cy="196983"/>
        </a:xfrm>
        <a:custGeom>
          <a:avLst/>
          <a:gdLst/>
          <a:ahLst/>
          <a:cxnLst/>
          <a:rect l="0" t="0" r="0" b="0"/>
          <a:pathLst>
            <a:path>
              <a:moveTo>
                <a:pt x="121082" y="0"/>
              </a:moveTo>
              <a:lnTo>
                <a:pt x="121082" y="134630"/>
              </a:lnTo>
              <a:lnTo>
                <a:pt x="45720" y="134630"/>
              </a:lnTo>
              <a:lnTo>
                <a:pt x="45720" y="1969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C2070D-9F8B-4854-B877-8BCDE7FA2CB0}">
      <dsp:nvSpPr>
        <dsp:cNvPr id="0" name=""/>
        <dsp:cNvSpPr/>
      </dsp:nvSpPr>
      <dsp:spPr>
        <a:xfrm>
          <a:off x="1143596" y="840971"/>
          <a:ext cx="2488861" cy="215836"/>
        </a:xfrm>
        <a:custGeom>
          <a:avLst/>
          <a:gdLst/>
          <a:ahLst/>
          <a:cxnLst/>
          <a:rect l="0" t="0" r="0" b="0"/>
          <a:pathLst>
            <a:path>
              <a:moveTo>
                <a:pt x="2488861" y="0"/>
              </a:moveTo>
              <a:lnTo>
                <a:pt x="2488861" y="153483"/>
              </a:lnTo>
              <a:lnTo>
                <a:pt x="0" y="153483"/>
              </a:lnTo>
              <a:lnTo>
                <a:pt x="0" y="2158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41B7CD-455D-4E4D-B939-7CA9255BCDA4}">
      <dsp:nvSpPr>
        <dsp:cNvPr id="0" name=""/>
        <dsp:cNvSpPr/>
      </dsp:nvSpPr>
      <dsp:spPr>
        <a:xfrm>
          <a:off x="2517502" y="316377"/>
          <a:ext cx="2229911" cy="5245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57127E-F27A-48C8-A088-26A5851A6459}">
      <dsp:nvSpPr>
        <dsp:cNvPr id="0" name=""/>
        <dsp:cNvSpPr/>
      </dsp:nvSpPr>
      <dsp:spPr>
        <a:xfrm>
          <a:off x="2592288" y="387424"/>
          <a:ext cx="2229911" cy="524594"/>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68580" tIns="68580" rIns="68580" bIns="68580" numCol="1" spcCol="1270" anchor="ctr" anchorCtr="0">
          <a:noAutofit/>
        </a:bodyPr>
        <a:lstStyle/>
        <a:p>
          <a:pPr lvl="0" algn="r" defTabSz="800100" rtl="1">
            <a:lnSpc>
              <a:spcPct val="90000"/>
            </a:lnSpc>
            <a:spcBef>
              <a:spcPct val="0"/>
            </a:spcBef>
            <a:spcAft>
              <a:spcPct val="35000"/>
            </a:spcAft>
          </a:pPr>
          <a:r>
            <a:rPr lang="ar-MA" sz="1800" b="1" kern="1200" dirty="0" smtClean="0"/>
            <a:t>الانشطة </a:t>
          </a:r>
          <a:r>
            <a:rPr lang="ar-MA" sz="1800" b="1" kern="1200" dirty="0" smtClean="0"/>
            <a:t>المندمجة </a:t>
          </a:r>
          <a:endParaRPr lang="fr-FR" sz="1800" b="1" kern="1200" dirty="0"/>
        </a:p>
      </dsp:txBody>
      <dsp:txXfrm>
        <a:off x="2592288" y="387424"/>
        <a:ext cx="2229911" cy="524594"/>
      </dsp:txXfrm>
    </dsp:sp>
    <dsp:sp modelId="{C6E1FDBB-DD68-4A00-8740-DCD2FB2A5B5A}">
      <dsp:nvSpPr>
        <dsp:cNvPr id="0" name=""/>
        <dsp:cNvSpPr/>
      </dsp:nvSpPr>
      <dsp:spPr>
        <a:xfrm>
          <a:off x="161660" y="1056807"/>
          <a:ext cx="1963871" cy="6128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50172D-364D-459B-B1AA-EEC8BB772AE2}">
      <dsp:nvSpPr>
        <dsp:cNvPr id="0" name=""/>
        <dsp:cNvSpPr/>
      </dsp:nvSpPr>
      <dsp:spPr>
        <a:xfrm>
          <a:off x="236446" y="1127854"/>
          <a:ext cx="1963871" cy="612874"/>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8580" tIns="68580" rIns="68580" bIns="68580" numCol="1" spcCol="1270" anchor="ctr" anchorCtr="0">
          <a:noAutofit/>
        </a:bodyPr>
        <a:lstStyle/>
        <a:p>
          <a:pPr lvl="0" algn="r" defTabSz="800100" rtl="1">
            <a:lnSpc>
              <a:spcPct val="90000"/>
            </a:lnSpc>
            <a:spcBef>
              <a:spcPct val="0"/>
            </a:spcBef>
            <a:spcAft>
              <a:spcPct val="35000"/>
            </a:spcAft>
          </a:pPr>
          <a:r>
            <a:rPr lang="ar-MA" sz="1800" b="1" kern="1200" dirty="0" smtClean="0"/>
            <a:t>انشطة التوجيه التربوي </a:t>
          </a:r>
          <a:endParaRPr lang="fr-FR" sz="1800" b="1" kern="1200" dirty="0"/>
        </a:p>
      </dsp:txBody>
      <dsp:txXfrm>
        <a:off x="236446" y="1127854"/>
        <a:ext cx="1963871" cy="612874"/>
      </dsp:txXfrm>
    </dsp:sp>
    <dsp:sp modelId="{10EE0223-D882-4C77-A4BE-C90061B73ECB}">
      <dsp:nvSpPr>
        <dsp:cNvPr id="0" name=""/>
        <dsp:cNvSpPr/>
      </dsp:nvSpPr>
      <dsp:spPr>
        <a:xfrm>
          <a:off x="-74786" y="1866665"/>
          <a:ext cx="2286039" cy="39917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AD43A9-F7BD-4EE9-82BA-F891A925F680}">
      <dsp:nvSpPr>
        <dsp:cNvPr id="0" name=""/>
        <dsp:cNvSpPr/>
      </dsp:nvSpPr>
      <dsp:spPr>
        <a:xfrm>
          <a:off x="0" y="1937712"/>
          <a:ext cx="2286039" cy="3991753"/>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68580" tIns="68580" rIns="68580" bIns="68580" numCol="1" spcCol="1270" anchor="ctr" anchorCtr="0">
          <a:noAutofit/>
        </a:bodyPr>
        <a:lstStyle/>
        <a:p>
          <a:pPr marL="0" marR="0" lvl="0" indent="0" algn="r" defTabSz="914400" rtl="1" eaLnBrk="1" fontAlgn="auto" latinLnBrk="0" hangingPunct="1">
            <a:lnSpc>
              <a:spcPct val="100000"/>
            </a:lnSpc>
            <a:spcBef>
              <a:spcPct val="0"/>
            </a:spcBef>
            <a:spcAft>
              <a:spcPts val="0"/>
            </a:spcAft>
            <a:buClrTx/>
            <a:buSzTx/>
            <a:buFontTx/>
            <a:buNone/>
            <a:tabLst/>
            <a:defRPr/>
          </a:pPr>
          <a:r>
            <a:rPr lang="ar-MA" sz="1800" b="1" kern="1200" dirty="0" smtClean="0"/>
            <a:t>- مواكبة المتعلمين وتيسير نضجهم وميولهم وملكاتهم واختياراتهم التربوية والمهنية </a:t>
          </a:r>
          <a:endParaRPr lang="fr-FR" sz="1800" b="1" kern="1200" dirty="0"/>
        </a:p>
      </dsp:txBody>
      <dsp:txXfrm>
        <a:off x="0" y="1937712"/>
        <a:ext cx="2286039" cy="3991753"/>
      </dsp:txXfrm>
    </dsp:sp>
    <dsp:sp modelId="{BF064D2B-0D97-416D-B0CB-C600C3BE6697}">
      <dsp:nvSpPr>
        <dsp:cNvPr id="0" name=""/>
        <dsp:cNvSpPr/>
      </dsp:nvSpPr>
      <dsp:spPr>
        <a:xfrm>
          <a:off x="2637003" y="1092500"/>
          <a:ext cx="2006531" cy="6128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1FAFF0-5F74-44F1-A0D7-E734F6100487}">
      <dsp:nvSpPr>
        <dsp:cNvPr id="0" name=""/>
        <dsp:cNvSpPr/>
      </dsp:nvSpPr>
      <dsp:spPr>
        <a:xfrm>
          <a:off x="2711789" y="1163546"/>
          <a:ext cx="2006531" cy="612882"/>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8580" tIns="68580" rIns="68580" bIns="68580" numCol="1" spcCol="1270" anchor="ctr" anchorCtr="0">
          <a:noAutofit/>
        </a:bodyPr>
        <a:lstStyle/>
        <a:p>
          <a:pPr lvl="0" algn="r" defTabSz="800100" rtl="1">
            <a:lnSpc>
              <a:spcPct val="90000"/>
            </a:lnSpc>
            <a:spcBef>
              <a:spcPct val="0"/>
            </a:spcBef>
            <a:spcAft>
              <a:spcPct val="35000"/>
            </a:spcAft>
          </a:pPr>
          <a:r>
            <a:rPr lang="ar-MA" sz="1800" b="1" kern="1200" dirty="0" smtClean="0"/>
            <a:t>انشطة الدعم </a:t>
          </a:r>
          <a:endParaRPr lang="fr-FR" sz="1800" b="1" kern="1200" dirty="0"/>
        </a:p>
      </dsp:txBody>
      <dsp:txXfrm>
        <a:off x="2711789" y="1163546"/>
        <a:ext cx="2006531" cy="612882"/>
      </dsp:txXfrm>
    </dsp:sp>
    <dsp:sp modelId="{7BCC4D85-F69B-49CB-B705-8E4EDB8FF791}">
      <dsp:nvSpPr>
        <dsp:cNvPr id="0" name=""/>
        <dsp:cNvSpPr/>
      </dsp:nvSpPr>
      <dsp:spPr>
        <a:xfrm>
          <a:off x="5259783" y="1092500"/>
          <a:ext cx="1774986" cy="6084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633119-D53C-44B3-B405-F062C619DE92}">
      <dsp:nvSpPr>
        <dsp:cNvPr id="0" name=""/>
        <dsp:cNvSpPr/>
      </dsp:nvSpPr>
      <dsp:spPr>
        <a:xfrm>
          <a:off x="5334570" y="1163546"/>
          <a:ext cx="1774986" cy="608489"/>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8580" tIns="68580" rIns="68580" bIns="68580" numCol="1" spcCol="1270" anchor="ctr" anchorCtr="0">
          <a:noAutofit/>
        </a:bodyPr>
        <a:lstStyle/>
        <a:p>
          <a:pPr lvl="0" algn="r" defTabSz="800100" rtl="1">
            <a:lnSpc>
              <a:spcPct val="90000"/>
            </a:lnSpc>
            <a:spcBef>
              <a:spcPct val="0"/>
            </a:spcBef>
            <a:spcAft>
              <a:spcPct val="35000"/>
            </a:spcAft>
          </a:pPr>
          <a:r>
            <a:rPr lang="ar-MA" sz="1800" b="1" kern="1200" dirty="0" smtClean="0"/>
            <a:t>انشطة التفتح </a:t>
          </a:r>
          <a:endParaRPr lang="fr-FR" sz="1800" b="1" kern="1200" dirty="0"/>
        </a:p>
      </dsp:txBody>
      <dsp:txXfrm>
        <a:off x="5334570" y="1163546"/>
        <a:ext cx="1774986" cy="608489"/>
      </dsp:txXfrm>
    </dsp:sp>
    <dsp:sp modelId="{806D6C8C-D880-435E-86D3-A60B3F6631A8}">
      <dsp:nvSpPr>
        <dsp:cNvPr id="0" name=""/>
        <dsp:cNvSpPr/>
      </dsp:nvSpPr>
      <dsp:spPr>
        <a:xfrm>
          <a:off x="4914684" y="1920749"/>
          <a:ext cx="2835107" cy="39559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2A0C12-C6B1-4797-BAB4-6A939AC40F38}">
      <dsp:nvSpPr>
        <dsp:cNvPr id="0" name=""/>
        <dsp:cNvSpPr/>
      </dsp:nvSpPr>
      <dsp:spPr>
        <a:xfrm>
          <a:off x="4989470" y="1991795"/>
          <a:ext cx="2835107" cy="3955997"/>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68580" tIns="68580" rIns="68580" bIns="68580" numCol="1" spcCol="1270" anchor="ctr" anchorCtr="0">
          <a:noAutofit/>
        </a:bodyPr>
        <a:lstStyle/>
        <a:p>
          <a:pPr lvl="0" algn="r" defTabSz="800100" rtl="1">
            <a:lnSpc>
              <a:spcPct val="90000"/>
            </a:lnSpc>
            <a:spcBef>
              <a:spcPct val="0"/>
            </a:spcBef>
            <a:spcAft>
              <a:spcPct val="35000"/>
            </a:spcAft>
          </a:pPr>
          <a:r>
            <a:rPr lang="ar-MA" sz="1800" b="1" kern="1200" dirty="0" smtClean="0"/>
            <a:t>- انشطة </a:t>
          </a:r>
          <a:r>
            <a:rPr lang="ar-MA" sz="1800" b="1" kern="1200" dirty="0" smtClean="0"/>
            <a:t>التربية </a:t>
          </a:r>
          <a:r>
            <a:rPr lang="ar-MA" sz="1800" b="1" kern="1200" dirty="0" smtClean="0"/>
            <a:t>الصحية  و البيئية و التربية على التنمية المستدامة</a:t>
          </a:r>
        </a:p>
        <a:p>
          <a:pPr lvl="0" algn="r" defTabSz="800100" rtl="1">
            <a:lnSpc>
              <a:spcPct val="90000"/>
            </a:lnSpc>
            <a:spcBef>
              <a:spcPct val="0"/>
            </a:spcBef>
            <a:spcAft>
              <a:spcPct val="35000"/>
            </a:spcAft>
          </a:pPr>
          <a:r>
            <a:rPr lang="ar-MA" sz="1800" b="1" kern="1200" dirty="0" smtClean="0"/>
            <a:t>- انشطة التربية على القيم الدينية </a:t>
          </a:r>
        </a:p>
        <a:p>
          <a:pPr lvl="0" algn="r" defTabSz="800100" rtl="1">
            <a:lnSpc>
              <a:spcPct val="90000"/>
            </a:lnSpc>
            <a:spcBef>
              <a:spcPct val="0"/>
            </a:spcBef>
            <a:spcAft>
              <a:spcPct val="35000"/>
            </a:spcAft>
          </a:pPr>
          <a:r>
            <a:rPr lang="ar-MA" sz="1800" b="1" kern="1200" dirty="0" smtClean="0"/>
            <a:t>- الانشطة الثقافية و الفنية و الاعلامية </a:t>
          </a:r>
        </a:p>
        <a:p>
          <a:pPr lvl="0" algn="r" defTabSz="800100" rtl="1">
            <a:lnSpc>
              <a:spcPct val="90000"/>
            </a:lnSpc>
            <a:spcBef>
              <a:spcPct val="0"/>
            </a:spcBef>
            <a:spcAft>
              <a:spcPct val="35000"/>
            </a:spcAft>
          </a:pPr>
          <a:r>
            <a:rPr lang="ar-MA" sz="1800" b="1" kern="1200" dirty="0" smtClean="0"/>
            <a:t>- الانشطة الرياضية المدرسية</a:t>
          </a:r>
        </a:p>
        <a:p>
          <a:pPr lvl="0" algn="r" defTabSz="800100" rtl="1">
            <a:lnSpc>
              <a:spcPct val="90000"/>
            </a:lnSpc>
            <a:spcBef>
              <a:spcPct val="0"/>
            </a:spcBef>
            <a:spcAft>
              <a:spcPct val="35000"/>
            </a:spcAft>
          </a:pPr>
          <a:r>
            <a:rPr lang="ar-MA" sz="1800" b="1" kern="1200" dirty="0" smtClean="0"/>
            <a:t>- انشطة التربية على حقوق الانسان و المواطنة</a:t>
          </a:r>
        </a:p>
        <a:p>
          <a:pPr lvl="0" algn="r" defTabSz="800100" rtl="1">
            <a:lnSpc>
              <a:spcPct val="90000"/>
            </a:lnSpc>
            <a:spcBef>
              <a:spcPct val="0"/>
            </a:spcBef>
            <a:spcAft>
              <a:spcPct val="35000"/>
            </a:spcAft>
          </a:pPr>
          <a:r>
            <a:rPr lang="ar-MA" sz="1800" b="1" kern="1200" dirty="0" smtClean="0"/>
            <a:t>- انشطة الثقافة العلمية و التكنولوجية </a:t>
          </a:r>
        </a:p>
        <a:p>
          <a:pPr lvl="0" algn="r" defTabSz="800100" rtl="1">
            <a:lnSpc>
              <a:spcPct val="90000"/>
            </a:lnSpc>
            <a:spcBef>
              <a:spcPct val="0"/>
            </a:spcBef>
            <a:spcAft>
              <a:spcPct val="35000"/>
            </a:spcAft>
          </a:pPr>
          <a:r>
            <a:rPr lang="ar-MA" sz="1800" b="1" kern="1200" dirty="0" smtClean="0"/>
            <a:t> </a:t>
          </a:r>
          <a:endParaRPr lang="fr-FR" sz="1800" b="1" kern="1200" dirty="0"/>
        </a:p>
      </dsp:txBody>
      <dsp:txXfrm>
        <a:off x="4989470" y="1991795"/>
        <a:ext cx="2835107" cy="3955997"/>
      </dsp:txXfrm>
    </dsp:sp>
    <dsp:sp modelId="{E5EBC810-707B-49A3-A571-90FBF14B97D4}">
      <dsp:nvSpPr>
        <dsp:cNvPr id="0" name=""/>
        <dsp:cNvSpPr/>
      </dsp:nvSpPr>
      <dsp:spPr>
        <a:xfrm>
          <a:off x="2491393" y="1968917"/>
          <a:ext cx="2182809" cy="39045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8C8F8-80E1-4B54-B84C-874561AA3F55}">
      <dsp:nvSpPr>
        <dsp:cNvPr id="0" name=""/>
        <dsp:cNvSpPr/>
      </dsp:nvSpPr>
      <dsp:spPr>
        <a:xfrm>
          <a:off x="2566179" y="2039963"/>
          <a:ext cx="2182809" cy="3904512"/>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68580" tIns="68580" rIns="68580" bIns="68580" numCol="1" spcCol="1270" anchor="ctr" anchorCtr="0">
          <a:noAutofit/>
        </a:bodyPr>
        <a:lstStyle/>
        <a:p>
          <a:pPr lvl="0" algn="r" defTabSz="800100" rtl="1">
            <a:lnSpc>
              <a:spcPct val="90000"/>
            </a:lnSpc>
            <a:spcBef>
              <a:spcPct val="0"/>
            </a:spcBef>
            <a:spcAft>
              <a:spcPct val="35000"/>
            </a:spcAft>
          </a:pPr>
          <a:r>
            <a:rPr lang="ar-MA" sz="1800" b="1" kern="1200" dirty="0" smtClean="0"/>
            <a:t>- انشطة الدعم الاجتماعي </a:t>
          </a:r>
        </a:p>
        <a:p>
          <a:pPr lvl="0" algn="r" defTabSz="800100" rtl="1">
            <a:lnSpc>
              <a:spcPct val="90000"/>
            </a:lnSpc>
            <a:spcBef>
              <a:spcPct val="0"/>
            </a:spcBef>
            <a:spcAft>
              <a:spcPct val="35000"/>
            </a:spcAft>
          </a:pPr>
          <a:endParaRPr lang="ar-MA" sz="1800" b="1" kern="1200" dirty="0" smtClean="0"/>
        </a:p>
        <a:p>
          <a:pPr lvl="0" algn="r" defTabSz="800100" rtl="1">
            <a:lnSpc>
              <a:spcPct val="90000"/>
            </a:lnSpc>
            <a:spcBef>
              <a:spcPct val="0"/>
            </a:spcBef>
            <a:spcAft>
              <a:spcPct val="35000"/>
            </a:spcAft>
          </a:pPr>
          <a:r>
            <a:rPr lang="ar-MA" sz="1800" b="1" kern="1200" dirty="0" smtClean="0"/>
            <a:t>- انشطة الدعم التربوي و النفسي </a:t>
          </a:r>
        </a:p>
      </dsp:txBody>
      <dsp:txXfrm>
        <a:off x="2566179" y="2039963"/>
        <a:ext cx="2182809" cy="390451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818F4DB-F087-4E07-9D6F-A76EAB4F9A87}">
      <dsp:nvSpPr>
        <dsp:cNvPr id="0" name=""/>
        <dsp:cNvSpPr/>
      </dsp:nvSpPr>
      <dsp:spPr>
        <a:xfrm>
          <a:off x="834456" y="3737"/>
          <a:ext cx="3399198" cy="706326"/>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ar-MA" sz="2400" b="1" kern="1200" dirty="0" smtClean="0">
              <a:cs typeface="+mj-cs"/>
            </a:rPr>
            <a:t>على مستوى المصالح المركزية و الاقليمية و الجهوية </a:t>
          </a:r>
          <a:endParaRPr lang="fr-FR" sz="2400" b="1" kern="1200" dirty="0">
            <a:cs typeface="+mj-cs"/>
          </a:endParaRPr>
        </a:p>
      </dsp:txBody>
      <dsp:txXfrm>
        <a:off x="834456" y="3737"/>
        <a:ext cx="3399198" cy="706326"/>
      </dsp:txXfrm>
    </dsp:sp>
    <dsp:sp modelId="{0DDC07CE-2C32-4063-9C35-322A99596984}">
      <dsp:nvSpPr>
        <dsp:cNvPr id="0" name=""/>
        <dsp:cNvSpPr/>
      </dsp:nvSpPr>
      <dsp:spPr>
        <a:xfrm>
          <a:off x="1174376" y="710063"/>
          <a:ext cx="339919" cy="529745"/>
        </a:xfrm>
        <a:custGeom>
          <a:avLst/>
          <a:gdLst/>
          <a:ahLst/>
          <a:cxnLst/>
          <a:rect l="0" t="0" r="0" b="0"/>
          <a:pathLst>
            <a:path>
              <a:moveTo>
                <a:pt x="0" y="0"/>
              </a:moveTo>
              <a:lnTo>
                <a:pt x="0" y="529745"/>
              </a:lnTo>
              <a:lnTo>
                <a:pt x="339919" y="5297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5A3D43-9676-4165-9F67-00C6369FBF35}">
      <dsp:nvSpPr>
        <dsp:cNvPr id="0" name=""/>
        <dsp:cNvSpPr/>
      </dsp:nvSpPr>
      <dsp:spPr>
        <a:xfrm>
          <a:off x="1514295" y="886645"/>
          <a:ext cx="2719358" cy="706326"/>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ar-MA" sz="2400" b="1" kern="1200" dirty="0" smtClean="0">
              <a:cs typeface="+mj-cs"/>
            </a:rPr>
            <a:t>الدعم و التتبع </a:t>
          </a:r>
          <a:endParaRPr lang="fr-FR" sz="2400" b="1" kern="1200" dirty="0">
            <a:cs typeface="+mj-cs"/>
          </a:endParaRPr>
        </a:p>
      </dsp:txBody>
      <dsp:txXfrm>
        <a:off x="1514295" y="886645"/>
        <a:ext cx="2719358" cy="706326"/>
      </dsp:txXfrm>
    </dsp:sp>
    <dsp:sp modelId="{7DAD922F-E556-45DA-8167-75D55601E2EB}">
      <dsp:nvSpPr>
        <dsp:cNvPr id="0" name=""/>
        <dsp:cNvSpPr/>
      </dsp:nvSpPr>
      <dsp:spPr>
        <a:xfrm>
          <a:off x="1174376" y="710063"/>
          <a:ext cx="339919" cy="1412653"/>
        </a:xfrm>
        <a:custGeom>
          <a:avLst/>
          <a:gdLst/>
          <a:ahLst/>
          <a:cxnLst/>
          <a:rect l="0" t="0" r="0" b="0"/>
          <a:pathLst>
            <a:path>
              <a:moveTo>
                <a:pt x="0" y="0"/>
              </a:moveTo>
              <a:lnTo>
                <a:pt x="0" y="1412653"/>
              </a:lnTo>
              <a:lnTo>
                <a:pt x="339919" y="14126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EF2466-5758-40FD-BC28-B206BC7E9546}">
      <dsp:nvSpPr>
        <dsp:cNvPr id="0" name=""/>
        <dsp:cNvSpPr/>
      </dsp:nvSpPr>
      <dsp:spPr>
        <a:xfrm>
          <a:off x="1514295" y="1769554"/>
          <a:ext cx="2719358" cy="706326"/>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ar-MA" sz="2400" b="1" kern="1200" dirty="0" smtClean="0">
              <a:cs typeface="+mj-cs"/>
            </a:rPr>
            <a:t>برنامج العمل الاقليمي و </a:t>
          </a:r>
          <a:r>
            <a:rPr lang="ar-MA" sz="2400" b="1" kern="1200" dirty="0" err="1" smtClean="0">
              <a:cs typeface="+mj-cs"/>
            </a:rPr>
            <a:t>الجهوي</a:t>
          </a:r>
          <a:r>
            <a:rPr lang="ar-MA" sz="2400" b="1" kern="1200" dirty="0" smtClean="0">
              <a:cs typeface="+mj-cs"/>
            </a:rPr>
            <a:t> </a:t>
          </a:r>
          <a:endParaRPr lang="fr-FR" sz="2400" b="1" kern="1200" dirty="0">
            <a:cs typeface="+mj-cs"/>
          </a:endParaRPr>
        </a:p>
      </dsp:txBody>
      <dsp:txXfrm>
        <a:off x="1514295" y="1769554"/>
        <a:ext cx="2719358" cy="706326"/>
      </dsp:txXfrm>
    </dsp:sp>
    <dsp:sp modelId="{46155FBD-8A43-4E5F-BC00-FF46B45AC3A4}">
      <dsp:nvSpPr>
        <dsp:cNvPr id="0" name=""/>
        <dsp:cNvSpPr/>
      </dsp:nvSpPr>
      <dsp:spPr>
        <a:xfrm>
          <a:off x="1174376" y="710063"/>
          <a:ext cx="339919" cy="2295562"/>
        </a:xfrm>
        <a:custGeom>
          <a:avLst/>
          <a:gdLst/>
          <a:ahLst/>
          <a:cxnLst/>
          <a:rect l="0" t="0" r="0" b="0"/>
          <a:pathLst>
            <a:path>
              <a:moveTo>
                <a:pt x="0" y="0"/>
              </a:moveTo>
              <a:lnTo>
                <a:pt x="0" y="2295562"/>
              </a:lnTo>
              <a:lnTo>
                <a:pt x="339919" y="22955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D6B10F-CC7D-4E97-819F-BD3C2D5CF122}">
      <dsp:nvSpPr>
        <dsp:cNvPr id="0" name=""/>
        <dsp:cNvSpPr/>
      </dsp:nvSpPr>
      <dsp:spPr>
        <a:xfrm>
          <a:off x="1514295" y="2652462"/>
          <a:ext cx="2719358" cy="706326"/>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ar-MA" sz="2400" b="1" kern="1200" dirty="0" smtClean="0">
              <a:cs typeface="+mj-cs"/>
            </a:rPr>
            <a:t>برنامج الانشطة ذات الطابع الوطني </a:t>
          </a:r>
          <a:endParaRPr lang="fr-FR" sz="2400" b="1" kern="1200" dirty="0">
            <a:cs typeface="+mj-cs"/>
          </a:endParaRPr>
        </a:p>
      </dsp:txBody>
      <dsp:txXfrm>
        <a:off x="1514295" y="2652462"/>
        <a:ext cx="2719358" cy="706326"/>
      </dsp:txXfrm>
    </dsp:sp>
    <dsp:sp modelId="{2106712C-BE90-4D02-A89D-06946609A781}">
      <dsp:nvSpPr>
        <dsp:cNvPr id="0" name=""/>
        <dsp:cNvSpPr/>
      </dsp:nvSpPr>
      <dsp:spPr>
        <a:xfrm>
          <a:off x="1174376" y="710063"/>
          <a:ext cx="339919" cy="3178470"/>
        </a:xfrm>
        <a:custGeom>
          <a:avLst/>
          <a:gdLst/>
          <a:ahLst/>
          <a:cxnLst/>
          <a:rect l="0" t="0" r="0" b="0"/>
          <a:pathLst>
            <a:path>
              <a:moveTo>
                <a:pt x="0" y="0"/>
              </a:moveTo>
              <a:lnTo>
                <a:pt x="0" y="3178470"/>
              </a:lnTo>
              <a:lnTo>
                <a:pt x="339919" y="3178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76D29B-F780-42C2-B95D-1D5C582B4B96}">
      <dsp:nvSpPr>
        <dsp:cNvPr id="0" name=""/>
        <dsp:cNvSpPr/>
      </dsp:nvSpPr>
      <dsp:spPr>
        <a:xfrm>
          <a:off x="1514295" y="3535371"/>
          <a:ext cx="2719358" cy="706326"/>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ar-MA" sz="2400" b="1" kern="1200" dirty="0" smtClean="0">
              <a:cs typeface="+mj-cs"/>
            </a:rPr>
            <a:t>القيادة الجيدة </a:t>
          </a:r>
          <a:endParaRPr lang="fr-FR" sz="2400" b="1" kern="1200" dirty="0">
            <a:cs typeface="+mj-cs"/>
          </a:endParaRPr>
        </a:p>
      </dsp:txBody>
      <dsp:txXfrm>
        <a:off x="1514295" y="3535371"/>
        <a:ext cx="2719358" cy="706326"/>
      </dsp:txXfrm>
    </dsp:sp>
    <dsp:sp modelId="{6954177D-B802-48EA-8B83-1460DCC62ECA}">
      <dsp:nvSpPr>
        <dsp:cNvPr id="0" name=""/>
        <dsp:cNvSpPr/>
      </dsp:nvSpPr>
      <dsp:spPr>
        <a:xfrm>
          <a:off x="4586817" y="3737"/>
          <a:ext cx="3399198" cy="706326"/>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ar-MA" sz="2400" b="1" kern="1200" dirty="0" smtClean="0">
              <a:cs typeface="+mj-cs"/>
            </a:rPr>
            <a:t>على مستوى المؤسسة التعليمية </a:t>
          </a:r>
          <a:endParaRPr lang="fr-FR" sz="2400" b="1" kern="1200" dirty="0">
            <a:cs typeface="+mj-cs"/>
          </a:endParaRPr>
        </a:p>
      </dsp:txBody>
      <dsp:txXfrm>
        <a:off x="4586817" y="3737"/>
        <a:ext cx="3399198" cy="706326"/>
      </dsp:txXfrm>
    </dsp:sp>
    <dsp:sp modelId="{C0BEC3A6-E3EB-4683-98A1-33F93CDF2DB2}">
      <dsp:nvSpPr>
        <dsp:cNvPr id="0" name=""/>
        <dsp:cNvSpPr/>
      </dsp:nvSpPr>
      <dsp:spPr>
        <a:xfrm>
          <a:off x="4926737" y="710063"/>
          <a:ext cx="339919" cy="529745"/>
        </a:xfrm>
        <a:custGeom>
          <a:avLst/>
          <a:gdLst/>
          <a:ahLst/>
          <a:cxnLst/>
          <a:rect l="0" t="0" r="0" b="0"/>
          <a:pathLst>
            <a:path>
              <a:moveTo>
                <a:pt x="0" y="0"/>
              </a:moveTo>
              <a:lnTo>
                <a:pt x="0" y="529745"/>
              </a:lnTo>
              <a:lnTo>
                <a:pt x="339919" y="5297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4ABE37-647B-4326-A715-3F922A139387}">
      <dsp:nvSpPr>
        <dsp:cNvPr id="0" name=""/>
        <dsp:cNvSpPr/>
      </dsp:nvSpPr>
      <dsp:spPr>
        <a:xfrm>
          <a:off x="5266657" y="886645"/>
          <a:ext cx="2719358" cy="706326"/>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ar-MA" sz="2400" b="1" kern="1200" dirty="0" smtClean="0">
              <a:cs typeface="+mj-cs"/>
            </a:rPr>
            <a:t>المشروع الفردي للمتعلم </a:t>
          </a:r>
        </a:p>
      </dsp:txBody>
      <dsp:txXfrm>
        <a:off x="5266657" y="886645"/>
        <a:ext cx="2719358" cy="706326"/>
      </dsp:txXfrm>
    </dsp:sp>
    <dsp:sp modelId="{904448E3-45E9-400A-8335-95BF59380D19}">
      <dsp:nvSpPr>
        <dsp:cNvPr id="0" name=""/>
        <dsp:cNvSpPr/>
      </dsp:nvSpPr>
      <dsp:spPr>
        <a:xfrm>
          <a:off x="4926737" y="710063"/>
          <a:ext cx="339919" cy="1412653"/>
        </a:xfrm>
        <a:custGeom>
          <a:avLst/>
          <a:gdLst/>
          <a:ahLst/>
          <a:cxnLst/>
          <a:rect l="0" t="0" r="0" b="0"/>
          <a:pathLst>
            <a:path>
              <a:moveTo>
                <a:pt x="0" y="0"/>
              </a:moveTo>
              <a:lnTo>
                <a:pt x="0" y="1412653"/>
              </a:lnTo>
              <a:lnTo>
                <a:pt x="339919" y="14126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CCD594-AEF6-405D-ADD2-19A08E948522}">
      <dsp:nvSpPr>
        <dsp:cNvPr id="0" name=""/>
        <dsp:cNvSpPr/>
      </dsp:nvSpPr>
      <dsp:spPr>
        <a:xfrm>
          <a:off x="5266657" y="1769554"/>
          <a:ext cx="2719358" cy="706326"/>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ar-MA" sz="2400" b="1" kern="1200" dirty="0" smtClean="0">
              <a:cs typeface="+mj-cs"/>
            </a:rPr>
            <a:t>مشروع القسم </a:t>
          </a:r>
          <a:endParaRPr lang="fr-FR" sz="2400" b="1" kern="1200" dirty="0">
            <a:cs typeface="+mj-cs"/>
          </a:endParaRPr>
        </a:p>
      </dsp:txBody>
      <dsp:txXfrm>
        <a:off x="5266657" y="1769554"/>
        <a:ext cx="2719358" cy="706326"/>
      </dsp:txXfrm>
    </dsp:sp>
    <dsp:sp modelId="{47C80129-6883-484D-8B16-E5A117E4BAC6}">
      <dsp:nvSpPr>
        <dsp:cNvPr id="0" name=""/>
        <dsp:cNvSpPr/>
      </dsp:nvSpPr>
      <dsp:spPr>
        <a:xfrm>
          <a:off x="4926737" y="710063"/>
          <a:ext cx="329850" cy="2323172"/>
        </a:xfrm>
        <a:custGeom>
          <a:avLst/>
          <a:gdLst/>
          <a:ahLst/>
          <a:cxnLst/>
          <a:rect l="0" t="0" r="0" b="0"/>
          <a:pathLst>
            <a:path>
              <a:moveTo>
                <a:pt x="0" y="0"/>
              </a:moveTo>
              <a:lnTo>
                <a:pt x="0" y="2323172"/>
              </a:lnTo>
              <a:lnTo>
                <a:pt x="329850" y="23231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FFC80C-113F-4D2C-A0B7-7353C5744BDF}">
      <dsp:nvSpPr>
        <dsp:cNvPr id="0" name=""/>
        <dsp:cNvSpPr/>
      </dsp:nvSpPr>
      <dsp:spPr>
        <a:xfrm>
          <a:off x="5256587" y="2680073"/>
          <a:ext cx="2719358" cy="706326"/>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ar-MA" sz="2400" b="1" kern="1200" dirty="0" smtClean="0">
              <a:cs typeface="+mj-cs"/>
            </a:rPr>
            <a:t>مشروع النادي التربوي </a:t>
          </a:r>
          <a:endParaRPr lang="fr-FR" sz="2400" b="1" kern="1200" dirty="0">
            <a:cs typeface="+mj-cs"/>
          </a:endParaRPr>
        </a:p>
      </dsp:txBody>
      <dsp:txXfrm>
        <a:off x="5256587" y="2680073"/>
        <a:ext cx="2719358" cy="706326"/>
      </dsp:txXfrm>
    </dsp:sp>
    <dsp:sp modelId="{86961DCF-17F7-4E2D-8433-FAC1136D433D}">
      <dsp:nvSpPr>
        <dsp:cNvPr id="0" name=""/>
        <dsp:cNvSpPr/>
      </dsp:nvSpPr>
      <dsp:spPr>
        <a:xfrm>
          <a:off x="4926737" y="710063"/>
          <a:ext cx="339919" cy="3178470"/>
        </a:xfrm>
        <a:custGeom>
          <a:avLst/>
          <a:gdLst/>
          <a:ahLst/>
          <a:cxnLst/>
          <a:rect l="0" t="0" r="0" b="0"/>
          <a:pathLst>
            <a:path>
              <a:moveTo>
                <a:pt x="0" y="0"/>
              </a:moveTo>
              <a:lnTo>
                <a:pt x="0" y="3178470"/>
              </a:lnTo>
              <a:lnTo>
                <a:pt x="339919" y="3178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BEC068-EF64-48D4-A62E-D8DD15482A69}">
      <dsp:nvSpPr>
        <dsp:cNvPr id="0" name=""/>
        <dsp:cNvSpPr/>
      </dsp:nvSpPr>
      <dsp:spPr>
        <a:xfrm>
          <a:off x="5266657" y="3535371"/>
          <a:ext cx="2719358" cy="706326"/>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ar-MA" sz="2400" b="1" kern="1200" dirty="0" smtClean="0">
              <a:cs typeface="+mj-cs"/>
            </a:rPr>
            <a:t>المشروع الرياضي للمؤسسة </a:t>
          </a:r>
          <a:endParaRPr lang="fr-FR" sz="2400" b="1" kern="1200" dirty="0">
            <a:cs typeface="+mj-cs"/>
          </a:endParaRPr>
        </a:p>
      </dsp:txBody>
      <dsp:txXfrm>
        <a:off x="5266657" y="3535371"/>
        <a:ext cx="2719358" cy="706326"/>
      </dsp:txXfrm>
    </dsp:sp>
    <dsp:sp modelId="{219EBB45-2AD3-404C-B715-FC21D731B070}">
      <dsp:nvSpPr>
        <dsp:cNvPr id="0" name=""/>
        <dsp:cNvSpPr/>
      </dsp:nvSpPr>
      <dsp:spPr>
        <a:xfrm>
          <a:off x="4926737" y="710063"/>
          <a:ext cx="339919" cy="4061379"/>
        </a:xfrm>
        <a:custGeom>
          <a:avLst/>
          <a:gdLst/>
          <a:ahLst/>
          <a:cxnLst/>
          <a:rect l="0" t="0" r="0" b="0"/>
          <a:pathLst>
            <a:path>
              <a:moveTo>
                <a:pt x="0" y="0"/>
              </a:moveTo>
              <a:lnTo>
                <a:pt x="0" y="4061379"/>
              </a:lnTo>
              <a:lnTo>
                <a:pt x="339919" y="40613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63B3B5-1329-43CE-8356-0FC5D79FDD8B}">
      <dsp:nvSpPr>
        <dsp:cNvPr id="0" name=""/>
        <dsp:cNvSpPr/>
      </dsp:nvSpPr>
      <dsp:spPr>
        <a:xfrm>
          <a:off x="5266657" y="4418280"/>
          <a:ext cx="2719358" cy="706326"/>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ar-MA" sz="2400" b="1" kern="1200" dirty="0" smtClean="0">
              <a:cs typeface="+mj-cs"/>
            </a:rPr>
            <a:t>مشروع المؤسسة </a:t>
          </a:r>
          <a:endParaRPr lang="fr-FR" sz="2400" b="1" kern="1200" dirty="0">
            <a:cs typeface="+mj-cs"/>
          </a:endParaRPr>
        </a:p>
      </dsp:txBody>
      <dsp:txXfrm>
        <a:off x="5266657" y="4418280"/>
        <a:ext cx="2719358" cy="70632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242BB0B-A540-4047-9ED0-931F5A85F374}">
      <dsp:nvSpPr>
        <dsp:cNvPr id="0" name=""/>
        <dsp:cNvSpPr/>
      </dsp:nvSpPr>
      <dsp:spPr>
        <a:xfrm>
          <a:off x="4274784" y="1548778"/>
          <a:ext cx="2979924" cy="709086"/>
        </a:xfrm>
        <a:custGeom>
          <a:avLst/>
          <a:gdLst/>
          <a:ahLst/>
          <a:cxnLst/>
          <a:rect l="0" t="0" r="0" b="0"/>
          <a:pathLst>
            <a:path>
              <a:moveTo>
                <a:pt x="0" y="0"/>
              </a:moveTo>
              <a:lnTo>
                <a:pt x="0" y="483221"/>
              </a:lnTo>
              <a:lnTo>
                <a:pt x="2979924" y="483221"/>
              </a:lnTo>
              <a:lnTo>
                <a:pt x="2979924" y="709086"/>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DA2C4D6D-2F22-4F13-9CD1-23548B73FECB}">
      <dsp:nvSpPr>
        <dsp:cNvPr id="0" name=""/>
        <dsp:cNvSpPr/>
      </dsp:nvSpPr>
      <dsp:spPr>
        <a:xfrm>
          <a:off x="4229064" y="1548778"/>
          <a:ext cx="91440" cy="709086"/>
        </a:xfrm>
        <a:custGeom>
          <a:avLst/>
          <a:gdLst/>
          <a:ahLst/>
          <a:cxnLst/>
          <a:rect l="0" t="0" r="0" b="0"/>
          <a:pathLst>
            <a:path>
              <a:moveTo>
                <a:pt x="45720" y="0"/>
              </a:moveTo>
              <a:lnTo>
                <a:pt x="45720" y="709086"/>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1D7F5EE-640D-4F3D-B33B-D560D6E0B27A}">
      <dsp:nvSpPr>
        <dsp:cNvPr id="0" name=""/>
        <dsp:cNvSpPr/>
      </dsp:nvSpPr>
      <dsp:spPr>
        <a:xfrm>
          <a:off x="1294860" y="1548778"/>
          <a:ext cx="2979924" cy="709086"/>
        </a:xfrm>
        <a:custGeom>
          <a:avLst/>
          <a:gdLst/>
          <a:ahLst/>
          <a:cxnLst/>
          <a:rect l="0" t="0" r="0" b="0"/>
          <a:pathLst>
            <a:path>
              <a:moveTo>
                <a:pt x="2979924" y="0"/>
              </a:moveTo>
              <a:lnTo>
                <a:pt x="2979924" y="483221"/>
              </a:lnTo>
              <a:lnTo>
                <a:pt x="0" y="483221"/>
              </a:lnTo>
              <a:lnTo>
                <a:pt x="0" y="709086"/>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C4C51249-080F-4B40-8FF2-68909FED90A4}">
      <dsp:nvSpPr>
        <dsp:cNvPr id="0" name=""/>
        <dsp:cNvSpPr/>
      </dsp:nvSpPr>
      <dsp:spPr>
        <a:xfrm>
          <a:off x="3055725" y="572"/>
          <a:ext cx="2438119" cy="1548206"/>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A839EFDF-E7CF-4826-A211-03A8FF79248B}">
      <dsp:nvSpPr>
        <dsp:cNvPr id="0" name=""/>
        <dsp:cNvSpPr/>
      </dsp:nvSpPr>
      <dsp:spPr>
        <a:xfrm>
          <a:off x="3326627" y="257929"/>
          <a:ext cx="2438119" cy="154820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ar-MA" sz="3000" kern="1200" dirty="0" smtClean="0"/>
            <a:t>العلاقات القائمة بين الفاعلين في الحياة المدرسية </a:t>
          </a:r>
          <a:endParaRPr lang="fr-FR" sz="3000" kern="1200" dirty="0"/>
        </a:p>
      </dsp:txBody>
      <dsp:txXfrm>
        <a:off x="3326627" y="257929"/>
        <a:ext cx="2438119" cy="1548206"/>
      </dsp:txXfrm>
    </dsp:sp>
    <dsp:sp modelId="{E9F25D21-85BC-4377-A2F7-60F629DD84AC}">
      <dsp:nvSpPr>
        <dsp:cNvPr id="0" name=""/>
        <dsp:cNvSpPr/>
      </dsp:nvSpPr>
      <dsp:spPr>
        <a:xfrm>
          <a:off x="75800" y="2257864"/>
          <a:ext cx="2438119" cy="1548206"/>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2EC5AE14-E2DC-4AB8-A929-9D8909820A1B}">
      <dsp:nvSpPr>
        <dsp:cNvPr id="0" name=""/>
        <dsp:cNvSpPr/>
      </dsp:nvSpPr>
      <dsp:spPr>
        <a:xfrm>
          <a:off x="346703" y="2515221"/>
          <a:ext cx="2438119" cy="154820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ar-MA" sz="3000" kern="1200" dirty="0" smtClean="0"/>
            <a:t>التواصل الفعال </a:t>
          </a:r>
          <a:endParaRPr lang="fr-FR" sz="3000" kern="1200" dirty="0"/>
        </a:p>
      </dsp:txBody>
      <dsp:txXfrm>
        <a:off x="346703" y="2515221"/>
        <a:ext cx="2438119" cy="1548206"/>
      </dsp:txXfrm>
    </dsp:sp>
    <dsp:sp modelId="{8501B640-C469-4912-A395-D22C3548FC8D}">
      <dsp:nvSpPr>
        <dsp:cNvPr id="0" name=""/>
        <dsp:cNvSpPr/>
      </dsp:nvSpPr>
      <dsp:spPr>
        <a:xfrm>
          <a:off x="3055725" y="2257864"/>
          <a:ext cx="2438119" cy="1548206"/>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6147F1A-68F3-4EF5-B6E5-06879823CE2D}">
      <dsp:nvSpPr>
        <dsp:cNvPr id="0" name=""/>
        <dsp:cNvSpPr/>
      </dsp:nvSpPr>
      <dsp:spPr>
        <a:xfrm>
          <a:off x="3326627" y="2515221"/>
          <a:ext cx="2438119" cy="154820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ar-MA" sz="3000" kern="1200" dirty="0" smtClean="0"/>
            <a:t>الشراكة و التعاون </a:t>
          </a:r>
          <a:endParaRPr lang="fr-FR" sz="3000" kern="1200" dirty="0"/>
        </a:p>
      </dsp:txBody>
      <dsp:txXfrm>
        <a:off x="3326627" y="2515221"/>
        <a:ext cx="2438119" cy="1548206"/>
      </dsp:txXfrm>
    </dsp:sp>
    <dsp:sp modelId="{52BE1C15-397A-4F3B-A7B0-CCD5C86DF9AE}">
      <dsp:nvSpPr>
        <dsp:cNvPr id="0" name=""/>
        <dsp:cNvSpPr/>
      </dsp:nvSpPr>
      <dsp:spPr>
        <a:xfrm>
          <a:off x="6035649" y="2257864"/>
          <a:ext cx="2438119" cy="1548206"/>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AEB37320-1375-41E0-83E8-84677E63849E}">
      <dsp:nvSpPr>
        <dsp:cNvPr id="0" name=""/>
        <dsp:cNvSpPr/>
      </dsp:nvSpPr>
      <dsp:spPr>
        <a:xfrm>
          <a:off x="6306551" y="2515221"/>
          <a:ext cx="2438119" cy="154820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ar-MA" sz="3000" kern="1200" dirty="0" smtClean="0"/>
            <a:t>التعبئة الاجتماعية </a:t>
          </a:r>
          <a:endParaRPr lang="fr-FR" sz="3000" kern="1200" dirty="0"/>
        </a:p>
      </dsp:txBody>
      <dsp:txXfrm>
        <a:off x="6306551" y="2515221"/>
        <a:ext cx="2438119" cy="154820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005EF6-6A85-4FF2-8A15-8F83239B503E}">
      <dsp:nvSpPr>
        <dsp:cNvPr id="0" name=""/>
        <dsp:cNvSpPr/>
      </dsp:nvSpPr>
      <dsp:spPr>
        <a:xfrm>
          <a:off x="0" y="4231530"/>
          <a:ext cx="8229600" cy="113356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ar-MA" sz="2100" kern="1200" dirty="0" smtClean="0"/>
            <a:t>دورها في تحسين جودة الحياة المدرسية </a:t>
          </a:r>
          <a:endParaRPr lang="fr-FR" sz="2100" kern="1200" dirty="0"/>
        </a:p>
      </dsp:txBody>
      <dsp:txXfrm>
        <a:off x="0" y="4231530"/>
        <a:ext cx="8229600" cy="612126"/>
      </dsp:txXfrm>
    </dsp:sp>
    <dsp:sp modelId="{8F1642B6-0AF1-42BE-8361-589A97973DFB}">
      <dsp:nvSpPr>
        <dsp:cNvPr id="0" name=""/>
        <dsp:cNvSpPr/>
      </dsp:nvSpPr>
      <dsp:spPr>
        <a:xfrm>
          <a:off x="1004" y="4706610"/>
          <a:ext cx="8227590" cy="1385510"/>
        </a:xfrm>
        <a:prstGeom prst="rect">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lvl="0" algn="ctr" defTabSz="889000" rtl="1">
            <a:lnSpc>
              <a:spcPct val="90000"/>
            </a:lnSpc>
            <a:spcBef>
              <a:spcPct val="0"/>
            </a:spcBef>
            <a:spcAft>
              <a:spcPct val="35000"/>
            </a:spcAft>
          </a:pPr>
          <a:r>
            <a:rPr lang="ar-MA" sz="2000" kern="1200" dirty="0" smtClean="0"/>
            <a:t>- </a:t>
          </a:r>
          <a:r>
            <a:rPr lang="ar-MA" sz="2000" b="1" kern="1200" dirty="0" smtClean="0"/>
            <a:t>مساهمة الفاعلين في تمويل مشاريع المؤسسة وتحسين جودة الحياة المدرسية  - تنظيم ورشات وزيارات </a:t>
          </a:r>
          <a:r>
            <a:rPr lang="ar-MA" sz="2000" b="1" kern="1200" dirty="0" err="1" smtClean="0"/>
            <a:t>وخرجات</a:t>
          </a:r>
          <a:r>
            <a:rPr lang="ar-MA" sz="2000" b="1" kern="1200" dirty="0" smtClean="0"/>
            <a:t> وتطبيقات عملية لتحسين الجودة و </a:t>
          </a:r>
          <a:r>
            <a:rPr lang="ar-MA" sz="2000" b="1" kern="1200" dirty="0" err="1" smtClean="0"/>
            <a:t>الملاءمة</a:t>
          </a:r>
          <a:r>
            <a:rPr lang="ar-MA" sz="2000" b="1" kern="1200" dirty="0" smtClean="0"/>
            <a:t> - الإسهام في الدعم النفسي والاجتماعي للمتعلمين - انفتاح المؤسسة على محيطها</a:t>
          </a:r>
          <a:endParaRPr lang="fr-FR" sz="2000" b="1" kern="1200" dirty="0"/>
        </a:p>
      </dsp:txBody>
      <dsp:txXfrm>
        <a:off x="1004" y="4706610"/>
        <a:ext cx="8227590" cy="1385510"/>
      </dsp:txXfrm>
    </dsp:sp>
    <dsp:sp modelId="{3EFA8C87-CD2F-485D-92FD-46BA0587C1EF}">
      <dsp:nvSpPr>
        <dsp:cNvPr id="0" name=""/>
        <dsp:cNvSpPr/>
      </dsp:nvSpPr>
      <dsp:spPr>
        <a:xfrm rot="10800000">
          <a:off x="0" y="2350664"/>
          <a:ext cx="8229600" cy="2051594"/>
        </a:xfrm>
        <a:prstGeom prst="upArrowCallou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ar-MA" sz="2100" kern="1200" dirty="0" smtClean="0"/>
            <a:t>دواعيها </a:t>
          </a:r>
          <a:endParaRPr lang="fr-FR" sz="2100" kern="1200" dirty="0"/>
        </a:p>
      </dsp:txBody>
      <dsp:txXfrm>
        <a:off x="0" y="2350664"/>
        <a:ext cx="8229600" cy="720109"/>
      </dsp:txXfrm>
    </dsp:sp>
    <dsp:sp modelId="{39FB8DDF-E110-4DE6-A3C2-D488FA226556}">
      <dsp:nvSpPr>
        <dsp:cNvPr id="0" name=""/>
        <dsp:cNvSpPr/>
      </dsp:nvSpPr>
      <dsp:spPr>
        <a:xfrm>
          <a:off x="0" y="2888317"/>
          <a:ext cx="8227590" cy="902937"/>
        </a:xfrm>
        <a:prstGeom prst="rect">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r" defTabSz="1066800" rtl="1">
            <a:lnSpc>
              <a:spcPct val="90000"/>
            </a:lnSpc>
            <a:spcBef>
              <a:spcPct val="0"/>
            </a:spcBef>
            <a:spcAft>
              <a:spcPct val="35000"/>
            </a:spcAft>
          </a:pPr>
          <a:endParaRPr lang="ar-MA" sz="2400" b="1" kern="1200" dirty="0" smtClean="0"/>
        </a:p>
        <a:p>
          <a:pPr lvl="0" algn="r" defTabSz="1066800" rtl="1">
            <a:lnSpc>
              <a:spcPct val="90000"/>
            </a:lnSpc>
            <a:spcBef>
              <a:spcPct val="0"/>
            </a:spcBef>
            <a:spcAft>
              <a:spcPct val="35000"/>
            </a:spcAft>
          </a:pPr>
          <a:r>
            <a:rPr lang="ar-MA" sz="2400" b="1" kern="1200" dirty="0" smtClean="0"/>
            <a:t>الاستفادة من تنوع وجهات النظر والخبرات لإرساء منظور شمولي للحياة المدرسية من  زوايا متكاملة: منظور المتعلمين، منظور الشركاء، منظور هيئة الإدارة والتدريس</a:t>
          </a:r>
          <a:endParaRPr lang="fr-FR" sz="2400" b="1" kern="1200" dirty="0" smtClean="0"/>
        </a:p>
        <a:p>
          <a:pPr lvl="0" defTabSz="1066800">
            <a:lnSpc>
              <a:spcPct val="90000"/>
            </a:lnSpc>
            <a:spcBef>
              <a:spcPct val="0"/>
            </a:spcBef>
            <a:spcAft>
              <a:spcPct val="35000"/>
            </a:spcAft>
          </a:pPr>
          <a:endParaRPr lang="fr-FR" sz="1900" kern="1200" dirty="0"/>
        </a:p>
      </dsp:txBody>
      <dsp:txXfrm>
        <a:off x="0" y="2888317"/>
        <a:ext cx="8227590" cy="902937"/>
      </dsp:txXfrm>
    </dsp:sp>
    <dsp:sp modelId="{A903F2E7-9D90-46CE-8DF2-6FB99C19FE52}">
      <dsp:nvSpPr>
        <dsp:cNvPr id="0" name=""/>
        <dsp:cNvSpPr/>
      </dsp:nvSpPr>
      <dsp:spPr>
        <a:xfrm rot="10800000">
          <a:off x="0" y="914"/>
          <a:ext cx="8229600" cy="2530426"/>
        </a:xfrm>
        <a:prstGeom prst="upArrowCallou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ar-MA" sz="2100" kern="1200" dirty="0" smtClean="0"/>
            <a:t>مفهومها </a:t>
          </a:r>
          <a:endParaRPr lang="fr-FR" sz="2100" kern="1200" dirty="0"/>
        </a:p>
      </dsp:txBody>
      <dsp:txXfrm>
        <a:off x="0" y="914"/>
        <a:ext cx="8229600" cy="888179"/>
      </dsp:txXfrm>
    </dsp:sp>
    <dsp:sp modelId="{2CA76806-44ED-4D8A-8E5F-43C43903E67A}">
      <dsp:nvSpPr>
        <dsp:cNvPr id="0" name=""/>
        <dsp:cNvSpPr/>
      </dsp:nvSpPr>
      <dsp:spPr>
        <a:xfrm>
          <a:off x="0" y="635979"/>
          <a:ext cx="8227590" cy="1150704"/>
        </a:xfrm>
        <a:prstGeom prst="rect">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r" defTabSz="1066800" rtl="1">
            <a:lnSpc>
              <a:spcPct val="90000"/>
            </a:lnSpc>
            <a:spcBef>
              <a:spcPct val="0"/>
            </a:spcBef>
            <a:spcAft>
              <a:spcPct val="35000"/>
            </a:spcAft>
          </a:pPr>
          <a:endParaRPr lang="ar-MA" sz="2400" b="1" kern="1200" dirty="0" smtClean="0"/>
        </a:p>
        <a:p>
          <a:pPr lvl="0" algn="ctr" defTabSz="1066800" rtl="1">
            <a:lnSpc>
              <a:spcPct val="90000"/>
            </a:lnSpc>
            <a:spcBef>
              <a:spcPct val="0"/>
            </a:spcBef>
            <a:spcAft>
              <a:spcPct val="35000"/>
            </a:spcAft>
          </a:pPr>
          <a:r>
            <a:rPr lang="ar-MA" sz="2400" b="1" kern="1200" dirty="0" smtClean="0"/>
            <a:t>عمليات متنوعة ومترابطة تقوم على التوعية والتواصل والحوار والدعوة </a:t>
          </a:r>
          <a:r>
            <a:rPr lang="ar-MA" sz="2400" b="1" kern="1200" dirty="0" err="1" smtClean="0"/>
            <a:t>والمراقعة</a:t>
          </a:r>
          <a:r>
            <a:rPr lang="ar-MA" sz="2400" b="1" kern="1200" dirty="0" smtClean="0"/>
            <a:t> لحشد الطاقات والجهود والخبرات تركز التعبئة أحيانا على معالجة مشكلة ملحة أو قضية لها أهمية خاصة، مثل تعميم </a:t>
          </a:r>
          <a:r>
            <a:rPr lang="ar-MA" sz="2400" b="1" kern="1200" dirty="0" err="1" smtClean="0"/>
            <a:t>التمدرس</a:t>
          </a:r>
          <a:r>
            <a:rPr lang="ar-MA" sz="2400" b="1" kern="1200" dirty="0" smtClean="0"/>
            <a:t> أو محاربة </a:t>
          </a:r>
          <a:r>
            <a:rPr lang="ar-MA" sz="2400" b="1" kern="1200" dirty="0" err="1" smtClean="0"/>
            <a:t>الهدر</a:t>
          </a:r>
          <a:endParaRPr lang="fr-FR" sz="2400" b="1" kern="1200" dirty="0" smtClean="0"/>
        </a:p>
        <a:p>
          <a:pPr lvl="0" algn="ctr" defTabSz="1066800">
            <a:lnSpc>
              <a:spcPct val="90000"/>
            </a:lnSpc>
            <a:spcBef>
              <a:spcPct val="0"/>
            </a:spcBef>
            <a:spcAft>
              <a:spcPct val="35000"/>
            </a:spcAft>
          </a:pPr>
          <a:endParaRPr lang="fr-FR" sz="1100" kern="1200" dirty="0"/>
        </a:p>
      </dsp:txBody>
      <dsp:txXfrm>
        <a:off x="0" y="635979"/>
        <a:ext cx="8227590" cy="1150704"/>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05D5D4-3FE1-4141-BA8F-7EA078EE9F03}">
      <dsp:nvSpPr>
        <dsp:cNvPr id="0" name=""/>
        <dsp:cNvSpPr/>
      </dsp:nvSpPr>
      <dsp:spPr>
        <a:xfrm>
          <a:off x="0" y="617638"/>
          <a:ext cx="8229600" cy="277200"/>
        </a:xfrm>
        <a:prstGeom prst="rect">
          <a:avLst/>
        </a:prstGeom>
        <a:solidFill>
          <a:schemeClr val="lt1">
            <a:alpha val="90000"/>
            <a:hueOff val="0"/>
            <a:satOff val="0"/>
            <a:lumOff val="0"/>
            <a:alphaOff val="0"/>
          </a:schemeClr>
        </a:solidFill>
        <a:ln w="9525" cap="flat" cmpd="sng" algn="ctr">
          <a:solidFill>
            <a:schemeClr val="accent4">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33EBC97-80D4-42D9-88D7-13803C1D5F37}">
      <dsp:nvSpPr>
        <dsp:cNvPr id="0" name=""/>
        <dsp:cNvSpPr/>
      </dsp:nvSpPr>
      <dsp:spPr>
        <a:xfrm>
          <a:off x="411480" y="214596"/>
          <a:ext cx="7056882" cy="565402"/>
        </a:xfrm>
        <a:prstGeom prst="roundRect">
          <a:avLst/>
        </a:prstGeom>
        <a:gradFill rotWithShape="0">
          <a:gsLst>
            <a:gs pos="0">
              <a:schemeClr val="accent4">
                <a:alpha val="90000"/>
                <a:hueOff val="0"/>
                <a:satOff val="0"/>
                <a:lumOff val="0"/>
                <a:alphaOff val="0"/>
                <a:shade val="51000"/>
                <a:satMod val="130000"/>
              </a:schemeClr>
            </a:gs>
            <a:gs pos="80000">
              <a:schemeClr val="accent4">
                <a:alpha val="90000"/>
                <a:hueOff val="0"/>
                <a:satOff val="0"/>
                <a:lumOff val="0"/>
                <a:alphaOff val="0"/>
                <a:shade val="93000"/>
                <a:satMod val="130000"/>
              </a:schemeClr>
            </a:gs>
            <a:gs pos="100000">
              <a:schemeClr val="accent4">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r" defTabSz="1066800" rtl="1">
            <a:lnSpc>
              <a:spcPct val="90000"/>
            </a:lnSpc>
            <a:spcBef>
              <a:spcPct val="0"/>
            </a:spcBef>
            <a:spcAft>
              <a:spcPct val="35000"/>
            </a:spcAft>
          </a:pPr>
          <a:r>
            <a:rPr lang="ar-MA" sz="2400" b="1" kern="1200" dirty="0" smtClean="0">
              <a:cs typeface="+mj-cs"/>
            </a:rPr>
            <a:t>معيار المشاركة </a:t>
          </a:r>
          <a:endParaRPr lang="fr-FR" sz="2400" b="1" kern="1200" dirty="0">
            <a:cs typeface="+mj-cs"/>
          </a:endParaRPr>
        </a:p>
      </dsp:txBody>
      <dsp:txXfrm>
        <a:off x="411480" y="214596"/>
        <a:ext cx="7056882" cy="565402"/>
      </dsp:txXfrm>
    </dsp:sp>
    <dsp:sp modelId="{7E9E9A4C-AEBE-4CE3-9F89-456E62934F04}">
      <dsp:nvSpPr>
        <dsp:cNvPr id="0" name=""/>
        <dsp:cNvSpPr/>
      </dsp:nvSpPr>
      <dsp:spPr>
        <a:xfrm>
          <a:off x="0" y="1357281"/>
          <a:ext cx="8229600" cy="277200"/>
        </a:xfrm>
        <a:prstGeom prst="rect">
          <a:avLst/>
        </a:prstGeom>
        <a:solidFill>
          <a:schemeClr val="lt1">
            <a:alpha val="90000"/>
            <a:hueOff val="0"/>
            <a:satOff val="0"/>
            <a:lumOff val="0"/>
            <a:alphaOff val="0"/>
          </a:schemeClr>
        </a:solidFill>
        <a:ln w="9525" cap="flat" cmpd="sng" algn="ctr">
          <a:solidFill>
            <a:schemeClr val="accent4">
              <a:alpha val="90000"/>
              <a:hueOff val="0"/>
              <a:satOff val="0"/>
              <a:lumOff val="0"/>
              <a:alphaOff val="-6667"/>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0B60D5E-A84B-4DEE-AEC9-A4D08E23065C}">
      <dsp:nvSpPr>
        <dsp:cNvPr id="0" name=""/>
        <dsp:cNvSpPr/>
      </dsp:nvSpPr>
      <dsp:spPr>
        <a:xfrm>
          <a:off x="411480" y="954238"/>
          <a:ext cx="7056882" cy="565402"/>
        </a:xfrm>
        <a:prstGeom prst="roundRect">
          <a:avLst/>
        </a:prstGeom>
        <a:gradFill rotWithShape="0">
          <a:gsLst>
            <a:gs pos="0">
              <a:schemeClr val="accent4">
                <a:alpha val="90000"/>
                <a:hueOff val="0"/>
                <a:satOff val="0"/>
                <a:lumOff val="0"/>
                <a:alphaOff val="-6667"/>
                <a:shade val="51000"/>
                <a:satMod val="130000"/>
              </a:schemeClr>
            </a:gs>
            <a:gs pos="80000">
              <a:schemeClr val="accent4">
                <a:alpha val="90000"/>
                <a:hueOff val="0"/>
                <a:satOff val="0"/>
                <a:lumOff val="0"/>
                <a:alphaOff val="-6667"/>
                <a:shade val="93000"/>
                <a:satMod val="130000"/>
              </a:schemeClr>
            </a:gs>
            <a:gs pos="100000">
              <a:schemeClr val="accent4">
                <a:alpha val="90000"/>
                <a:hueOff val="0"/>
                <a:satOff val="0"/>
                <a:lumOff val="0"/>
                <a:alphaOff val="-6667"/>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r" defTabSz="1066800" rtl="1">
            <a:lnSpc>
              <a:spcPct val="90000"/>
            </a:lnSpc>
            <a:spcBef>
              <a:spcPct val="0"/>
            </a:spcBef>
            <a:spcAft>
              <a:spcPct val="35000"/>
            </a:spcAft>
          </a:pPr>
          <a:r>
            <a:rPr lang="ar-MA" sz="2400" b="1" kern="1200" dirty="0" smtClean="0">
              <a:cs typeface="+mj-cs"/>
            </a:rPr>
            <a:t>معيار المقاربة الحقوقية </a:t>
          </a:r>
          <a:endParaRPr lang="fr-FR" sz="2400" b="1" kern="1200" dirty="0">
            <a:cs typeface="+mj-cs"/>
          </a:endParaRPr>
        </a:p>
      </dsp:txBody>
      <dsp:txXfrm>
        <a:off x="411480" y="954238"/>
        <a:ext cx="7056882" cy="565402"/>
      </dsp:txXfrm>
    </dsp:sp>
    <dsp:sp modelId="{7415F2F8-CA37-41FA-8D12-9E1AAC52CD3A}">
      <dsp:nvSpPr>
        <dsp:cNvPr id="0" name=""/>
        <dsp:cNvSpPr/>
      </dsp:nvSpPr>
      <dsp:spPr>
        <a:xfrm>
          <a:off x="0" y="2096923"/>
          <a:ext cx="8229600" cy="277200"/>
        </a:xfrm>
        <a:prstGeom prst="rect">
          <a:avLst/>
        </a:prstGeom>
        <a:solidFill>
          <a:schemeClr val="lt1">
            <a:alpha val="90000"/>
            <a:hueOff val="0"/>
            <a:satOff val="0"/>
            <a:lumOff val="0"/>
            <a:alphaOff val="0"/>
          </a:schemeClr>
        </a:solidFill>
        <a:ln w="9525" cap="flat" cmpd="sng" algn="ctr">
          <a:solidFill>
            <a:schemeClr val="accent4">
              <a:alpha val="90000"/>
              <a:hueOff val="0"/>
              <a:satOff val="0"/>
              <a:lumOff val="0"/>
              <a:alphaOff val="-13333"/>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B4E6AA5-E6EE-42A5-B735-4635F2BA499C}">
      <dsp:nvSpPr>
        <dsp:cNvPr id="0" name=""/>
        <dsp:cNvSpPr/>
      </dsp:nvSpPr>
      <dsp:spPr>
        <a:xfrm>
          <a:off x="411480" y="1693881"/>
          <a:ext cx="7056882" cy="565402"/>
        </a:xfrm>
        <a:prstGeom prst="roundRect">
          <a:avLst/>
        </a:prstGeom>
        <a:gradFill rotWithShape="0">
          <a:gsLst>
            <a:gs pos="0">
              <a:schemeClr val="accent4">
                <a:alpha val="90000"/>
                <a:hueOff val="0"/>
                <a:satOff val="0"/>
                <a:lumOff val="0"/>
                <a:alphaOff val="-13333"/>
                <a:shade val="51000"/>
                <a:satMod val="130000"/>
              </a:schemeClr>
            </a:gs>
            <a:gs pos="80000">
              <a:schemeClr val="accent4">
                <a:alpha val="90000"/>
                <a:hueOff val="0"/>
                <a:satOff val="0"/>
                <a:lumOff val="0"/>
                <a:alphaOff val="-13333"/>
                <a:shade val="93000"/>
                <a:satMod val="130000"/>
              </a:schemeClr>
            </a:gs>
            <a:gs pos="100000">
              <a:schemeClr val="accent4">
                <a:alpha val="90000"/>
                <a:hueOff val="0"/>
                <a:satOff val="0"/>
                <a:lumOff val="0"/>
                <a:alphaOff val="-1333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r" defTabSz="1066800" rtl="1">
            <a:lnSpc>
              <a:spcPct val="90000"/>
            </a:lnSpc>
            <a:spcBef>
              <a:spcPct val="0"/>
            </a:spcBef>
            <a:spcAft>
              <a:spcPct val="35000"/>
            </a:spcAft>
          </a:pPr>
          <a:r>
            <a:rPr lang="ar-MA" sz="2400" b="1" kern="1200" dirty="0" smtClean="0">
              <a:cs typeface="+mj-cs"/>
            </a:rPr>
            <a:t>معيار الشفافية </a:t>
          </a:r>
          <a:endParaRPr lang="fr-FR" sz="2400" b="1" kern="1200" dirty="0">
            <a:cs typeface="+mj-cs"/>
          </a:endParaRPr>
        </a:p>
      </dsp:txBody>
      <dsp:txXfrm>
        <a:off x="411480" y="1693881"/>
        <a:ext cx="7056882" cy="565402"/>
      </dsp:txXfrm>
    </dsp:sp>
    <dsp:sp modelId="{B4E95343-3439-481B-93AD-31158E8D4C21}">
      <dsp:nvSpPr>
        <dsp:cNvPr id="0" name=""/>
        <dsp:cNvSpPr/>
      </dsp:nvSpPr>
      <dsp:spPr>
        <a:xfrm>
          <a:off x="0" y="2836566"/>
          <a:ext cx="8229600" cy="277200"/>
        </a:xfrm>
        <a:prstGeom prst="rect">
          <a:avLst/>
        </a:prstGeom>
        <a:solidFill>
          <a:schemeClr val="lt1">
            <a:alpha val="90000"/>
            <a:hueOff val="0"/>
            <a:satOff val="0"/>
            <a:lumOff val="0"/>
            <a:alphaOff val="0"/>
          </a:schemeClr>
        </a:solidFill>
        <a:ln w="9525" cap="flat" cmpd="sng" algn="ctr">
          <a:solidFill>
            <a:schemeClr val="accent4">
              <a:alpha val="90000"/>
              <a:hueOff val="0"/>
              <a:satOff val="0"/>
              <a:lumOff val="0"/>
              <a:alphaOff val="-2000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D217092-6EB0-41DF-94F7-5106FD6AE254}">
      <dsp:nvSpPr>
        <dsp:cNvPr id="0" name=""/>
        <dsp:cNvSpPr/>
      </dsp:nvSpPr>
      <dsp:spPr>
        <a:xfrm>
          <a:off x="411480" y="2433523"/>
          <a:ext cx="7056882" cy="565402"/>
        </a:xfrm>
        <a:prstGeom prst="roundRect">
          <a:avLst/>
        </a:prstGeom>
        <a:gradFill rotWithShape="0">
          <a:gsLst>
            <a:gs pos="0">
              <a:schemeClr val="accent4">
                <a:alpha val="90000"/>
                <a:hueOff val="0"/>
                <a:satOff val="0"/>
                <a:lumOff val="0"/>
                <a:alphaOff val="-20000"/>
                <a:shade val="51000"/>
                <a:satMod val="130000"/>
              </a:schemeClr>
            </a:gs>
            <a:gs pos="80000">
              <a:schemeClr val="accent4">
                <a:alpha val="90000"/>
                <a:hueOff val="0"/>
                <a:satOff val="0"/>
                <a:lumOff val="0"/>
                <a:alphaOff val="-20000"/>
                <a:shade val="93000"/>
                <a:satMod val="130000"/>
              </a:schemeClr>
            </a:gs>
            <a:gs pos="100000">
              <a:schemeClr val="accent4">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r" defTabSz="1066800" rtl="1">
            <a:lnSpc>
              <a:spcPct val="90000"/>
            </a:lnSpc>
            <a:spcBef>
              <a:spcPct val="0"/>
            </a:spcBef>
            <a:spcAft>
              <a:spcPct val="35000"/>
            </a:spcAft>
          </a:pPr>
          <a:r>
            <a:rPr lang="ar-MA" sz="2400" b="1" kern="1200" dirty="0" smtClean="0">
              <a:cs typeface="+mj-cs"/>
            </a:rPr>
            <a:t>معيار حسن الاستجابة للحاجات و التطلعات و الطموحات </a:t>
          </a:r>
          <a:endParaRPr lang="fr-FR" sz="2400" b="1" kern="1200" dirty="0">
            <a:cs typeface="+mj-cs"/>
          </a:endParaRPr>
        </a:p>
      </dsp:txBody>
      <dsp:txXfrm>
        <a:off x="411480" y="2433523"/>
        <a:ext cx="7056882" cy="565402"/>
      </dsp:txXfrm>
    </dsp:sp>
    <dsp:sp modelId="{453E7A73-378E-40EE-BC66-4565B842C301}">
      <dsp:nvSpPr>
        <dsp:cNvPr id="0" name=""/>
        <dsp:cNvSpPr/>
      </dsp:nvSpPr>
      <dsp:spPr>
        <a:xfrm>
          <a:off x="0" y="3576208"/>
          <a:ext cx="8229600" cy="277200"/>
        </a:xfrm>
        <a:prstGeom prst="rect">
          <a:avLst/>
        </a:prstGeom>
        <a:solidFill>
          <a:schemeClr val="lt1">
            <a:alpha val="90000"/>
            <a:hueOff val="0"/>
            <a:satOff val="0"/>
            <a:lumOff val="0"/>
            <a:alphaOff val="0"/>
          </a:schemeClr>
        </a:solidFill>
        <a:ln w="9525" cap="flat" cmpd="sng" algn="ctr">
          <a:solidFill>
            <a:schemeClr val="accent4">
              <a:alpha val="90000"/>
              <a:hueOff val="0"/>
              <a:satOff val="0"/>
              <a:lumOff val="0"/>
              <a:alphaOff val="-26667"/>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2C667E6-FF25-4F6C-81A2-D3B9943F4CFB}">
      <dsp:nvSpPr>
        <dsp:cNvPr id="0" name=""/>
        <dsp:cNvSpPr/>
      </dsp:nvSpPr>
      <dsp:spPr>
        <a:xfrm>
          <a:off x="411480" y="3173166"/>
          <a:ext cx="7056882" cy="565402"/>
        </a:xfrm>
        <a:prstGeom prst="roundRect">
          <a:avLst/>
        </a:prstGeom>
        <a:gradFill rotWithShape="0">
          <a:gsLst>
            <a:gs pos="0">
              <a:schemeClr val="accent4">
                <a:alpha val="90000"/>
                <a:hueOff val="0"/>
                <a:satOff val="0"/>
                <a:lumOff val="0"/>
                <a:alphaOff val="-26667"/>
                <a:shade val="51000"/>
                <a:satMod val="130000"/>
              </a:schemeClr>
            </a:gs>
            <a:gs pos="80000">
              <a:schemeClr val="accent4">
                <a:alpha val="90000"/>
                <a:hueOff val="0"/>
                <a:satOff val="0"/>
                <a:lumOff val="0"/>
                <a:alphaOff val="-26667"/>
                <a:shade val="93000"/>
                <a:satMod val="130000"/>
              </a:schemeClr>
            </a:gs>
            <a:gs pos="100000">
              <a:schemeClr val="accent4">
                <a:alpha val="90000"/>
                <a:hueOff val="0"/>
                <a:satOff val="0"/>
                <a:lumOff val="0"/>
                <a:alphaOff val="-26667"/>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r" defTabSz="1066800" rtl="1">
            <a:lnSpc>
              <a:spcPct val="90000"/>
            </a:lnSpc>
            <a:spcBef>
              <a:spcPct val="0"/>
            </a:spcBef>
            <a:spcAft>
              <a:spcPct val="35000"/>
            </a:spcAft>
          </a:pPr>
          <a:r>
            <a:rPr lang="ar-MA" sz="2400" b="1" kern="1200" dirty="0" smtClean="0">
              <a:cs typeface="+mj-cs"/>
            </a:rPr>
            <a:t>معيار التوافق </a:t>
          </a:r>
          <a:endParaRPr lang="fr-FR" sz="2400" b="1" kern="1200" dirty="0">
            <a:cs typeface="+mj-cs"/>
          </a:endParaRPr>
        </a:p>
      </dsp:txBody>
      <dsp:txXfrm>
        <a:off x="411480" y="3173166"/>
        <a:ext cx="7056882" cy="565402"/>
      </dsp:txXfrm>
    </dsp:sp>
    <dsp:sp modelId="{E4805CB6-D092-4002-8B5A-977BB7FE5EB0}">
      <dsp:nvSpPr>
        <dsp:cNvPr id="0" name=""/>
        <dsp:cNvSpPr/>
      </dsp:nvSpPr>
      <dsp:spPr>
        <a:xfrm>
          <a:off x="0" y="4315851"/>
          <a:ext cx="8229600" cy="277200"/>
        </a:xfrm>
        <a:prstGeom prst="rect">
          <a:avLst/>
        </a:prstGeom>
        <a:solidFill>
          <a:schemeClr val="lt1">
            <a:alpha val="90000"/>
            <a:hueOff val="0"/>
            <a:satOff val="0"/>
            <a:lumOff val="0"/>
            <a:alphaOff val="0"/>
          </a:schemeClr>
        </a:solidFill>
        <a:ln w="9525" cap="flat" cmpd="sng" algn="ctr">
          <a:solidFill>
            <a:schemeClr val="accent4">
              <a:alpha val="90000"/>
              <a:hueOff val="0"/>
              <a:satOff val="0"/>
              <a:lumOff val="0"/>
              <a:alphaOff val="-33333"/>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850D101-FA0A-4C7B-831E-AAB8C1D2B558}">
      <dsp:nvSpPr>
        <dsp:cNvPr id="0" name=""/>
        <dsp:cNvSpPr/>
      </dsp:nvSpPr>
      <dsp:spPr>
        <a:xfrm>
          <a:off x="411480" y="3912808"/>
          <a:ext cx="7056882" cy="565402"/>
        </a:xfrm>
        <a:prstGeom prst="roundRect">
          <a:avLst/>
        </a:prstGeom>
        <a:gradFill rotWithShape="0">
          <a:gsLst>
            <a:gs pos="0">
              <a:schemeClr val="accent4">
                <a:alpha val="90000"/>
                <a:hueOff val="0"/>
                <a:satOff val="0"/>
                <a:lumOff val="0"/>
                <a:alphaOff val="-33333"/>
                <a:shade val="51000"/>
                <a:satMod val="130000"/>
              </a:schemeClr>
            </a:gs>
            <a:gs pos="80000">
              <a:schemeClr val="accent4">
                <a:alpha val="90000"/>
                <a:hueOff val="0"/>
                <a:satOff val="0"/>
                <a:lumOff val="0"/>
                <a:alphaOff val="-33333"/>
                <a:shade val="93000"/>
                <a:satMod val="130000"/>
              </a:schemeClr>
            </a:gs>
            <a:gs pos="100000">
              <a:schemeClr val="accent4">
                <a:alpha val="90000"/>
                <a:hueOff val="0"/>
                <a:satOff val="0"/>
                <a:lumOff val="0"/>
                <a:alphaOff val="-3333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r" defTabSz="1066800" rtl="1">
            <a:lnSpc>
              <a:spcPct val="90000"/>
            </a:lnSpc>
            <a:spcBef>
              <a:spcPct val="0"/>
            </a:spcBef>
            <a:spcAft>
              <a:spcPct val="35000"/>
            </a:spcAft>
          </a:pPr>
          <a:r>
            <a:rPr lang="ar-MA" sz="2400" b="1" kern="1200" dirty="0" smtClean="0">
              <a:cs typeface="+mj-cs"/>
            </a:rPr>
            <a:t>معيار المحاسبة </a:t>
          </a:r>
          <a:endParaRPr lang="fr-FR" sz="2400" b="1" kern="1200" dirty="0">
            <a:cs typeface="+mj-cs"/>
          </a:endParaRPr>
        </a:p>
      </dsp:txBody>
      <dsp:txXfrm>
        <a:off x="411480" y="3912808"/>
        <a:ext cx="7056882" cy="565402"/>
      </dsp:txXfrm>
    </dsp:sp>
    <dsp:sp modelId="{ED8D28F1-E4B7-4A61-9122-A2E13BF47282}">
      <dsp:nvSpPr>
        <dsp:cNvPr id="0" name=""/>
        <dsp:cNvSpPr/>
      </dsp:nvSpPr>
      <dsp:spPr>
        <a:xfrm>
          <a:off x="0" y="4865427"/>
          <a:ext cx="8229600" cy="679189"/>
        </a:xfrm>
        <a:prstGeom prst="rect">
          <a:avLst/>
        </a:prstGeom>
        <a:solidFill>
          <a:schemeClr val="lt1">
            <a:alpha val="90000"/>
            <a:hueOff val="0"/>
            <a:satOff val="0"/>
            <a:lumOff val="0"/>
            <a:alphaOff val="0"/>
          </a:schemeClr>
        </a:solidFill>
        <a:ln w="9525" cap="flat" cmpd="sng" algn="ctr">
          <a:solidFill>
            <a:schemeClr val="accent4">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E504242-5A66-47B5-B361-39DA61739F2B}">
      <dsp:nvSpPr>
        <dsp:cNvPr id="0" name=""/>
        <dsp:cNvSpPr/>
      </dsp:nvSpPr>
      <dsp:spPr>
        <a:xfrm>
          <a:off x="411480" y="4652451"/>
          <a:ext cx="7056882" cy="565402"/>
        </a:xfrm>
        <a:prstGeom prst="roundRect">
          <a:avLst/>
        </a:prstGeom>
        <a:gradFill rotWithShape="0">
          <a:gsLst>
            <a:gs pos="0">
              <a:schemeClr val="accent4">
                <a:alpha val="90000"/>
                <a:hueOff val="0"/>
                <a:satOff val="0"/>
                <a:lumOff val="0"/>
                <a:alphaOff val="-40000"/>
                <a:shade val="51000"/>
                <a:satMod val="130000"/>
              </a:schemeClr>
            </a:gs>
            <a:gs pos="80000">
              <a:schemeClr val="accent4">
                <a:alpha val="90000"/>
                <a:hueOff val="0"/>
                <a:satOff val="0"/>
                <a:lumOff val="0"/>
                <a:alphaOff val="-40000"/>
                <a:shade val="93000"/>
                <a:satMod val="130000"/>
              </a:schemeClr>
            </a:gs>
            <a:gs pos="100000">
              <a:schemeClr val="accent4">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r" defTabSz="1066800" rtl="1">
            <a:lnSpc>
              <a:spcPct val="90000"/>
            </a:lnSpc>
            <a:spcBef>
              <a:spcPct val="0"/>
            </a:spcBef>
            <a:spcAft>
              <a:spcPct val="35000"/>
            </a:spcAft>
          </a:pPr>
          <a:r>
            <a:rPr lang="ar-MA" sz="2400" b="1" kern="1200" dirty="0" smtClean="0">
              <a:cs typeface="+mj-cs"/>
            </a:rPr>
            <a:t>معيار الرؤيا أو المنظور الاستراتيجي </a:t>
          </a:r>
          <a:endParaRPr lang="fr-FR" sz="2400" b="1" kern="1200" dirty="0">
            <a:cs typeface="+mj-cs"/>
          </a:endParaRPr>
        </a:p>
      </dsp:txBody>
      <dsp:txXfrm>
        <a:off x="411480" y="4652451"/>
        <a:ext cx="7056882" cy="56540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1AE1E-7F5A-4833-ACAD-11B5CB9EBB84}" type="datetimeFigureOut">
              <a:rPr lang="fr-FR" smtClean="0"/>
              <a:pPr/>
              <a:t>20/03/2013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F7B6CD-9F19-44DC-BCF8-715FC17EC623}"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7F7B6CD-9F19-44DC-BCF8-715FC17EC623}" type="slidenum">
              <a:rPr lang="fr-FR" smtClean="0"/>
              <a:pPr/>
              <a:t>3</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A2BA7C0-1214-4A6B-8390-5F8F12A011E4}" type="slidenum">
              <a:rPr lang="fr-FR" smtClean="0"/>
              <a:pPr/>
              <a:t>6</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7F7B6CD-9F19-44DC-BCF8-715FC17EC623}" type="slidenum">
              <a:rPr lang="fr-FR" smtClean="0"/>
              <a:pPr/>
              <a:t>23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7F7B6CD-9F19-44DC-BCF8-715FC17EC623}" type="slidenum">
              <a:rPr lang="fr-FR" smtClean="0"/>
              <a:pPr/>
              <a:t>37</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A2BA7C0-1214-4A6B-8390-5F8F12A011E4}" type="slidenum">
              <a:rPr lang="fr-FR" smtClean="0"/>
              <a:pPr/>
              <a:t>38</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E38CE603-5259-48EB-9D38-CFC796CCB0A3}" type="datetimeFigureOut">
              <a:rPr lang="fr-FR" smtClean="0"/>
              <a:pPr/>
              <a:t>20/03/2013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8C6C591-1B9E-47CF-B8FE-7BA10581C26A}"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38CE603-5259-48EB-9D38-CFC796CCB0A3}" type="datetimeFigureOut">
              <a:rPr lang="fr-FR" smtClean="0"/>
              <a:pPr/>
              <a:t>20/03/2013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8C6C591-1B9E-47CF-B8FE-7BA10581C26A}"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38CE603-5259-48EB-9D38-CFC796CCB0A3}" type="datetimeFigureOut">
              <a:rPr lang="fr-FR" smtClean="0"/>
              <a:pPr/>
              <a:t>20/03/2013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8C6C591-1B9E-47CF-B8FE-7BA10581C26A}"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38CE603-5259-48EB-9D38-CFC796CCB0A3}" type="datetimeFigureOut">
              <a:rPr lang="fr-FR" smtClean="0"/>
              <a:pPr/>
              <a:t>20/03/2013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8C6C591-1B9E-47CF-B8FE-7BA10581C26A}"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E38CE603-5259-48EB-9D38-CFC796CCB0A3}" type="datetimeFigureOut">
              <a:rPr lang="fr-FR" smtClean="0"/>
              <a:pPr/>
              <a:t>20/03/2013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8C6C591-1B9E-47CF-B8FE-7BA10581C26A}"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38CE603-5259-48EB-9D38-CFC796CCB0A3}" type="datetimeFigureOut">
              <a:rPr lang="fr-FR" smtClean="0"/>
              <a:pPr/>
              <a:t>20/03/2013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8C6C591-1B9E-47CF-B8FE-7BA10581C26A}"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38CE603-5259-48EB-9D38-CFC796CCB0A3}" type="datetimeFigureOut">
              <a:rPr lang="fr-FR" smtClean="0"/>
              <a:pPr/>
              <a:t>20/03/2013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8C6C591-1B9E-47CF-B8FE-7BA10581C26A}"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E38CE603-5259-48EB-9D38-CFC796CCB0A3}" type="datetimeFigureOut">
              <a:rPr lang="fr-FR" smtClean="0"/>
              <a:pPr/>
              <a:t>20/03/2013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8C6C591-1B9E-47CF-B8FE-7BA10581C26A}"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38CE603-5259-48EB-9D38-CFC796CCB0A3}" type="datetimeFigureOut">
              <a:rPr lang="fr-FR" smtClean="0"/>
              <a:pPr/>
              <a:t>20/03/2013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8C6C591-1B9E-47CF-B8FE-7BA10581C26A}"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38CE603-5259-48EB-9D38-CFC796CCB0A3}" type="datetimeFigureOut">
              <a:rPr lang="fr-FR" smtClean="0"/>
              <a:pPr/>
              <a:t>20/03/2013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8C6C591-1B9E-47CF-B8FE-7BA10581C26A}"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38CE603-5259-48EB-9D38-CFC796CCB0A3}" type="datetimeFigureOut">
              <a:rPr lang="fr-FR" smtClean="0"/>
              <a:pPr/>
              <a:t>20/03/2013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8C6C591-1B9E-47CF-B8FE-7BA10581C26A}"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CE603-5259-48EB-9D38-CFC796CCB0A3}" type="datetimeFigureOut">
              <a:rPr lang="fr-FR" smtClean="0"/>
              <a:pPr/>
              <a:t>20/03/2013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6C591-1B9E-47CF-B8FE-7BA10581C26A}"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1268760"/>
            <a:ext cx="9144000" cy="35394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endParaRPr lang="ar-MA" sz="6000" dirty="0" smtClean="0">
              <a:cs typeface="+mj-cs"/>
            </a:endParaRPr>
          </a:p>
          <a:p>
            <a:pPr algn="ctr"/>
            <a:r>
              <a:rPr lang="ar-MA" sz="6000" dirty="0" smtClean="0">
                <a:cs typeface="+mj-cs"/>
              </a:rPr>
              <a:t>عرض </a:t>
            </a:r>
            <a:r>
              <a:rPr lang="ar-MA" sz="6000" dirty="0" smtClean="0">
                <a:cs typeface="+mj-cs"/>
              </a:rPr>
              <a:t>حول </a:t>
            </a:r>
            <a:r>
              <a:rPr lang="ar-MA" sz="6000" dirty="0" err="1" smtClean="0">
                <a:cs typeface="+mj-cs"/>
              </a:rPr>
              <a:t>موضوع </a:t>
            </a:r>
            <a:r>
              <a:rPr lang="ar-MA" sz="6000" dirty="0" err="1" smtClean="0">
                <a:cs typeface="+mj-cs"/>
              </a:rPr>
              <a:t>:</a:t>
            </a:r>
            <a:endParaRPr lang="ar-MA" sz="6000" dirty="0" smtClean="0">
              <a:cs typeface="+mj-cs"/>
            </a:endParaRPr>
          </a:p>
          <a:p>
            <a:pPr algn="ctr"/>
            <a:r>
              <a:rPr lang="ar-MA" sz="6000" dirty="0" smtClean="0">
                <a:cs typeface="+mj-cs"/>
              </a:rPr>
              <a:t>الفاعلون في الحياة </a:t>
            </a:r>
            <a:r>
              <a:rPr lang="ar-MA" sz="6000" dirty="0" smtClean="0">
                <a:cs typeface="+mj-cs"/>
              </a:rPr>
              <a:t>المدرسية</a:t>
            </a:r>
          </a:p>
          <a:p>
            <a:pPr algn="ctr"/>
            <a:r>
              <a:rPr lang="ar-MA" sz="4400" dirty="0" smtClean="0">
                <a:cs typeface="+mj-cs"/>
              </a:rPr>
              <a:t> </a:t>
            </a:r>
            <a:endParaRPr lang="fr-FR" sz="4400" dirty="0">
              <a:cs typeface="+mj-cs"/>
            </a:endParaRPr>
          </a:p>
        </p:txBody>
      </p:sp>
      <p:sp>
        <p:nvSpPr>
          <p:cNvPr id="5" name="ZoneTexte 4"/>
          <p:cNvSpPr txBox="1"/>
          <p:nvPr/>
        </p:nvSpPr>
        <p:spPr>
          <a:xfrm>
            <a:off x="0" y="4797153"/>
            <a:ext cx="9144000" cy="209288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r"/>
            <a:r>
              <a:rPr lang="ar-MA" sz="2800" dirty="0" smtClean="0">
                <a:cs typeface="+mj-cs"/>
              </a:rPr>
              <a:t>انجاز الأساتذة </a:t>
            </a:r>
            <a:r>
              <a:rPr lang="ar-MA" sz="2800" dirty="0" err="1" smtClean="0">
                <a:cs typeface="+mj-cs"/>
              </a:rPr>
              <a:t>المتدربين :</a:t>
            </a:r>
            <a:endParaRPr lang="ar-MA" sz="2800" dirty="0" smtClean="0">
              <a:cs typeface="+mj-cs"/>
            </a:endParaRPr>
          </a:p>
          <a:p>
            <a:pPr algn="r"/>
            <a:r>
              <a:rPr lang="ar-MA" sz="2800" dirty="0" smtClean="0">
                <a:cs typeface="+mj-cs"/>
              </a:rPr>
              <a:t>      </a:t>
            </a:r>
            <a:r>
              <a:rPr lang="ar-MA" sz="2800" dirty="0" smtClean="0">
                <a:cs typeface="+mj-cs"/>
              </a:rPr>
              <a:t>- صالحة </a:t>
            </a:r>
            <a:r>
              <a:rPr lang="ar-MA" sz="2800" dirty="0" err="1" smtClean="0">
                <a:cs typeface="+mj-cs"/>
              </a:rPr>
              <a:t>اعظيمي</a:t>
            </a:r>
            <a:r>
              <a:rPr lang="ar-MA" sz="2800" dirty="0" smtClean="0">
                <a:cs typeface="+mj-cs"/>
              </a:rPr>
              <a:t> </a:t>
            </a:r>
          </a:p>
          <a:p>
            <a:pPr algn="r"/>
            <a:r>
              <a:rPr lang="ar-MA" sz="2800" dirty="0" smtClean="0">
                <a:cs typeface="+mj-cs"/>
              </a:rPr>
              <a:t>   </a:t>
            </a:r>
            <a:r>
              <a:rPr lang="ar-MA" sz="2800" dirty="0" smtClean="0">
                <a:cs typeface="+mj-cs"/>
              </a:rPr>
              <a:t>   </a:t>
            </a:r>
            <a:r>
              <a:rPr lang="ar-MA" sz="2800" dirty="0" smtClean="0">
                <a:cs typeface="+mj-cs"/>
              </a:rPr>
              <a:t>- وهيبة </a:t>
            </a:r>
            <a:r>
              <a:rPr lang="ar-MA" sz="2800" dirty="0" err="1" smtClean="0">
                <a:cs typeface="+mj-cs"/>
              </a:rPr>
              <a:t>غراف</a:t>
            </a:r>
            <a:r>
              <a:rPr lang="ar-MA" sz="2800" dirty="0" smtClean="0">
                <a:cs typeface="+mj-cs"/>
              </a:rPr>
              <a:t>   </a:t>
            </a:r>
            <a:endParaRPr lang="ar-MA" sz="2800" dirty="0" smtClean="0">
              <a:cs typeface="+mj-cs"/>
            </a:endParaRPr>
          </a:p>
          <a:p>
            <a:pPr algn="r"/>
            <a:r>
              <a:rPr lang="ar-MA" sz="2800" dirty="0" smtClean="0">
                <a:cs typeface="+mj-cs"/>
              </a:rPr>
              <a:t> </a:t>
            </a:r>
            <a:endParaRPr lang="ar-MA" sz="2800" dirty="0" smtClean="0">
              <a:cs typeface="+mj-cs"/>
            </a:endParaRPr>
          </a:p>
          <a:p>
            <a:endParaRPr lang="fr-FR" dirty="0"/>
          </a:p>
        </p:txBody>
      </p:sp>
      <p:sp>
        <p:nvSpPr>
          <p:cNvPr id="6" name="ZoneTexte 5"/>
          <p:cNvSpPr txBox="1"/>
          <p:nvPr/>
        </p:nvSpPr>
        <p:spPr>
          <a:xfrm>
            <a:off x="0" y="0"/>
            <a:ext cx="9144000"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rtl="1"/>
            <a:r>
              <a:rPr lang="ar-MA" sz="2400" b="1" dirty="0" smtClean="0">
                <a:cs typeface="+mj-cs"/>
              </a:rPr>
              <a:t> المركز </a:t>
            </a:r>
            <a:r>
              <a:rPr lang="ar-MA" sz="2400" b="1" dirty="0" err="1" smtClean="0">
                <a:cs typeface="+mj-cs"/>
              </a:rPr>
              <a:t>الجهوي</a:t>
            </a:r>
            <a:r>
              <a:rPr lang="ar-MA" sz="2400" b="1" dirty="0" smtClean="0">
                <a:cs typeface="+mj-cs"/>
              </a:rPr>
              <a:t> لمهن التربية و </a:t>
            </a:r>
            <a:r>
              <a:rPr lang="ar-MA" sz="2400" b="1" dirty="0" smtClean="0">
                <a:cs typeface="+mj-cs"/>
              </a:rPr>
              <a:t>التكوين                                                                </a:t>
            </a:r>
            <a:endParaRPr lang="ar-MA" sz="2400" b="1" dirty="0" smtClean="0">
              <a:cs typeface="+mj-cs"/>
            </a:endParaRPr>
          </a:p>
          <a:p>
            <a:pPr algn="ctr"/>
            <a:r>
              <a:rPr lang="ar-MA" sz="2400" b="1" dirty="0" smtClean="0">
                <a:cs typeface="+mj-cs"/>
              </a:rPr>
              <a:t>درب </a:t>
            </a:r>
            <a:r>
              <a:rPr lang="ar-MA" sz="2400" b="1" dirty="0" smtClean="0">
                <a:cs typeface="+mj-cs"/>
              </a:rPr>
              <a:t>غلف الدار </a:t>
            </a:r>
            <a:r>
              <a:rPr lang="ar-MA" sz="2400" b="1" dirty="0" smtClean="0">
                <a:cs typeface="+mj-cs"/>
              </a:rPr>
              <a:t>البيضاء</a:t>
            </a:r>
          </a:p>
          <a:p>
            <a:pPr algn="ctr"/>
            <a:endParaRPr lang="ar-MA" sz="2400" b="1" dirty="0" smtClean="0">
              <a:cs typeface="+mj-cs"/>
            </a:endParaRPr>
          </a:p>
          <a:p>
            <a:pPr algn="ctr"/>
            <a:r>
              <a:rPr lang="ar-MA" dirty="0" smtClean="0"/>
              <a:t> </a:t>
            </a:r>
            <a:endParaRPr lang="fr-FR" dirty="0"/>
          </a:p>
        </p:txBody>
      </p:sp>
      <p:sp>
        <p:nvSpPr>
          <p:cNvPr id="7" name="ZoneTexte 6"/>
          <p:cNvSpPr txBox="1"/>
          <p:nvPr/>
        </p:nvSpPr>
        <p:spPr>
          <a:xfrm>
            <a:off x="0" y="0"/>
            <a:ext cx="2771800" cy="1200329"/>
          </a:xfrm>
          <a:prstGeom prst="rect">
            <a:avLst/>
          </a:prstGeom>
          <a:noFill/>
        </p:spPr>
        <p:txBody>
          <a:bodyPr wrap="square" rtlCol="0">
            <a:spAutoFit/>
          </a:bodyPr>
          <a:lstStyle/>
          <a:p>
            <a:r>
              <a:rPr lang="ar-MA" sz="2400" b="1" dirty="0" err="1" smtClean="0">
                <a:cs typeface="+mj-cs"/>
              </a:rPr>
              <a:t>شعبة  </a:t>
            </a:r>
            <a:r>
              <a:rPr lang="ar-MA" sz="2400" b="1" dirty="0" smtClean="0">
                <a:cs typeface="+mj-cs"/>
              </a:rPr>
              <a:t>: الاجتماعيات </a:t>
            </a:r>
            <a:endParaRPr lang="ar-MA" sz="2400" b="1" dirty="0" smtClean="0">
              <a:cs typeface="+mj-cs"/>
            </a:endParaRPr>
          </a:p>
          <a:p>
            <a:r>
              <a:rPr lang="ar-MA" sz="2400" b="1" dirty="0" err="1" smtClean="0">
                <a:cs typeface="+mj-cs"/>
              </a:rPr>
              <a:t>مادة </a:t>
            </a:r>
            <a:r>
              <a:rPr lang="ar-MA" sz="2400" b="1" dirty="0" smtClean="0">
                <a:cs typeface="+mj-cs"/>
              </a:rPr>
              <a:t>: </a:t>
            </a:r>
            <a:r>
              <a:rPr lang="ar-MA" sz="2400" b="1" dirty="0" smtClean="0">
                <a:cs typeface="+mj-cs"/>
              </a:rPr>
              <a:t>التشريع      </a:t>
            </a:r>
          </a:p>
          <a:p>
            <a:endParaRPr lang="fr-FR" sz="2400" b="1" dirty="0">
              <a:cs typeface="+mj-cs"/>
            </a:endParaRPr>
          </a:p>
        </p:txBody>
      </p:sp>
      <p:sp>
        <p:nvSpPr>
          <p:cNvPr id="8" name="ZoneTexte 7"/>
          <p:cNvSpPr txBox="1"/>
          <p:nvPr/>
        </p:nvSpPr>
        <p:spPr>
          <a:xfrm>
            <a:off x="0" y="4869160"/>
            <a:ext cx="3168352" cy="954107"/>
          </a:xfrm>
          <a:prstGeom prst="rect">
            <a:avLst/>
          </a:prstGeom>
          <a:noFill/>
        </p:spPr>
        <p:txBody>
          <a:bodyPr wrap="square" rtlCol="0">
            <a:spAutoFit/>
          </a:bodyPr>
          <a:lstStyle/>
          <a:p>
            <a:pPr algn="r"/>
            <a:r>
              <a:rPr lang="ar-MA" sz="2800" dirty="0" smtClean="0">
                <a:cs typeface="+mj-cs"/>
              </a:rPr>
              <a:t>إشراف الأستاذ </a:t>
            </a:r>
            <a:r>
              <a:rPr lang="ar-MA" sz="2800" dirty="0" err="1" smtClean="0">
                <a:cs typeface="+mj-cs"/>
              </a:rPr>
              <a:t>المكون :</a:t>
            </a:r>
            <a:endParaRPr lang="ar-MA" sz="2800" dirty="0" smtClean="0">
              <a:cs typeface="+mj-cs"/>
            </a:endParaRPr>
          </a:p>
          <a:p>
            <a:pPr algn="r"/>
            <a:r>
              <a:rPr lang="ar-MA" sz="2800" dirty="0" smtClean="0">
                <a:cs typeface="+mj-cs"/>
              </a:rPr>
              <a:t>    - نور الدين فريد</a:t>
            </a:r>
            <a:r>
              <a:rPr lang="ar-MA" dirty="0" smtClean="0"/>
              <a:t> </a:t>
            </a:r>
            <a:endParaRPr lang="fr-FR" dirty="0"/>
          </a:p>
        </p:txBody>
      </p:sp>
      <p:sp>
        <p:nvSpPr>
          <p:cNvPr id="9" name="ZoneTexte 8"/>
          <p:cNvSpPr txBox="1"/>
          <p:nvPr/>
        </p:nvSpPr>
        <p:spPr>
          <a:xfrm>
            <a:off x="1763688" y="6396335"/>
            <a:ext cx="4752528" cy="461665"/>
          </a:xfrm>
          <a:prstGeom prst="rect">
            <a:avLst/>
          </a:prstGeom>
          <a:noFill/>
        </p:spPr>
        <p:txBody>
          <a:bodyPr wrap="square" rtlCol="0">
            <a:spAutoFit/>
          </a:bodyPr>
          <a:lstStyle/>
          <a:p>
            <a:pPr algn="r" rtl="1"/>
            <a:r>
              <a:rPr lang="ar-MA" sz="2400" b="1" dirty="0" smtClean="0">
                <a:cs typeface="+mj-cs"/>
              </a:rPr>
              <a:t>السنة </a:t>
            </a:r>
            <a:r>
              <a:rPr lang="ar-MA" sz="2400" b="1" dirty="0" err="1" smtClean="0">
                <a:cs typeface="+mj-cs"/>
              </a:rPr>
              <a:t>التأهيلية</a:t>
            </a:r>
            <a:r>
              <a:rPr lang="ar-MA" sz="2400" b="1" dirty="0" smtClean="0">
                <a:cs typeface="+mj-cs"/>
              </a:rPr>
              <a:t> : 2012/2013</a:t>
            </a:r>
            <a:endParaRPr lang="fr-FR" sz="2400" b="1" dirty="0">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ar-MA" dirty="0" smtClean="0"/>
              <a:t>أدوار الحياة </a:t>
            </a:r>
            <a:r>
              <a:rPr lang="ar-MA" dirty="0" smtClean="0"/>
              <a:t>المدرسية و مقوماتها </a:t>
            </a:r>
            <a:endParaRPr lang="fr-FR" dirty="0"/>
          </a:p>
        </p:txBody>
      </p:sp>
      <p:sp>
        <p:nvSpPr>
          <p:cNvPr id="4" name="Rectangle 3"/>
          <p:cNvSpPr/>
          <p:nvPr/>
        </p:nvSpPr>
        <p:spPr>
          <a:xfrm>
            <a:off x="323528" y="2132856"/>
            <a:ext cx="8640000" cy="424731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square">
            <a:spAutoFit/>
          </a:bodyPr>
          <a:lstStyle/>
          <a:p>
            <a:pPr algn="r" rtl="1">
              <a:buFont typeface="Arial" pitchFamily="34" charset="0"/>
              <a:buChar char="•"/>
            </a:pPr>
            <a:endParaRPr lang="ar-MA" dirty="0" smtClean="0"/>
          </a:p>
          <a:p>
            <a:pPr algn="r" rtl="1"/>
            <a:r>
              <a:rPr lang="ar-MA" sz="2400" b="1" dirty="0" smtClean="0"/>
              <a:t>قد </a:t>
            </a:r>
            <a:r>
              <a:rPr lang="ar-MA" sz="2400" b="1" dirty="0" smtClean="0"/>
              <a:t>حدد الميثاق الوطني للتربية و التكوين بعض مواصفات المدرسة المغربية الوطنية الجديدة بأن جعلها تسعى لأن </a:t>
            </a:r>
            <a:r>
              <a:rPr lang="ar-MA" sz="2400" b="1" dirty="0" err="1" smtClean="0"/>
              <a:t>تكون :</a:t>
            </a:r>
            <a:r>
              <a:rPr lang="ar-MA" sz="2400" b="1" dirty="0" smtClean="0"/>
              <a:t> </a:t>
            </a:r>
            <a:endParaRPr lang="ar-MA" sz="2400" b="1" dirty="0"/>
          </a:p>
          <a:p>
            <a:pPr algn="r" rtl="1"/>
            <a:endParaRPr lang="ar-MA" sz="2400" b="1" dirty="0" smtClean="0"/>
          </a:p>
          <a:p>
            <a:pPr algn="r" rtl="1">
              <a:buFont typeface="Arial" pitchFamily="34" charset="0"/>
              <a:buChar char="•"/>
            </a:pPr>
            <a:r>
              <a:rPr lang="ar-MA" sz="2400" b="1" dirty="0" smtClean="0"/>
              <a:t>مفعمة </a:t>
            </a:r>
            <a:r>
              <a:rPr lang="ar-MA" sz="2400" b="1" dirty="0"/>
              <a:t>بالحياة، بفضل </a:t>
            </a:r>
            <a:r>
              <a:rPr lang="ar-MA" sz="2400" b="1" dirty="0" smtClean="0"/>
              <a:t>نهج </a:t>
            </a:r>
            <a:r>
              <a:rPr lang="ar-MA" sz="2400" b="1" dirty="0"/>
              <a:t>تربوي نشيط، يجاوز التلقي السلبي والعمل الفردي </a:t>
            </a:r>
            <a:r>
              <a:rPr lang="ar-MA" sz="2400" b="1" dirty="0" smtClean="0"/>
              <a:t>إلى اعتماد </a:t>
            </a:r>
            <a:r>
              <a:rPr lang="ar-MA" sz="2400" b="1" dirty="0"/>
              <a:t>التعلم الذاتي، والقدرة على الحوار والمشاركة في الاجتهاد </a:t>
            </a:r>
            <a:r>
              <a:rPr lang="ar-MA" sz="2400" b="1" dirty="0" err="1" smtClean="0"/>
              <a:t>الجماعي .</a:t>
            </a:r>
            <a:r>
              <a:rPr lang="ar-MA" sz="2400" b="1" dirty="0" smtClean="0"/>
              <a:t> </a:t>
            </a:r>
            <a:endParaRPr lang="ar-MA" sz="2400" b="1" dirty="0"/>
          </a:p>
          <a:p>
            <a:pPr algn="r" rtl="1">
              <a:buFont typeface="Arial" pitchFamily="34" charset="0"/>
              <a:buChar char="•"/>
            </a:pPr>
            <a:endParaRPr lang="ar-MA" sz="2400" b="1" dirty="0" smtClean="0"/>
          </a:p>
          <a:p>
            <a:pPr algn="r" rtl="1">
              <a:buFont typeface="Arial" pitchFamily="34" charset="0"/>
              <a:buChar char="•"/>
            </a:pPr>
            <a:r>
              <a:rPr lang="ar-MA" sz="2400" b="1" dirty="0" smtClean="0"/>
              <a:t>منفتحة </a:t>
            </a:r>
            <a:r>
              <a:rPr lang="ar-MA" sz="2400" b="1" dirty="0"/>
              <a:t>على محيطها بفضل </a:t>
            </a:r>
            <a:r>
              <a:rPr lang="ar-MA" sz="2400" b="1" dirty="0" smtClean="0"/>
              <a:t>نهج </a:t>
            </a:r>
            <a:r>
              <a:rPr lang="ar-MA" sz="2400" b="1" dirty="0"/>
              <a:t>تربوي قوامه استحضار المجتمع في قلب </a:t>
            </a:r>
            <a:r>
              <a:rPr lang="ar-MA" sz="2400" b="1" dirty="0" smtClean="0"/>
              <a:t>المدرسة</a:t>
            </a:r>
            <a:r>
              <a:rPr lang="ar-MA" sz="2400" b="1" dirty="0"/>
              <a:t>، والخروج إليه منها بكل ما يعود بالنفع على الوطن، مما يتطلب </a:t>
            </a:r>
            <a:r>
              <a:rPr lang="ar-MA" sz="2400" b="1" dirty="0" smtClean="0"/>
              <a:t>نسج علاقات </a:t>
            </a:r>
            <a:r>
              <a:rPr lang="ar-MA" sz="2400" b="1" dirty="0"/>
              <a:t>جديدة بين المدرسة وفضائها البيئي والمجتمعي والثقافي والاقتصادي</a:t>
            </a:r>
            <a:r>
              <a:rPr lang="ar-MA" dirty="0" smtClean="0"/>
              <a:t>.</a:t>
            </a:r>
          </a:p>
          <a:p>
            <a:pPr algn="r" rtl="1"/>
            <a:endParaRPr lang="ar-MA" dirty="0"/>
          </a:p>
          <a:p>
            <a:pPr algn="r" rtl="1"/>
            <a:endParaRPr lang="fr-FR" dirty="0"/>
          </a:p>
        </p:txBody>
      </p:sp>
      <p:sp>
        <p:nvSpPr>
          <p:cNvPr id="6" name="ZoneTexte 5"/>
          <p:cNvSpPr txBox="1"/>
          <p:nvPr/>
        </p:nvSpPr>
        <p:spPr>
          <a:xfrm>
            <a:off x="467544" y="5877272"/>
            <a:ext cx="4032448" cy="369332"/>
          </a:xfrm>
          <a:prstGeom prst="rect">
            <a:avLst/>
          </a:prstGeom>
          <a:noFill/>
        </p:spPr>
        <p:txBody>
          <a:bodyPr wrap="square" rtlCol="0">
            <a:spAutoFit/>
          </a:bodyPr>
          <a:lstStyle/>
          <a:p>
            <a:r>
              <a:rPr lang="ar-MA" dirty="0" smtClean="0"/>
              <a:t>المادة التاسعة من الميثاق الوطني للتربية و التكوين </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188640"/>
            <a:ext cx="8640960" cy="11430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lstStyle/>
          <a:p>
            <a:r>
              <a:rPr lang="ar-MA" dirty="0" smtClean="0"/>
              <a:t>مقومات الحياة المدرسية </a:t>
            </a:r>
            <a:endParaRPr lang="fr-FR" dirty="0"/>
          </a:p>
        </p:txBody>
      </p:sp>
      <p:sp>
        <p:nvSpPr>
          <p:cNvPr id="3" name="Espace réservé du contenu 2"/>
          <p:cNvSpPr>
            <a:spLocks noGrp="1"/>
          </p:cNvSpPr>
          <p:nvPr>
            <p:ph idx="1"/>
          </p:nvPr>
        </p:nvSpPr>
        <p:spPr>
          <a:xfrm>
            <a:off x="144016" y="1700808"/>
            <a:ext cx="8820472" cy="482453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3">
            <a:schemeClr val="accent3"/>
          </a:fillRef>
          <a:effectRef idx="2">
            <a:schemeClr val="accent3"/>
          </a:effectRef>
          <a:fontRef idx="minor">
            <a:schemeClr val="lt1"/>
          </a:fontRef>
        </p:style>
        <p:txBody>
          <a:bodyPr>
            <a:normAutofit fontScale="92500" lnSpcReduction="20000"/>
          </a:bodyPr>
          <a:lstStyle/>
          <a:p>
            <a:pPr algn="r" rtl="1">
              <a:buNone/>
            </a:pPr>
            <a:endParaRPr lang="ar-MA" dirty="0"/>
          </a:p>
          <a:p>
            <a:pPr algn="r" rtl="1"/>
            <a:r>
              <a:rPr lang="ar-MA" dirty="0" smtClean="0"/>
              <a:t>التربية </a:t>
            </a:r>
            <a:r>
              <a:rPr lang="ar-MA" dirty="0"/>
              <a:t>على الممارسة الديمقراطية وتكريس النهج </a:t>
            </a:r>
            <a:r>
              <a:rPr lang="ar-MA" dirty="0" err="1"/>
              <a:t>الحداثي</a:t>
            </a:r>
            <a:r>
              <a:rPr lang="ar-MA" dirty="0"/>
              <a:t> </a:t>
            </a:r>
            <a:r>
              <a:rPr lang="ar-MA" dirty="0" smtClean="0"/>
              <a:t>والديمقراطي </a:t>
            </a:r>
            <a:endParaRPr lang="ar-MA" dirty="0"/>
          </a:p>
          <a:p>
            <a:pPr algn="r" rtl="1"/>
            <a:r>
              <a:rPr lang="ar-MA" dirty="0"/>
              <a:t>ضمان النمو المتوازن عقليا ونفسيا ووجدانيا وحس </a:t>
            </a:r>
            <a:r>
              <a:rPr lang="ar-MA" dirty="0" smtClean="0"/>
              <a:t>حركيا </a:t>
            </a:r>
            <a:endParaRPr lang="ar-MA" dirty="0"/>
          </a:p>
          <a:p>
            <a:pPr algn="r" rtl="1"/>
            <a:r>
              <a:rPr lang="ar-MA" dirty="0"/>
              <a:t>تنمية </a:t>
            </a:r>
            <a:r>
              <a:rPr lang="ar-MA" dirty="0" err="1"/>
              <a:t>الكفايات</a:t>
            </a:r>
            <a:r>
              <a:rPr lang="ar-MA" dirty="0"/>
              <a:t> والمهارات والقدرات وبناء المشاريع </a:t>
            </a:r>
            <a:r>
              <a:rPr lang="ar-MA" dirty="0" smtClean="0"/>
              <a:t>الشخصية  </a:t>
            </a:r>
            <a:endParaRPr lang="ar-MA" dirty="0"/>
          </a:p>
          <a:p>
            <a:pPr algn="r" rtl="1"/>
            <a:r>
              <a:rPr lang="ar-MA" dirty="0" smtClean="0"/>
              <a:t>جعل </a:t>
            </a:r>
            <a:r>
              <a:rPr lang="ar-MA" dirty="0"/>
              <a:t>المتعلم في قلب الاهتمام والتفكير </a:t>
            </a:r>
            <a:r>
              <a:rPr lang="ar-MA" dirty="0" smtClean="0"/>
              <a:t>والفعل</a:t>
            </a:r>
            <a:endParaRPr lang="ar-MA" dirty="0"/>
          </a:p>
          <a:p>
            <a:pPr algn="r" rtl="1"/>
            <a:r>
              <a:rPr lang="ar-MA" dirty="0"/>
              <a:t>جعل المدرسة فضاء خصبا يساعد على تحرير الطاقات الإبداعية واكتساب المواهب </a:t>
            </a:r>
            <a:r>
              <a:rPr lang="ar-MA" dirty="0" smtClean="0"/>
              <a:t>في </a:t>
            </a:r>
            <a:r>
              <a:rPr lang="ar-MA" dirty="0"/>
              <a:t>مختلف </a:t>
            </a:r>
            <a:r>
              <a:rPr lang="ar-MA" dirty="0" smtClean="0"/>
              <a:t>المجالات</a:t>
            </a:r>
            <a:endParaRPr lang="ar-MA" dirty="0"/>
          </a:p>
          <a:p>
            <a:pPr algn="r" rtl="1"/>
            <a:r>
              <a:rPr lang="ar-MA" dirty="0"/>
              <a:t>تنشيط المؤسسة ثقافيا وعلميا ورياضيا وفنيا </a:t>
            </a:r>
            <a:r>
              <a:rPr lang="ar-MA" dirty="0" smtClean="0"/>
              <a:t>وإعلاميا</a:t>
            </a:r>
          </a:p>
          <a:p>
            <a:pPr algn="r" rtl="1"/>
            <a:r>
              <a:rPr lang="ar-MA" dirty="0"/>
              <a:t>انفتاح المؤسسة على محيطها الاجتماعي والثقافي </a:t>
            </a:r>
            <a:r>
              <a:rPr lang="ar-MA" dirty="0" err="1"/>
              <a:t>والاقتصادي</a:t>
            </a:r>
            <a:r>
              <a:rPr lang="ar-MA" dirty="0" err="1" smtClean="0"/>
              <a:t>...</a:t>
            </a:r>
            <a:endParaRPr lang="ar-MA" dirty="0" smtClean="0"/>
          </a:p>
          <a:p>
            <a:pPr algn="r" rtl="1"/>
            <a:endParaRPr lang="ar-MA" dirty="0" smtClean="0"/>
          </a:p>
          <a:p>
            <a:pPr algn="r" rtl="1"/>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an vers le bas 3"/>
          <p:cNvSpPr/>
          <p:nvPr/>
        </p:nvSpPr>
        <p:spPr>
          <a:xfrm>
            <a:off x="0" y="1988840"/>
            <a:ext cx="9144000" cy="2880320"/>
          </a:xfrm>
          <a:prstGeom prst="ribbon">
            <a:avLst>
              <a:gd name="adj1" fmla="val 16667"/>
              <a:gd name="adj2" fmla="val 6674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ar-MA" sz="4400" b="1" dirty="0" smtClean="0">
                <a:cs typeface="+mj-cs"/>
              </a:rPr>
              <a:t>أنشطة الحياة المدرسية </a:t>
            </a:r>
            <a:endParaRPr lang="fr-FR" sz="4400" b="1" dirty="0">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blipFill>
            <a:blip r:embed="rId2" cstate="print"/>
            <a:tile tx="0" ty="0" sx="100000" sy="100000" flip="none" algn="tl"/>
          </a:blipFill>
        </p:spPr>
        <p:txBody>
          <a:bodyPr>
            <a:normAutofit fontScale="77500" lnSpcReduction="20000"/>
          </a:bodyPr>
          <a:lstStyle/>
          <a:p>
            <a:pPr algn="r">
              <a:buNone/>
            </a:pPr>
            <a:r>
              <a:rPr lang="ar-MA" dirty="0" smtClean="0"/>
              <a:t>إننا لا نعني </a:t>
            </a:r>
            <a:r>
              <a:rPr lang="ar-MA" dirty="0" smtClean="0"/>
              <a:t>أن </a:t>
            </a:r>
            <a:r>
              <a:rPr lang="ar-MA" dirty="0" smtClean="0"/>
              <a:t>تكون:</a:t>
            </a:r>
          </a:p>
          <a:p>
            <a:pPr algn="r" rtl="1">
              <a:buNone/>
            </a:pPr>
            <a:r>
              <a:rPr lang="ar-MA" dirty="0" smtClean="0"/>
              <a:t>- أنشطة </a:t>
            </a:r>
            <a:r>
              <a:rPr lang="ar-MA" dirty="0" smtClean="0"/>
              <a:t>تتمحور حول معارف ومعلومات؛ </a:t>
            </a:r>
            <a:r>
              <a:rPr lang="ar-MA" dirty="0" smtClean="0"/>
              <a:t> </a:t>
            </a:r>
            <a:r>
              <a:rPr lang="ar-MA" dirty="0" smtClean="0"/>
              <a:t>ب</a:t>
            </a:r>
            <a:r>
              <a:rPr lang="ar-MA" dirty="0" smtClean="0"/>
              <a:t>الضرورة </a:t>
            </a:r>
            <a:r>
              <a:rPr lang="ar-MA" dirty="0" smtClean="0"/>
              <a:t>داخل أسوار حجرة </a:t>
            </a:r>
            <a:r>
              <a:rPr lang="ar-MA" dirty="0" smtClean="0"/>
              <a:t>الدراسة</a:t>
            </a:r>
          </a:p>
          <a:p>
            <a:pPr algn="r" rtl="1">
              <a:buNone/>
            </a:pPr>
            <a:r>
              <a:rPr lang="ar-MA" dirty="0" smtClean="0"/>
              <a:t>- ممارسات تلقينية، يستحوذ فيها المدرس على الكلمة، فيكون بذلك هو محور </a:t>
            </a:r>
            <a:r>
              <a:rPr lang="ar-MA" dirty="0" err="1" smtClean="0"/>
              <a:t>التعليم؛</a:t>
            </a:r>
            <a:r>
              <a:rPr lang="ar-MA" dirty="0" smtClean="0"/>
              <a:t> </a:t>
            </a:r>
          </a:p>
          <a:p>
            <a:pPr algn="r" rtl="1">
              <a:buNone/>
            </a:pPr>
            <a:r>
              <a:rPr lang="ar-MA" dirty="0" smtClean="0"/>
              <a:t>- حصصا </a:t>
            </a:r>
            <a:r>
              <a:rPr lang="ar-MA" dirty="0" smtClean="0"/>
              <a:t>يتوزع فيها المتعلمون إلى صفوف، يستمعون إلى محاضرات موحدة للمدرس، لا </a:t>
            </a:r>
            <a:r>
              <a:rPr lang="ar-MA" dirty="0" smtClean="0"/>
              <a:t>تأخذ </a:t>
            </a:r>
            <a:r>
              <a:rPr lang="ar-MA" dirty="0" smtClean="0"/>
              <a:t>بعين الاعتبار خصوصيات كل متعلم، ولا تشركه في بناء المعرفة؛</a:t>
            </a:r>
          </a:p>
          <a:p>
            <a:pPr algn="r" rtl="1">
              <a:buNone/>
            </a:pPr>
            <a:r>
              <a:rPr lang="ar-MA" dirty="0" smtClean="0"/>
              <a:t>- أنشطة </a:t>
            </a:r>
            <a:r>
              <a:rPr lang="ar-MA" dirty="0" smtClean="0"/>
              <a:t>دراسية تستند في كليتها أو في جلها على الكتاب المدرسي؛ </a:t>
            </a:r>
          </a:p>
          <a:p>
            <a:pPr algn="r" rtl="1">
              <a:buNone/>
            </a:pPr>
            <a:r>
              <a:rPr lang="ar-MA" dirty="0" smtClean="0"/>
              <a:t>- أنشطة </a:t>
            </a:r>
            <a:r>
              <a:rPr lang="ar-MA" dirty="0" smtClean="0"/>
              <a:t>تحت سلطة لا تناقش للمدرس، ينعدم فيها التعاقد، وتنعدم معها حرية </a:t>
            </a:r>
          </a:p>
          <a:p>
            <a:pPr algn="r" rtl="1">
              <a:buNone/>
            </a:pPr>
            <a:r>
              <a:rPr lang="ar-MA" dirty="0" smtClean="0"/>
              <a:t>المبادرة والرأي والاقتراح للمتعلمين، ويسود فيها العنف </a:t>
            </a:r>
            <a:r>
              <a:rPr lang="ar-MA" dirty="0" err="1" smtClean="0"/>
              <a:t>واللامساواة</a:t>
            </a:r>
            <a:r>
              <a:rPr lang="ar-MA" dirty="0" smtClean="0"/>
              <a:t> وعدم تكافؤ</a:t>
            </a:r>
          </a:p>
          <a:p>
            <a:pPr algn="r">
              <a:buNone/>
            </a:pPr>
            <a:r>
              <a:rPr lang="ar-MA" dirty="0" smtClean="0"/>
              <a:t>الفرص.</a:t>
            </a:r>
          </a:p>
        </p:txBody>
      </p:sp>
      <p:sp>
        <p:nvSpPr>
          <p:cNvPr id="3" name="Titre 2"/>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pPr algn="ctr" rtl="1"/>
            <a:r>
              <a:rPr lang="ar-MA" dirty="0" smtClean="0"/>
              <a:t>الأنشطة </a:t>
            </a:r>
            <a:r>
              <a:rPr lang="ar-MA" dirty="0" smtClean="0"/>
              <a:t>المدرسية</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11430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a:lstStyle/>
          <a:p>
            <a:r>
              <a:rPr lang="ar-MA" dirty="0" smtClean="0"/>
              <a:t>الأهداف العامة لأنشطة الحياة المدرسية </a:t>
            </a:r>
            <a:endParaRPr lang="fr-FR" dirty="0"/>
          </a:p>
        </p:txBody>
      </p:sp>
      <p:graphicFrame>
        <p:nvGraphicFramePr>
          <p:cNvPr id="4" name="Diagramme 3"/>
          <p:cNvGraphicFramePr/>
          <p:nvPr/>
        </p:nvGraphicFramePr>
        <p:xfrm>
          <a:off x="0" y="1397000"/>
          <a:ext cx="9144000" cy="546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836712"/>
            <a:ext cx="9144000" cy="6021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ar-MA" dirty="0" smtClean="0"/>
              <a:t>الانشطة </a:t>
            </a:r>
            <a:r>
              <a:rPr lang="ar-MA" dirty="0" smtClean="0"/>
              <a:t>الفصلية </a:t>
            </a:r>
            <a:endParaRPr lang="fr-FR" dirty="0"/>
          </a:p>
        </p:txBody>
      </p:sp>
      <p:sp>
        <p:nvSpPr>
          <p:cNvPr id="4" name="Rectangle 3"/>
          <p:cNvSpPr/>
          <p:nvPr/>
        </p:nvSpPr>
        <p:spPr>
          <a:xfrm>
            <a:off x="0" y="2204864"/>
            <a:ext cx="8891464" cy="255454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r" rtl="1"/>
            <a:endParaRPr lang="ar-MA" sz="3200" b="1" dirty="0" smtClean="0">
              <a:cs typeface="+mj-cs"/>
            </a:endParaRPr>
          </a:p>
          <a:p>
            <a:pPr algn="r" rtl="1"/>
            <a:r>
              <a:rPr lang="ar-MA" sz="3200" b="1" dirty="0" smtClean="0">
                <a:cs typeface="+mj-cs"/>
              </a:rPr>
              <a:t>هي </a:t>
            </a:r>
            <a:r>
              <a:rPr lang="ar-MA" sz="3200" b="1" dirty="0">
                <a:cs typeface="+mj-cs"/>
              </a:rPr>
              <a:t>أنشطة موزعة حسب المواد الدراسية، وتنجز من طرف مدرس القسم أو المادة، </a:t>
            </a:r>
            <a:r>
              <a:rPr lang="ar-MA" sz="3200" b="1" dirty="0" smtClean="0">
                <a:cs typeface="+mj-cs"/>
              </a:rPr>
              <a:t>في</a:t>
            </a:r>
            <a:r>
              <a:rPr lang="fr-FR" sz="3200" b="1" dirty="0" smtClean="0">
                <a:cs typeface="+mj-cs"/>
              </a:rPr>
              <a:t> </a:t>
            </a:r>
            <a:r>
              <a:rPr lang="ar-MA" sz="3200" b="1" dirty="0" smtClean="0">
                <a:cs typeface="+mj-cs"/>
              </a:rPr>
              <a:t>وضعيات </a:t>
            </a:r>
            <a:r>
              <a:rPr lang="ar-MA" sz="3200" b="1" dirty="0">
                <a:cs typeface="+mj-cs"/>
              </a:rPr>
              <a:t>تعليمية تعلمية معتادة، داخل الحجرة الدراسية أو خارجها</a:t>
            </a:r>
            <a:r>
              <a:rPr lang="ar-MA" sz="3200" dirty="0" smtClean="0">
                <a:cs typeface="+mj-cs"/>
              </a:rPr>
              <a:t>.</a:t>
            </a:r>
            <a:endParaRPr lang="fr-FR" sz="3200" dirty="0" smtClean="0">
              <a:cs typeface="+mj-cs"/>
            </a:endParaRPr>
          </a:p>
          <a:p>
            <a:pPr algn="r" rtl="1"/>
            <a:endParaRPr lang="fr-FR" sz="3200" dirty="0">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11430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a:lstStyle/>
          <a:p>
            <a:r>
              <a:rPr lang="ar-MA" dirty="0" smtClean="0"/>
              <a:t>اسس ومرتكزات الانشطة الفصلية </a:t>
            </a:r>
            <a:endParaRPr lang="fr-FR" dirty="0"/>
          </a:p>
        </p:txBody>
      </p:sp>
      <p:pic>
        <p:nvPicPr>
          <p:cNvPr id="3074" name="Picture 2"/>
          <p:cNvPicPr>
            <a:picLocks noChangeAspect="1" noChangeArrowheads="1"/>
          </p:cNvPicPr>
          <p:nvPr/>
        </p:nvPicPr>
        <p:blipFill>
          <a:blip r:embed="rId2" cstate="print"/>
          <a:srcRect/>
          <a:stretch>
            <a:fillRect/>
          </a:stretch>
        </p:blipFill>
        <p:spPr bwMode="auto">
          <a:xfrm>
            <a:off x="123302" y="980728"/>
            <a:ext cx="8841186" cy="5877272"/>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lstStyle/>
          <a:p>
            <a:r>
              <a:rPr lang="ar-MA" dirty="0" smtClean="0"/>
              <a:t>الانشطة </a:t>
            </a:r>
            <a:r>
              <a:rPr lang="ar-MA" dirty="0" smtClean="0"/>
              <a:t>المندمجة </a:t>
            </a:r>
            <a:endParaRPr lang="fr-FR" dirty="0"/>
          </a:p>
        </p:txBody>
      </p:sp>
      <p:sp>
        <p:nvSpPr>
          <p:cNvPr id="5" name="Rectangle 4"/>
          <p:cNvSpPr/>
          <p:nvPr/>
        </p:nvSpPr>
        <p:spPr>
          <a:xfrm>
            <a:off x="539552" y="1988840"/>
            <a:ext cx="8064896" cy="3600986"/>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r" rtl="1"/>
            <a:endParaRPr lang="ar-MA" sz="2800" b="1" dirty="0"/>
          </a:p>
          <a:p>
            <a:pPr algn="r" rtl="1"/>
            <a:r>
              <a:rPr lang="ar-MA" sz="2800" b="1" dirty="0"/>
              <a:t>هي أنشطة تتكامل مع الأنشطة الفصلية بفضل مقاربة التدريس </a:t>
            </a:r>
            <a:r>
              <a:rPr lang="ar-MA" sz="2800" b="1" dirty="0" err="1"/>
              <a:t>بالكفايات</a:t>
            </a:r>
            <a:r>
              <a:rPr lang="ar-MA" sz="2800" b="1" dirty="0"/>
              <a:t>، وقد </a:t>
            </a:r>
            <a:r>
              <a:rPr lang="ar-MA" sz="2800" b="1" dirty="0" smtClean="0"/>
              <a:t>يشارك</a:t>
            </a:r>
            <a:r>
              <a:rPr lang="fr-FR" sz="2800" b="1" dirty="0" smtClean="0"/>
              <a:t> </a:t>
            </a:r>
            <a:r>
              <a:rPr lang="ar-MA" sz="2800" b="1" dirty="0" smtClean="0"/>
              <a:t>في </a:t>
            </a:r>
            <a:r>
              <a:rPr lang="ar-MA" sz="2800" b="1" dirty="0" err="1"/>
              <a:t>تأطيرها</a:t>
            </a:r>
            <a:r>
              <a:rPr lang="ar-MA" sz="2800" b="1" dirty="0"/>
              <a:t> متدخلون </a:t>
            </a:r>
            <a:r>
              <a:rPr lang="ar-MA" sz="2800" b="1" dirty="0" err="1"/>
              <a:t>مختلفون.</a:t>
            </a:r>
            <a:r>
              <a:rPr lang="ar-MA" sz="2800" b="1" dirty="0"/>
              <a:t> كما </a:t>
            </a:r>
            <a:r>
              <a:rPr lang="ar-MA" sz="2800" b="1" dirty="0" smtClean="0"/>
              <a:t>أنها </a:t>
            </a:r>
            <a:r>
              <a:rPr lang="ar-MA" sz="2800" b="1" dirty="0"/>
              <a:t>تسعى إلى تحقيق أهداف المنهاج، وتعطي </a:t>
            </a:r>
            <a:r>
              <a:rPr lang="ar-MA" sz="2800" b="1" dirty="0" smtClean="0"/>
              <a:t>هامشا</a:t>
            </a:r>
            <a:r>
              <a:rPr lang="fr-FR" sz="2800" b="1" dirty="0" smtClean="0"/>
              <a:t> </a:t>
            </a:r>
            <a:r>
              <a:rPr lang="ar-MA" sz="2800" b="1" dirty="0" smtClean="0"/>
              <a:t>أكبر </a:t>
            </a:r>
            <a:r>
              <a:rPr lang="ar-MA" sz="2800" b="1" dirty="0"/>
              <a:t>للمبادرات الفردية والجماعية التي </a:t>
            </a:r>
            <a:r>
              <a:rPr lang="ar-MA" sz="2800" b="1" dirty="0" smtClean="0"/>
              <a:t>تهتم </a:t>
            </a:r>
            <a:r>
              <a:rPr lang="ar-MA" sz="2800" b="1" dirty="0"/>
              <a:t>أكثر بالواقع المحلي </a:t>
            </a:r>
            <a:r>
              <a:rPr lang="ar-MA" sz="2800" b="1" dirty="0" err="1"/>
              <a:t>والجهوي</a:t>
            </a:r>
            <a:r>
              <a:rPr lang="ar-MA" sz="2800" b="1" dirty="0"/>
              <a:t>، بالإضافة </a:t>
            </a:r>
            <a:r>
              <a:rPr lang="ar-MA" sz="2800" b="1" dirty="0" smtClean="0"/>
              <a:t>إلى</a:t>
            </a:r>
            <a:r>
              <a:rPr lang="fr-FR" sz="2800" b="1" dirty="0" smtClean="0"/>
              <a:t> </a:t>
            </a:r>
            <a:r>
              <a:rPr lang="ar-MA" sz="2800" b="1" dirty="0" smtClean="0"/>
              <a:t>كونها تتيح </a:t>
            </a:r>
            <a:r>
              <a:rPr lang="ar-MA" sz="2800" b="1" dirty="0"/>
              <a:t>إمكانية مناولة المواضيع والأحداث الراهنة، وتفتح المجال للتعلم </a:t>
            </a:r>
            <a:r>
              <a:rPr lang="ar-MA" sz="2800" b="1" dirty="0" smtClean="0"/>
              <a:t>الذاتي</a:t>
            </a:r>
            <a:r>
              <a:rPr lang="fr-FR" sz="2800" b="1" dirty="0" smtClean="0"/>
              <a:t> </a:t>
            </a:r>
            <a:r>
              <a:rPr lang="ar-MA" sz="2800" b="1" dirty="0" smtClean="0"/>
              <a:t>والملائم </a:t>
            </a:r>
            <a:r>
              <a:rPr lang="ar-MA" sz="2800" b="1" dirty="0"/>
              <a:t>لخصوصيات المتعلمين</a:t>
            </a:r>
            <a:r>
              <a:rPr lang="ar-MA" sz="2800" b="1" dirty="0" smtClean="0"/>
              <a:t>.</a:t>
            </a:r>
            <a:endParaRPr lang="fr-FR" sz="2800" b="1" dirty="0" smtClean="0"/>
          </a:p>
          <a:p>
            <a:pPr algn="r" rtl="1"/>
            <a:endParaRPr lang="fr-FR" sz="28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0"/>
            <a:ext cx="8229600" cy="11430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lstStyle/>
          <a:p>
            <a:r>
              <a:rPr lang="ar-MA" dirty="0" smtClean="0"/>
              <a:t>خصائص الانشطة المندمجة </a:t>
            </a:r>
            <a:endParaRPr lang="fr-FR" dirty="0"/>
          </a:p>
        </p:txBody>
      </p:sp>
      <p:sp>
        <p:nvSpPr>
          <p:cNvPr id="4" name="Rectangle 3"/>
          <p:cNvSpPr/>
          <p:nvPr/>
        </p:nvSpPr>
        <p:spPr>
          <a:xfrm>
            <a:off x="3347864" y="2996952"/>
            <a:ext cx="2736304" cy="158417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ar-MA" sz="2800" b="1" dirty="0" smtClean="0">
                <a:cs typeface="+mj-cs"/>
              </a:rPr>
              <a:t>خصائص الانشطة </a:t>
            </a:r>
            <a:endParaRPr lang="fr-FR" sz="2800" b="1" dirty="0">
              <a:cs typeface="+mj-cs"/>
            </a:endParaRPr>
          </a:p>
        </p:txBody>
      </p:sp>
      <p:sp>
        <p:nvSpPr>
          <p:cNvPr id="5" name="Rectangle 4"/>
          <p:cNvSpPr/>
          <p:nvPr/>
        </p:nvSpPr>
        <p:spPr>
          <a:xfrm>
            <a:off x="6444208" y="5085184"/>
            <a:ext cx="2376264" cy="129614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ar-MA" sz="2800" b="1" dirty="0" smtClean="0">
                <a:cs typeface="+mj-cs"/>
              </a:rPr>
              <a:t>التنوع </a:t>
            </a:r>
            <a:endParaRPr lang="fr-FR" sz="2800" b="1" dirty="0">
              <a:cs typeface="+mj-cs"/>
            </a:endParaRPr>
          </a:p>
        </p:txBody>
      </p:sp>
      <p:sp>
        <p:nvSpPr>
          <p:cNvPr id="6" name="Rectangle 5"/>
          <p:cNvSpPr/>
          <p:nvPr/>
        </p:nvSpPr>
        <p:spPr>
          <a:xfrm>
            <a:off x="3563888" y="5085184"/>
            <a:ext cx="2376264" cy="129614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ar-MA" sz="2800" b="1" dirty="0" smtClean="0">
                <a:cs typeface="+mj-cs"/>
              </a:rPr>
              <a:t>المرونة </a:t>
            </a:r>
            <a:endParaRPr lang="fr-FR" sz="2800" b="1" dirty="0">
              <a:cs typeface="+mj-cs"/>
            </a:endParaRPr>
          </a:p>
        </p:txBody>
      </p:sp>
      <p:sp>
        <p:nvSpPr>
          <p:cNvPr id="7" name="Rectangle 6"/>
          <p:cNvSpPr/>
          <p:nvPr/>
        </p:nvSpPr>
        <p:spPr>
          <a:xfrm>
            <a:off x="467544" y="5085184"/>
            <a:ext cx="2376264" cy="129614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ar-MA" sz="2800" b="1" dirty="0" smtClean="0">
                <a:cs typeface="+mj-cs"/>
              </a:rPr>
              <a:t>التعليم النشيط  </a:t>
            </a:r>
            <a:endParaRPr lang="fr-FR" sz="2800" b="1" dirty="0">
              <a:cs typeface="+mj-cs"/>
            </a:endParaRPr>
          </a:p>
        </p:txBody>
      </p:sp>
      <p:sp>
        <p:nvSpPr>
          <p:cNvPr id="8" name="Rectangle 7"/>
          <p:cNvSpPr/>
          <p:nvPr/>
        </p:nvSpPr>
        <p:spPr>
          <a:xfrm>
            <a:off x="395536" y="1340768"/>
            <a:ext cx="2376264" cy="129614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ar-MA" sz="2800" b="1" dirty="0" smtClean="0">
                <a:cs typeface="+mj-cs"/>
              </a:rPr>
              <a:t>العناية بالفروق الفردية و بالتعلم الذاتي </a:t>
            </a:r>
            <a:endParaRPr lang="fr-FR" sz="2800" b="1" dirty="0">
              <a:cs typeface="+mj-cs"/>
            </a:endParaRPr>
          </a:p>
        </p:txBody>
      </p:sp>
      <p:sp>
        <p:nvSpPr>
          <p:cNvPr id="9" name="Rectangle 8"/>
          <p:cNvSpPr/>
          <p:nvPr/>
        </p:nvSpPr>
        <p:spPr>
          <a:xfrm>
            <a:off x="3563888" y="1340768"/>
            <a:ext cx="2376264" cy="129614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ar-MA" sz="2800" b="1" dirty="0" smtClean="0">
                <a:cs typeface="+mj-cs"/>
              </a:rPr>
              <a:t>الاستقلالية </a:t>
            </a:r>
            <a:endParaRPr lang="fr-FR" sz="2800" b="1" dirty="0">
              <a:cs typeface="+mj-cs"/>
            </a:endParaRPr>
          </a:p>
        </p:txBody>
      </p:sp>
      <p:sp>
        <p:nvSpPr>
          <p:cNvPr id="10" name="Rectangle 9"/>
          <p:cNvSpPr/>
          <p:nvPr/>
        </p:nvSpPr>
        <p:spPr>
          <a:xfrm>
            <a:off x="6516216" y="1340768"/>
            <a:ext cx="2376264" cy="129614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ar-MA" sz="2800" b="1" dirty="0" smtClean="0">
                <a:cs typeface="+mj-cs"/>
              </a:rPr>
              <a:t>التكامل و الانسجام </a:t>
            </a:r>
            <a:endParaRPr lang="fr-FR" sz="2800" b="1" dirty="0">
              <a:cs typeface="+mj-cs"/>
            </a:endParaRPr>
          </a:p>
        </p:txBody>
      </p:sp>
      <p:sp>
        <p:nvSpPr>
          <p:cNvPr id="11" name="Rectangle 10"/>
          <p:cNvSpPr/>
          <p:nvPr/>
        </p:nvSpPr>
        <p:spPr>
          <a:xfrm>
            <a:off x="6444208" y="3140968"/>
            <a:ext cx="2376264" cy="129614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ar-MA" sz="2800" b="1" dirty="0" smtClean="0">
                <a:cs typeface="+mj-cs"/>
              </a:rPr>
              <a:t>قابلية التطبيق </a:t>
            </a:r>
            <a:endParaRPr lang="fr-FR" sz="2800" b="1" dirty="0">
              <a:cs typeface="+mj-cs"/>
            </a:endParaRPr>
          </a:p>
        </p:txBody>
      </p:sp>
      <p:sp>
        <p:nvSpPr>
          <p:cNvPr id="12" name="Rectangle 11"/>
          <p:cNvSpPr/>
          <p:nvPr/>
        </p:nvSpPr>
        <p:spPr>
          <a:xfrm>
            <a:off x="395536" y="3140968"/>
            <a:ext cx="2376264" cy="129614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ar-MA" sz="2800" b="1" dirty="0" smtClean="0">
                <a:cs typeface="+mj-cs"/>
              </a:rPr>
              <a:t>بلورة تكامل المعارف و العلوم </a:t>
            </a:r>
            <a:endParaRPr lang="fr-FR" sz="2800" b="1" dirty="0">
              <a:cs typeface="+mj-cs"/>
            </a:endParaRPr>
          </a:p>
        </p:txBody>
      </p:sp>
      <p:cxnSp>
        <p:nvCxnSpPr>
          <p:cNvPr id="14" name="Connecteur droit 13"/>
          <p:cNvCxnSpPr/>
          <p:nvPr/>
        </p:nvCxnSpPr>
        <p:spPr>
          <a:xfrm>
            <a:off x="1475656" y="2852936"/>
            <a:ext cx="6336704" cy="0"/>
          </a:xfrm>
          <a:prstGeom prst="line">
            <a:avLst/>
          </a:prstGeom>
        </p:spPr>
        <p:style>
          <a:lnRef idx="1">
            <a:schemeClr val="accent6"/>
          </a:lnRef>
          <a:fillRef idx="2">
            <a:schemeClr val="accent6"/>
          </a:fillRef>
          <a:effectRef idx="1">
            <a:schemeClr val="accent6"/>
          </a:effectRef>
          <a:fontRef idx="minor">
            <a:schemeClr val="dk1"/>
          </a:fontRef>
        </p:style>
      </p:cxnSp>
      <p:cxnSp>
        <p:nvCxnSpPr>
          <p:cNvPr id="15" name="Connecteur droit 14"/>
          <p:cNvCxnSpPr/>
          <p:nvPr/>
        </p:nvCxnSpPr>
        <p:spPr>
          <a:xfrm>
            <a:off x="1547664" y="4797152"/>
            <a:ext cx="6336704" cy="0"/>
          </a:xfrm>
          <a:prstGeom prst="line">
            <a:avLst/>
          </a:prstGeom>
        </p:spPr>
        <p:style>
          <a:lnRef idx="1">
            <a:schemeClr val="accent6"/>
          </a:lnRef>
          <a:fillRef idx="2">
            <a:schemeClr val="accent6"/>
          </a:fillRef>
          <a:effectRef idx="1">
            <a:schemeClr val="accent6"/>
          </a:effectRef>
          <a:fontRef idx="minor">
            <a:schemeClr val="dk1"/>
          </a:fontRef>
        </p:style>
      </p:cxnSp>
      <p:cxnSp>
        <p:nvCxnSpPr>
          <p:cNvPr id="19" name="Connecteur droit 18"/>
          <p:cNvCxnSpPr>
            <a:stCxn id="9" idx="2"/>
            <a:endCxn id="4" idx="0"/>
          </p:cNvCxnSpPr>
          <p:nvPr/>
        </p:nvCxnSpPr>
        <p:spPr>
          <a:xfrm flipH="1">
            <a:off x="4716016" y="2636912"/>
            <a:ext cx="36004" cy="360040"/>
          </a:xfrm>
          <a:prstGeom prst="line">
            <a:avLst/>
          </a:prstGeom>
        </p:spPr>
        <p:style>
          <a:lnRef idx="1">
            <a:schemeClr val="accent6"/>
          </a:lnRef>
          <a:fillRef idx="2">
            <a:schemeClr val="accent6"/>
          </a:fillRef>
          <a:effectRef idx="1">
            <a:schemeClr val="accent6"/>
          </a:effectRef>
          <a:fontRef idx="minor">
            <a:schemeClr val="dk1"/>
          </a:fontRef>
        </p:style>
      </p:cxnSp>
      <p:cxnSp>
        <p:nvCxnSpPr>
          <p:cNvPr id="22" name="Connecteur droit 21"/>
          <p:cNvCxnSpPr/>
          <p:nvPr/>
        </p:nvCxnSpPr>
        <p:spPr>
          <a:xfrm>
            <a:off x="1475656" y="2636912"/>
            <a:ext cx="0" cy="216024"/>
          </a:xfrm>
          <a:prstGeom prst="line">
            <a:avLst/>
          </a:prstGeom>
        </p:spPr>
        <p:style>
          <a:lnRef idx="1">
            <a:schemeClr val="accent6"/>
          </a:lnRef>
          <a:fillRef idx="2">
            <a:schemeClr val="accent6"/>
          </a:fillRef>
          <a:effectRef idx="1">
            <a:schemeClr val="accent6"/>
          </a:effectRef>
          <a:fontRef idx="minor">
            <a:schemeClr val="dk1"/>
          </a:fontRef>
        </p:style>
      </p:cxnSp>
      <p:cxnSp>
        <p:nvCxnSpPr>
          <p:cNvPr id="23" name="Connecteur droit 22"/>
          <p:cNvCxnSpPr/>
          <p:nvPr/>
        </p:nvCxnSpPr>
        <p:spPr>
          <a:xfrm flipH="1">
            <a:off x="7812360" y="2636912"/>
            <a:ext cx="72008" cy="216024"/>
          </a:xfrm>
          <a:prstGeom prst="line">
            <a:avLst/>
          </a:prstGeom>
        </p:spPr>
        <p:style>
          <a:lnRef idx="1">
            <a:schemeClr val="accent6"/>
          </a:lnRef>
          <a:fillRef idx="2">
            <a:schemeClr val="accent6"/>
          </a:fillRef>
          <a:effectRef idx="1">
            <a:schemeClr val="accent6"/>
          </a:effectRef>
          <a:fontRef idx="minor">
            <a:schemeClr val="dk1"/>
          </a:fontRef>
        </p:style>
      </p:cxnSp>
      <p:cxnSp>
        <p:nvCxnSpPr>
          <p:cNvPr id="27" name="Connecteur droit 26"/>
          <p:cNvCxnSpPr>
            <a:endCxn id="6" idx="0"/>
          </p:cNvCxnSpPr>
          <p:nvPr/>
        </p:nvCxnSpPr>
        <p:spPr>
          <a:xfrm flipH="1">
            <a:off x="4752020" y="4581128"/>
            <a:ext cx="36004" cy="504056"/>
          </a:xfrm>
          <a:prstGeom prst="line">
            <a:avLst/>
          </a:prstGeom>
        </p:spPr>
        <p:style>
          <a:lnRef idx="1">
            <a:schemeClr val="accent6"/>
          </a:lnRef>
          <a:fillRef idx="2">
            <a:schemeClr val="accent6"/>
          </a:fillRef>
          <a:effectRef idx="1">
            <a:schemeClr val="accent6"/>
          </a:effectRef>
          <a:fontRef idx="minor">
            <a:schemeClr val="dk1"/>
          </a:fontRef>
        </p:style>
      </p:cxnSp>
      <p:cxnSp>
        <p:nvCxnSpPr>
          <p:cNvPr id="28" name="Connecteur droit 27"/>
          <p:cNvCxnSpPr/>
          <p:nvPr/>
        </p:nvCxnSpPr>
        <p:spPr>
          <a:xfrm>
            <a:off x="1547664" y="4797152"/>
            <a:ext cx="0" cy="288032"/>
          </a:xfrm>
          <a:prstGeom prst="line">
            <a:avLst/>
          </a:prstGeom>
        </p:spPr>
        <p:style>
          <a:lnRef idx="1">
            <a:schemeClr val="accent6"/>
          </a:lnRef>
          <a:fillRef idx="2">
            <a:schemeClr val="accent6"/>
          </a:fillRef>
          <a:effectRef idx="1">
            <a:schemeClr val="accent6"/>
          </a:effectRef>
          <a:fontRef idx="minor">
            <a:schemeClr val="dk1"/>
          </a:fontRef>
        </p:style>
      </p:cxnSp>
      <p:cxnSp>
        <p:nvCxnSpPr>
          <p:cNvPr id="29" name="Connecteur droit 28"/>
          <p:cNvCxnSpPr/>
          <p:nvPr/>
        </p:nvCxnSpPr>
        <p:spPr>
          <a:xfrm>
            <a:off x="7812360" y="4797152"/>
            <a:ext cx="0" cy="360040"/>
          </a:xfrm>
          <a:prstGeom prst="line">
            <a:avLst/>
          </a:prstGeom>
        </p:spPr>
        <p:style>
          <a:lnRef idx="1">
            <a:schemeClr val="accent6"/>
          </a:lnRef>
          <a:fillRef idx="2">
            <a:schemeClr val="accent6"/>
          </a:fillRef>
          <a:effectRef idx="1">
            <a:schemeClr val="accent6"/>
          </a:effectRef>
          <a:fontRef idx="minor">
            <a:schemeClr val="dk1"/>
          </a:fontRef>
        </p:style>
      </p:cxnSp>
      <p:cxnSp>
        <p:nvCxnSpPr>
          <p:cNvPr id="31" name="Connecteur droit 30"/>
          <p:cNvCxnSpPr>
            <a:stCxn id="12" idx="3"/>
            <a:endCxn id="4" idx="1"/>
          </p:cNvCxnSpPr>
          <p:nvPr/>
        </p:nvCxnSpPr>
        <p:spPr>
          <a:xfrm>
            <a:off x="2771800" y="3789040"/>
            <a:ext cx="576064" cy="0"/>
          </a:xfrm>
          <a:prstGeom prst="line">
            <a:avLst/>
          </a:prstGeom>
        </p:spPr>
        <p:style>
          <a:lnRef idx="1">
            <a:schemeClr val="accent6"/>
          </a:lnRef>
          <a:fillRef idx="2">
            <a:schemeClr val="accent6"/>
          </a:fillRef>
          <a:effectRef idx="1">
            <a:schemeClr val="accent6"/>
          </a:effectRef>
          <a:fontRef idx="minor">
            <a:schemeClr val="dk1"/>
          </a:fontRef>
        </p:style>
      </p:cxnSp>
      <p:cxnSp>
        <p:nvCxnSpPr>
          <p:cNvPr id="35" name="Connecteur droit 34"/>
          <p:cNvCxnSpPr>
            <a:stCxn id="4" idx="3"/>
            <a:endCxn id="11" idx="1"/>
          </p:cNvCxnSpPr>
          <p:nvPr/>
        </p:nvCxnSpPr>
        <p:spPr>
          <a:xfrm>
            <a:off x="6084168" y="3789040"/>
            <a:ext cx="360040" cy="0"/>
          </a:xfrm>
          <a:prstGeom prst="line">
            <a:avLst/>
          </a:prstGeom>
        </p:spPr>
        <p:style>
          <a:lnRef idx="1">
            <a:schemeClr val="accent6"/>
          </a:lnRef>
          <a:fillRef idx="2">
            <a:schemeClr val="accent6"/>
          </a:fillRef>
          <a:effectRef idx="1">
            <a:schemeClr val="accent6"/>
          </a:effectRef>
          <a:fontRef idx="minor">
            <a:schemeClr val="dk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1691680" y="1556792"/>
            <a:ext cx="5832648" cy="2952328"/>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ar-MA" sz="8800" b="1" dirty="0" smtClean="0">
                <a:solidFill>
                  <a:schemeClr val="tx1"/>
                </a:solidFill>
              </a:rPr>
              <a:t>تقديم </a:t>
            </a:r>
            <a:endParaRPr lang="fr-FR" sz="8800" b="1"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0" y="836712"/>
            <a:ext cx="9144000" cy="6021288"/>
          </a:xfrm>
          <a:prstGeom prst="rect">
            <a:avLst/>
          </a:prstGeom>
          <a:noFill/>
          <a:ln w="9525">
            <a:noFill/>
            <a:miter lim="800000"/>
            <a:headEnd/>
            <a:tailEnd/>
          </a:ln>
        </p:spPr>
      </p:pic>
      <p:sp>
        <p:nvSpPr>
          <p:cNvPr id="5" name="ZoneTexte 4"/>
          <p:cNvSpPr txBox="1"/>
          <p:nvPr/>
        </p:nvSpPr>
        <p:spPr>
          <a:xfrm>
            <a:off x="611560" y="0"/>
            <a:ext cx="7920880" cy="92333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ar-MA" sz="3600" b="1" dirty="0" smtClean="0">
                <a:cs typeface="+mj-cs"/>
              </a:rPr>
              <a:t>تفرعات الانشطة المندمجة  </a:t>
            </a:r>
          </a:p>
          <a:p>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e 4"/>
          <p:cNvGraphicFramePr/>
          <p:nvPr/>
        </p:nvGraphicFramePr>
        <p:xfrm>
          <a:off x="539552" y="593304"/>
          <a:ext cx="9144000" cy="626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90872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a:lstStyle/>
          <a:p>
            <a:r>
              <a:rPr lang="ar-MA" dirty="0" smtClean="0"/>
              <a:t>آليات تفعيل أنشطة الحياة المدرسية </a:t>
            </a:r>
            <a:endParaRPr lang="fr-FR" dirty="0"/>
          </a:p>
        </p:txBody>
      </p:sp>
      <p:graphicFrame>
        <p:nvGraphicFramePr>
          <p:cNvPr id="4" name="Diagramme 3"/>
          <p:cNvGraphicFramePr/>
          <p:nvPr/>
        </p:nvGraphicFramePr>
        <p:xfrm>
          <a:off x="323528" y="1397000"/>
          <a:ext cx="8820472"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an vers le bas 3"/>
          <p:cNvSpPr/>
          <p:nvPr/>
        </p:nvSpPr>
        <p:spPr>
          <a:xfrm>
            <a:off x="0" y="1988840"/>
            <a:ext cx="9144000" cy="2880320"/>
          </a:xfrm>
          <a:prstGeom prst="ribbon">
            <a:avLst>
              <a:gd name="adj1" fmla="val 16667"/>
              <a:gd name="adj2" fmla="val 6674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ar-MA" sz="4400" b="1" dirty="0" smtClean="0">
                <a:cs typeface="+mj-cs"/>
              </a:rPr>
              <a:t>الفاعلون و المنخرطون في الحياة المدرسية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 y="1484784"/>
            <a:ext cx="9144000" cy="5373216"/>
          </a:xfrm>
          <a:prstGeom prst="rect">
            <a:avLst/>
          </a:prstGeom>
          <a:noFill/>
          <a:ln w="9525">
            <a:noFill/>
            <a:miter lim="800000"/>
            <a:headEnd/>
            <a:tailEnd/>
          </a:ln>
        </p:spPr>
      </p:pic>
      <p:sp>
        <p:nvSpPr>
          <p:cNvPr id="4" name="Rectangle 3"/>
          <p:cNvSpPr/>
          <p:nvPr/>
        </p:nvSpPr>
        <p:spPr>
          <a:xfrm>
            <a:off x="1043608" y="260648"/>
            <a:ext cx="7128792" cy="70788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square">
            <a:spAutoFit/>
          </a:bodyPr>
          <a:lstStyle/>
          <a:p>
            <a:pPr algn="ctr" rtl="1"/>
            <a:r>
              <a:rPr lang="ar-MA" sz="4000" b="1" dirty="0" smtClean="0">
                <a:cs typeface="+mj-cs"/>
              </a:rPr>
              <a:t>الفاعلون </a:t>
            </a:r>
            <a:r>
              <a:rPr lang="ar-MA" sz="4000" b="1" dirty="0" smtClean="0">
                <a:cs typeface="+mj-cs"/>
              </a:rPr>
              <a:t>في </a:t>
            </a:r>
            <a:r>
              <a:rPr lang="ar-MA" sz="4000" b="1" dirty="0" smtClean="0">
                <a:cs typeface="+mj-cs"/>
              </a:rPr>
              <a:t>الحياة المدرسية</a:t>
            </a:r>
            <a:endParaRPr lang="fr-FR" sz="4000" dirty="0">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ar-MA" dirty="0" smtClean="0"/>
              <a:t>المتعلمون </a:t>
            </a:r>
            <a:endParaRPr lang="fr-FR" dirty="0"/>
          </a:p>
        </p:txBody>
      </p:sp>
      <p:sp>
        <p:nvSpPr>
          <p:cNvPr id="3" name="Espace réservé du contenu 2"/>
          <p:cNvSpPr>
            <a:spLocks noGrp="1"/>
          </p:cNvSpPr>
          <p:nvPr>
            <p:ph idx="1"/>
          </p:nvPr>
        </p:nvSpPr>
        <p:spPr>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justLow" rtl="1"/>
            <a:r>
              <a:rPr lang="ar-MA" dirty="0" smtClean="0"/>
              <a:t>تتمحور مختلف الأنشطة التربوية حول المتعلم، ليس باعتباره مستهدفا فقط، بل طرفا في تحقيق كل الأهداف، مما يستدعي إشراكه في إعداد النظام الداخلي، وبرنامج العمل السنوي، ومشاريع القسم، وانخراطه في مجالس المؤسسة وأنديتها حسب رغباته وميوله، إلى جانب حضوره المستمر والنشيط داخل المؤسسة...، وهو ما يتطلب تحفيزه وتقوية حس الانتماء لديه واستثمار قدراته، وترسيخ ثقافة الحقوق والواجبات، وغرس حب العمل في نفسه.</a:t>
            </a:r>
            <a:endParaRPr lang="fr-F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pPr algn="r" rtl="1"/>
            <a:r>
              <a:rPr lang="ar-MA" dirty="0" smtClean="0"/>
              <a:t>يعتبر تدخل المدرسين في تفعيل الحياة المدرسية وتنشيطها فعلا رئيسيا وفق وظائف المدرسة الجديدة. ولهذا من واجب هيئة التدريس الانخراط في مشاريع المؤسسة، وفي التنشيط المدرسي في جميع المجالات، داخل الفصل أو </a:t>
            </a:r>
            <a:r>
              <a:rPr lang="ar-MA" dirty="0" err="1" smtClean="0"/>
              <a:t>خارجه،</a:t>
            </a:r>
            <a:r>
              <a:rPr lang="ar-MA" dirty="0" smtClean="0"/>
              <a:t> </a:t>
            </a:r>
          </a:p>
          <a:p>
            <a:pPr algn="r" rtl="1">
              <a:buNone/>
            </a:pPr>
            <a:r>
              <a:rPr lang="ar-MA" dirty="0" smtClean="0"/>
              <a:t>        مع تبني الطرائق البيداغوجية </a:t>
            </a:r>
            <a:r>
              <a:rPr lang="ar-MA" dirty="0" err="1" smtClean="0"/>
              <a:t>والديداكتيكية</a:t>
            </a:r>
            <a:r>
              <a:rPr lang="ar-MA" dirty="0" smtClean="0"/>
              <a:t> الملائمة التي تستجيب للحاجات النفسية والعاطفية للمتعلمين، وتنظيم الأنشطة المندمجة </a:t>
            </a:r>
            <a:r>
              <a:rPr lang="ar-MA" dirty="0" smtClean="0"/>
              <a:t>والداعمة.</a:t>
            </a:r>
            <a:endParaRPr lang="fr-FR" dirty="0"/>
          </a:p>
        </p:txBody>
      </p:sp>
      <p:sp>
        <p:nvSpPr>
          <p:cNvPr id="3" name="Titre 2"/>
          <p:cNvSpPr>
            <a:spLocks noGrp="1"/>
          </p:cNvSpPr>
          <p:nvPr>
            <p:ph type="title"/>
          </p:nvPr>
        </p:nvSpPr>
        <p:spPr>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cene3d>
              <a:camera prst="orthographicFront"/>
              <a:lightRig rig="soft" dir="t"/>
            </a:scene3d>
            <a:sp3d prstMaterial="softEdge">
              <a:bevelT w="25400" h="25400"/>
            </a:sp3d>
          </a:bodyPr>
          <a:lstStyle/>
          <a:p>
            <a:pPr algn="ctr" rtl="1"/>
            <a:r>
              <a:rPr lang="ar-MA" dirty="0" smtClean="0">
                <a:solidFill>
                  <a:srgbClr val="0070C0"/>
                </a:solidFill>
              </a:rPr>
              <a:t>المدرسون</a:t>
            </a:r>
            <a:endParaRPr lang="fr-FR" dirty="0">
              <a:solidFill>
                <a:srgbClr val="0070C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2428869"/>
            <a:ext cx="8229600" cy="1785950"/>
          </a:xfrm>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p>
            <a:pPr algn="r" rtl="1"/>
            <a:r>
              <a:rPr lang="ar-MA" dirty="0" smtClean="0"/>
              <a:t>تكمن أهمية الإدارة التربوية في القيادة وتوفير الأجواء المناسبة لقيام المتدخلين بأدوارهم التربوية، وكذا </a:t>
            </a:r>
            <a:r>
              <a:rPr lang="ar-MA" dirty="0" err="1" smtClean="0"/>
              <a:t>التأطير</a:t>
            </a:r>
            <a:r>
              <a:rPr lang="ar-MA" dirty="0" smtClean="0"/>
              <a:t> والتنظيم والتنشيط التربوي، والعمل على تقوية التواصل والتنسيق بين مختلف المتدخلين في الحياة المدرسية، واعتماد التدبير </a:t>
            </a:r>
            <a:r>
              <a:rPr lang="ar-MA" dirty="0" smtClean="0"/>
              <a:t>التشاركي</a:t>
            </a:r>
          </a:p>
          <a:p>
            <a:pPr algn="r" rtl="1"/>
            <a:endParaRPr lang="fr-FR" dirty="0"/>
          </a:p>
        </p:txBody>
      </p:sp>
      <p:sp>
        <p:nvSpPr>
          <p:cNvPr id="3" name="Titre 2"/>
          <p:cNvSpPr>
            <a:spLocks noGrp="1"/>
          </p:cNvSpPr>
          <p:nvPr>
            <p:ph type="title"/>
          </p:nvPr>
        </p:nvSpPr>
        <p:spPr>
          <a:solidFill>
            <a:schemeClr val="accent2">
              <a:lumMod val="40000"/>
              <a:lumOff val="60000"/>
            </a:schemeClr>
          </a:solidFill>
          <a:ln>
            <a:noFill/>
          </a:ln>
          <a:effectLst/>
          <a:scene3d>
            <a:camera prst="orthographicFront">
              <a:rot lat="0" lon="0" rev="0"/>
            </a:camera>
            <a:lightRig rig="contrasting" dir="t">
              <a:rot lat="0" lon="0" rev="7800000"/>
            </a:lightRig>
          </a:scene3d>
          <a:sp3d>
            <a:bevelT w="139700" h="139700"/>
          </a:sp3d>
        </p:spPr>
        <p:txBody>
          <a:bodyPr>
            <a:scene3d>
              <a:camera prst="orthographicFront"/>
              <a:lightRig rig="soft" dir="t"/>
            </a:scene3d>
            <a:sp3d prstMaterial="softEdge">
              <a:bevelT w="25400" h="25400"/>
            </a:sp3d>
          </a:bodyPr>
          <a:lstStyle/>
          <a:p>
            <a:pPr algn="ctr"/>
            <a:r>
              <a:rPr lang="ar-MA" dirty="0" smtClean="0">
                <a:solidFill>
                  <a:srgbClr val="0070C0"/>
                </a:solidFill>
              </a:rPr>
              <a:t>الإدارة التربوية</a:t>
            </a:r>
            <a:endParaRPr lang="fr-FR" dirty="0">
              <a:solidFill>
                <a:srgbClr val="0070C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r" rtl="1">
              <a:buNone/>
            </a:pPr>
            <a:r>
              <a:rPr lang="ar-MA" dirty="0" smtClean="0"/>
              <a:t> </a:t>
            </a:r>
          </a:p>
          <a:p>
            <a:pPr algn="r" rtl="1"/>
            <a:endParaRPr lang="ar-MA" dirty="0" smtClean="0"/>
          </a:p>
          <a:p>
            <a:pPr algn="r" rtl="1"/>
            <a:r>
              <a:rPr lang="ar-MA" dirty="0" smtClean="0"/>
              <a:t>إن تحسين جودة التعليم الذي تسعى إليه هيئة </a:t>
            </a:r>
            <a:r>
              <a:rPr lang="ar-MA" dirty="0" err="1" smtClean="0"/>
              <a:t>التأطير</a:t>
            </a:r>
            <a:r>
              <a:rPr lang="ar-MA" dirty="0" smtClean="0"/>
              <a:t> والمراقبة التربوية لن يتأتى إلا بالمساهمة في تنشيط وتتبع الحياة المدرسية وتقويمها بكيفية دائمة </a:t>
            </a:r>
            <a:r>
              <a:rPr lang="ar-MA" dirty="0" smtClean="0"/>
              <a:t>ومستمرة</a:t>
            </a:r>
            <a:r>
              <a:rPr lang="ar-MA" dirty="0" smtClean="0"/>
              <a:t>.</a:t>
            </a:r>
          </a:p>
          <a:p>
            <a:pPr algn="r" rtl="1">
              <a:buNone/>
            </a:pPr>
            <a:endParaRPr lang="fr-FR" dirty="0"/>
          </a:p>
        </p:txBody>
      </p:sp>
      <p:sp>
        <p:nvSpPr>
          <p:cNvPr id="3" name="Titre 2"/>
          <p:cNvSpPr>
            <a:spLocks noGrp="1"/>
          </p:cNvSpPr>
          <p:nvPr>
            <p:ph type="title"/>
          </p:nvPr>
        </p:nvSpPr>
        <p:spPr>
          <a:solidFill>
            <a:schemeClr val="accent2">
              <a:lumMod val="40000"/>
              <a:lumOff val="60000"/>
            </a:schemeClr>
          </a:solidFill>
          <a:ln>
            <a:noFill/>
          </a:ln>
          <a:effectLst/>
          <a:scene3d>
            <a:camera prst="orthographicFront">
              <a:rot lat="0" lon="0" rev="0"/>
            </a:camera>
            <a:lightRig rig="contrasting" dir="t">
              <a:rot lat="0" lon="0" rev="7800000"/>
            </a:lightRig>
          </a:scene3d>
          <a:sp3d>
            <a:bevelT w="139700" h="139700"/>
          </a:sp3d>
        </p:spPr>
        <p:txBody>
          <a:bodyPr>
            <a:normAutofit fontScale="90000"/>
            <a:scene3d>
              <a:camera prst="orthographicFront"/>
              <a:lightRig rig="soft" dir="t"/>
            </a:scene3d>
            <a:sp3d prstMaterial="softEdge">
              <a:bevelT w="25400" h="25400"/>
            </a:sp3d>
          </a:bodyPr>
          <a:lstStyle/>
          <a:p>
            <a:pPr algn="ctr"/>
            <a:r>
              <a:rPr lang="ar-MA" dirty="0" smtClean="0">
                <a:solidFill>
                  <a:srgbClr val="0070C0"/>
                </a:solidFill>
              </a:rPr>
              <a:t>هيئة </a:t>
            </a:r>
            <a:r>
              <a:rPr lang="ar-MA" dirty="0" err="1" smtClean="0">
                <a:solidFill>
                  <a:srgbClr val="0070C0"/>
                </a:solidFill>
              </a:rPr>
              <a:t>التأطير</a:t>
            </a:r>
            <a:r>
              <a:rPr lang="ar-MA" dirty="0" smtClean="0">
                <a:solidFill>
                  <a:srgbClr val="0070C0"/>
                </a:solidFill>
              </a:rPr>
              <a:t> والمراقبة التربوية والمادية والمالية والتوجيه والتخطيط التربوي</a:t>
            </a:r>
            <a:endParaRPr lang="fr-FR"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733246"/>
            <a:ext cx="8532440" cy="6124754"/>
          </a:xfrm>
          <a:prstGeom prst="rect">
            <a:avLst/>
          </a:prstGeom>
          <a:noFill/>
        </p:spPr>
        <p:txBody>
          <a:bodyPr wrap="square" rtlCol="0">
            <a:spAutoFit/>
          </a:bodyPr>
          <a:lstStyle/>
          <a:p>
            <a:pPr algn="r" rtl="1"/>
            <a:r>
              <a:rPr lang="fr-FR" dirty="0" smtClean="0">
                <a:solidFill>
                  <a:srgbClr val="C00000"/>
                </a:solidFill>
              </a:rPr>
              <a:t>  - </a:t>
            </a:r>
            <a:r>
              <a:rPr lang="fr-FR" sz="2800" b="1" dirty="0" smtClean="0">
                <a:solidFill>
                  <a:srgbClr val="C00000"/>
                </a:solidFill>
              </a:rPr>
              <a:t>I </a:t>
            </a:r>
            <a:r>
              <a:rPr lang="ar-MA" sz="2800" b="1" dirty="0" smtClean="0">
                <a:solidFill>
                  <a:srgbClr val="C00000"/>
                </a:solidFill>
              </a:rPr>
              <a:t>مفهوم الحياة المدرسية </a:t>
            </a:r>
          </a:p>
          <a:p>
            <a:pPr algn="r" rtl="1"/>
            <a:r>
              <a:rPr lang="fr-FR" sz="2800" b="1" dirty="0" smtClean="0"/>
              <a:t>                        </a:t>
            </a:r>
            <a:r>
              <a:rPr lang="ar-MA" sz="2800" b="1" dirty="0" smtClean="0"/>
              <a:t> </a:t>
            </a:r>
            <a:r>
              <a:rPr lang="fr-FR" sz="2800" b="1" dirty="0" smtClean="0"/>
              <a:t>1 </a:t>
            </a:r>
            <a:r>
              <a:rPr lang="ar-MA" sz="2800" b="1" dirty="0" smtClean="0"/>
              <a:t> </a:t>
            </a:r>
            <a:r>
              <a:rPr lang="fr-FR" sz="2800" b="1" dirty="0" smtClean="0"/>
              <a:t> -</a:t>
            </a:r>
            <a:r>
              <a:rPr lang="ar-MA" sz="2800" b="1" dirty="0" smtClean="0"/>
              <a:t>تعريف الحياة المدرسية </a:t>
            </a:r>
          </a:p>
          <a:p>
            <a:pPr algn="r" rtl="1"/>
            <a:r>
              <a:rPr lang="fr-FR" sz="2800" b="1" dirty="0" smtClean="0"/>
              <a:t> - 2                           </a:t>
            </a:r>
            <a:r>
              <a:rPr lang="ar-MA" sz="2800" b="1" dirty="0" smtClean="0"/>
              <a:t>أدوار الحياة المدرسية  و مقوماتها </a:t>
            </a:r>
          </a:p>
          <a:p>
            <a:pPr algn="r" rtl="1"/>
            <a:r>
              <a:rPr lang="fr-FR" sz="2800" b="1" dirty="0" smtClean="0"/>
              <a:t>3                           </a:t>
            </a:r>
            <a:r>
              <a:rPr lang="ar-MA" sz="2800" b="1" dirty="0" smtClean="0"/>
              <a:t> </a:t>
            </a:r>
            <a:r>
              <a:rPr lang="fr-FR" sz="2800" b="1" dirty="0" smtClean="0"/>
              <a:t> -</a:t>
            </a:r>
            <a:r>
              <a:rPr lang="ar-MA" sz="2800" b="1" dirty="0" smtClean="0"/>
              <a:t>المواصفات و </a:t>
            </a:r>
            <a:r>
              <a:rPr lang="ar-MA" sz="2800" b="1" dirty="0" err="1" smtClean="0"/>
              <a:t>الكفايات</a:t>
            </a:r>
            <a:r>
              <a:rPr lang="ar-MA" sz="2800" b="1" dirty="0" smtClean="0"/>
              <a:t> و القيم المنشودة </a:t>
            </a:r>
            <a:endParaRPr lang="fr-FR" sz="2800" b="1" dirty="0" smtClean="0"/>
          </a:p>
          <a:p>
            <a:pPr algn="r" rtl="1"/>
            <a:endParaRPr lang="ar-MA" sz="2800" b="1" dirty="0"/>
          </a:p>
          <a:p>
            <a:pPr algn="r" rtl="1"/>
            <a:r>
              <a:rPr lang="fr-FR" sz="2800" b="1" dirty="0" smtClean="0">
                <a:solidFill>
                  <a:srgbClr val="C00000"/>
                </a:solidFill>
              </a:rPr>
              <a:t> - II </a:t>
            </a:r>
            <a:r>
              <a:rPr lang="ar-MA" sz="2800" b="1" dirty="0" smtClean="0">
                <a:solidFill>
                  <a:srgbClr val="C00000"/>
                </a:solidFill>
              </a:rPr>
              <a:t>أنشطة الحياة المدرسية </a:t>
            </a:r>
          </a:p>
          <a:p>
            <a:pPr algn="r" rtl="1"/>
            <a:r>
              <a:rPr lang="fr-FR" sz="2800" b="1" dirty="0" smtClean="0"/>
              <a:t>1                           </a:t>
            </a:r>
            <a:r>
              <a:rPr lang="ar-MA" sz="2800" b="1" dirty="0" smtClean="0"/>
              <a:t> </a:t>
            </a:r>
            <a:r>
              <a:rPr lang="fr-FR" sz="2800" b="1" dirty="0" smtClean="0"/>
              <a:t> -</a:t>
            </a:r>
            <a:r>
              <a:rPr lang="ar-MA" sz="2800" b="1" dirty="0" smtClean="0"/>
              <a:t>الاسس و الاهداف العامة لأنشطة الحياة المدرسية </a:t>
            </a:r>
          </a:p>
          <a:p>
            <a:pPr algn="r" rtl="1"/>
            <a:r>
              <a:rPr lang="fr-FR" sz="2800" b="1" dirty="0" smtClean="0"/>
              <a:t>2                            </a:t>
            </a:r>
            <a:r>
              <a:rPr lang="ar-MA" sz="2800" b="1" dirty="0" smtClean="0"/>
              <a:t> </a:t>
            </a:r>
            <a:r>
              <a:rPr lang="fr-FR" sz="2800" b="1" dirty="0" smtClean="0"/>
              <a:t> -</a:t>
            </a:r>
            <a:r>
              <a:rPr lang="ar-MA" sz="2800" b="1" dirty="0" smtClean="0"/>
              <a:t>الأنشطة الفصلية </a:t>
            </a:r>
          </a:p>
          <a:p>
            <a:pPr algn="r" rtl="1"/>
            <a:r>
              <a:rPr lang="fr-FR" sz="2800" b="1" dirty="0" smtClean="0"/>
              <a:t>3                            </a:t>
            </a:r>
            <a:r>
              <a:rPr lang="ar-MA" sz="2800" b="1" dirty="0" smtClean="0"/>
              <a:t> </a:t>
            </a:r>
            <a:r>
              <a:rPr lang="fr-FR" sz="2800" b="1" dirty="0" smtClean="0"/>
              <a:t> -</a:t>
            </a:r>
            <a:r>
              <a:rPr lang="ar-MA" sz="2800" b="1" dirty="0" smtClean="0"/>
              <a:t>الأنشطة المدمجة </a:t>
            </a:r>
          </a:p>
          <a:p>
            <a:pPr algn="r" rtl="1"/>
            <a:r>
              <a:rPr lang="fr-FR" sz="2800" b="1" dirty="0" smtClean="0"/>
              <a:t>4                            </a:t>
            </a:r>
            <a:r>
              <a:rPr lang="ar-MA" sz="2800" b="1" dirty="0" smtClean="0"/>
              <a:t> </a:t>
            </a:r>
            <a:r>
              <a:rPr lang="fr-FR" sz="2800" b="1" dirty="0" smtClean="0"/>
              <a:t> -</a:t>
            </a:r>
            <a:r>
              <a:rPr lang="ar-MA" sz="2800" b="1" dirty="0" smtClean="0"/>
              <a:t>طرق و آليات انجاز أنشطة الحياة المدرسية </a:t>
            </a:r>
          </a:p>
          <a:p>
            <a:pPr algn="r" rtl="1"/>
            <a:r>
              <a:rPr lang="fr-FR" sz="2800" b="1" dirty="0" smtClean="0"/>
              <a:t>5                            </a:t>
            </a:r>
            <a:r>
              <a:rPr lang="ar-MA" sz="2800" b="1" dirty="0" smtClean="0"/>
              <a:t> </a:t>
            </a:r>
            <a:r>
              <a:rPr lang="fr-FR" sz="2800" b="1" dirty="0" smtClean="0"/>
              <a:t> -</a:t>
            </a:r>
            <a:r>
              <a:rPr lang="ar-MA" sz="2800" b="1" dirty="0" smtClean="0"/>
              <a:t>آليات تفعيل أنشطة الحياة المدرسية </a:t>
            </a:r>
          </a:p>
          <a:p>
            <a:pPr algn="r" rtl="1"/>
            <a:endParaRPr lang="ar-MA" sz="2800" b="1" dirty="0"/>
          </a:p>
          <a:p>
            <a:pPr algn="r" rtl="1"/>
            <a:r>
              <a:rPr lang="fr-FR" sz="2800" b="1" dirty="0" smtClean="0">
                <a:solidFill>
                  <a:srgbClr val="C00000"/>
                </a:solidFill>
              </a:rPr>
              <a:t> - III</a:t>
            </a:r>
            <a:r>
              <a:rPr lang="ar-MA" sz="2800" b="1" dirty="0" smtClean="0">
                <a:solidFill>
                  <a:srgbClr val="C00000"/>
                </a:solidFill>
              </a:rPr>
              <a:t>الفاعلون و الشركاء المنخرطون في الحياة المدرسية </a:t>
            </a:r>
          </a:p>
          <a:p>
            <a:pPr algn="r" rtl="1"/>
            <a:r>
              <a:rPr lang="fr-FR" sz="2800" b="1" dirty="0" smtClean="0"/>
              <a:t> - 1                            </a:t>
            </a:r>
            <a:r>
              <a:rPr lang="ar-MA" sz="2800" b="1" dirty="0" smtClean="0"/>
              <a:t>الفاعلون و الشركاء </a:t>
            </a:r>
          </a:p>
        </p:txBody>
      </p:sp>
      <p:sp>
        <p:nvSpPr>
          <p:cNvPr id="3" name="ZoneTexte 2"/>
          <p:cNvSpPr txBox="1"/>
          <p:nvPr/>
        </p:nvSpPr>
        <p:spPr>
          <a:xfrm>
            <a:off x="3923928" y="0"/>
            <a:ext cx="4536504" cy="707886"/>
          </a:xfrm>
          <a:prstGeom prst="rect">
            <a:avLst/>
          </a:prstGeom>
          <a:noFill/>
        </p:spPr>
        <p:txBody>
          <a:bodyPr wrap="square" rtlCol="0">
            <a:spAutoFit/>
          </a:bodyPr>
          <a:lstStyle/>
          <a:p>
            <a:r>
              <a:rPr lang="ar-MA" sz="4000" b="1" dirty="0" smtClean="0">
                <a:solidFill>
                  <a:schemeClr val="tx2">
                    <a:lumMod val="60000"/>
                    <a:lumOff val="40000"/>
                  </a:schemeClr>
                </a:solidFill>
                <a:cs typeface="+mj-cs"/>
              </a:rPr>
              <a:t>التصميم</a:t>
            </a:r>
            <a:r>
              <a:rPr lang="ar-MA" dirty="0" smtClean="0"/>
              <a:t> </a:t>
            </a:r>
            <a:endParaRPr lang="fr-F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a:bodyPr>
          <a:lstStyle/>
          <a:p>
            <a:endParaRPr lang="ar-MA" dirty="0" smtClean="0"/>
          </a:p>
          <a:p>
            <a:pPr algn="r">
              <a:buNone/>
            </a:pPr>
            <a:r>
              <a:rPr lang="ar-MA" dirty="0" smtClean="0"/>
              <a:t>تلعب مجالس المؤسسة </a:t>
            </a:r>
            <a:r>
              <a:rPr lang="ar-MA" dirty="0" smtClean="0">
                <a:solidFill>
                  <a:schemeClr val="accent2"/>
                </a:solidFill>
              </a:rPr>
              <a:t>(</a:t>
            </a:r>
            <a:r>
              <a:rPr lang="ar-MA" b="1" dirty="0" smtClean="0">
                <a:solidFill>
                  <a:schemeClr val="accent2"/>
                </a:solidFill>
              </a:rPr>
              <a:t>مجلس التدبير، المجلس التربوي، مجلس القسم، المجلس التعليمي) </a:t>
            </a:r>
            <a:r>
              <a:rPr lang="ar-MA" dirty="0" smtClean="0"/>
              <a:t>أدوارا أساسية في تفعيل الحياة المدرسية ، وهو ما يتطلب:</a:t>
            </a:r>
          </a:p>
          <a:p>
            <a:pPr algn="r">
              <a:buNone/>
            </a:pPr>
            <a:r>
              <a:rPr lang="ar-MA" dirty="0" smtClean="0"/>
              <a:t>انتقاء وانتخاب أعضاء هذه المجالس وفق مقتضيات النصوص التنظيمية؛ </a:t>
            </a:r>
            <a:r>
              <a:rPr lang="ar-MA" dirty="0" err="1" smtClean="0"/>
              <a:t>وتفعيل</a:t>
            </a:r>
            <a:r>
              <a:rPr lang="ar-MA" dirty="0" smtClean="0"/>
              <a:t> </a:t>
            </a:r>
            <a:r>
              <a:rPr lang="ar-MA" dirty="0" smtClean="0"/>
              <a:t>أدوار هذه </a:t>
            </a:r>
            <a:r>
              <a:rPr lang="ar-MA" dirty="0" err="1" smtClean="0"/>
              <a:t>المجالس.</a:t>
            </a:r>
            <a:r>
              <a:rPr lang="ar-MA" dirty="0" smtClean="0"/>
              <a:t> </a:t>
            </a:r>
            <a:endParaRPr lang="ar-MA" dirty="0" smtClean="0"/>
          </a:p>
        </p:txBody>
      </p:sp>
      <p:sp>
        <p:nvSpPr>
          <p:cNvPr id="3" name="Titre 2"/>
          <p:cNvSpPr>
            <a:spLocks noGrp="1"/>
          </p:cNvSpPr>
          <p:nvPr>
            <p:ph type="title"/>
          </p:nvPr>
        </p:nvSpPr>
        <p:spPr>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cene3d>
              <a:camera prst="orthographicFront"/>
              <a:lightRig rig="soft" dir="t"/>
            </a:scene3d>
            <a:sp3d prstMaterial="softEdge">
              <a:bevelT w="25400" h="25400"/>
            </a:sp3d>
          </a:bodyPr>
          <a:lstStyle/>
          <a:p>
            <a:pPr algn="ctr" rtl="1"/>
            <a:r>
              <a:rPr lang="ar-MA" dirty="0" smtClean="0">
                <a:solidFill>
                  <a:srgbClr val="0070C0"/>
                </a:solidFill>
              </a:rPr>
              <a:t>مجالس المؤسسة</a:t>
            </a:r>
            <a:endParaRPr lang="fr-FR" dirty="0">
              <a:solidFill>
                <a:srgbClr val="0070C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92500" lnSpcReduction="10000"/>
          </a:bodyPr>
          <a:lstStyle/>
          <a:p>
            <a:pPr algn="r" rtl="1"/>
            <a:r>
              <a:rPr lang="ar-MA" dirty="0" smtClean="0"/>
              <a:t>اعتماد </a:t>
            </a:r>
            <a:r>
              <a:rPr lang="ar-MA" dirty="0" smtClean="0"/>
              <a:t>العمل بمنهجية المشروع والتدبير بالنتائج؛ </a:t>
            </a:r>
          </a:p>
          <a:p>
            <a:pPr algn="r" rtl="1"/>
            <a:r>
              <a:rPr lang="ar-MA" dirty="0" smtClean="0"/>
              <a:t>ابتكار آليات جديدة للعمل والتنسيق والتكوين والتمويل تتماشى وحجم الرهانات؛ </a:t>
            </a:r>
          </a:p>
          <a:p>
            <a:pPr algn="r" rtl="1"/>
            <a:r>
              <a:rPr lang="ar-MA" dirty="0" smtClean="0"/>
              <a:t>تحفيز ودعم وتتبع القائمين على الأنشطة التربوية بالمؤسسات التعليمية من إدارة </a:t>
            </a:r>
            <a:r>
              <a:rPr lang="ar-MA" dirty="0" smtClean="0"/>
              <a:t>ومدرسين </a:t>
            </a:r>
            <a:r>
              <a:rPr lang="ar-MA" dirty="0" smtClean="0"/>
              <a:t>ومتعلمين وغيرهم؛</a:t>
            </a:r>
          </a:p>
          <a:p>
            <a:pPr algn="r" rtl="1"/>
            <a:r>
              <a:rPr lang="ar-MA" dirty="0" smtClean="0"/>
              <a:t>التعريف بالتجارب الناجحة من أجل تعميميها؛ </a:t>
            </a:r>
          </a:p>
          <a:p>
            <a:pPr algn="r" rtl="1"/>
            <a:r>
              <a:rPr lang="ar-MA" dirty="0" smtClean="0"/>
              <a:t>توفير آليات حديثة وفعالة للنشر والتواصل والعمل على ضمان </a:t>
            </a:r>
            <a:r>
              <a:rPr lang="ar-MA" dirty="0" err="1" smtClean="0"/>
              <a:t>استمراريتها</a:t>
            </a:r>
            <a:r>
              <a:rPr lang="ar-MA" dirty="0" smtClean="0"/>
              <a:t>؛ </a:t>
            </a:r>
          </a:p>
          <a:p>
            <a:pPr algn="r" rtl="1"/>
            <a:r>
              <a:rPr lang="ar-MA" dirty="0" smtClean="0"/>
              <a:t>دعم </a:t>
            </a:r>
            <a:r>
              <a:rPr lang="ar-MA" dirty="0" smtClean="0"/>
              <a:t>مجال الحياة المدرسية بالكفاءات </a:t>
            </a:r>
            <a:r>
              <a:rPr lang="ar-MA" dirty="0" smtClean="0"/>
              <a:t>اللازمة.</a:t>
            </a:r>
            <a:endParaRPr lang="fr-FR" dirty="0"/>
          </a:p>
        </p:txBody>
      </p:sp>
      <p:sp>
        <p:nvSpPr>
          <p:cNvPr id="3" name="Titre 2"/>
          <p:cNvSpPr>
            <a:spLocks noGrp="1"/>
          </p:cNvSpPr>
          <p:nvPr>
            <p:ph type="title"/>
          </p:nvPr>
        </p:nvSpPr>
        <p:spPr>
          <a:solidFill>
            <a:schemeClr val="accent6">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cene3d>
              <a:camera prst="orthographicFront"/>
              <a:lightRig rig="soft" dir="t"/>
            </a:scene3d>
            <a:sp3d prstMaterial="softEdge">
              <a:bevelT w="25400" h="25400"/>
            </a:sp3d>
          </a:bodyPr>
          <a:lstStyle/>
          <a:p>
            <a:pPr algn="ctr"/>
            <a:r>
              <a:rPr lang="ar-MA" dirty="0" smtClean="0">
                <a:solidFill>
                  <a:srgbClr val="0070C0"/>
                </a:solidFill>
              </a:rPr>
              <a:t>6.</a:t>
            </a:r>
            <a:r>
              <a:rPr lang="ar-MA" dirty="0" smtClean="0"/>
              <a:t> </a:t>
            </a:r>
            <a:r>
              <a:rPr lang="ar-MA" dirty="0" smtClean="0">
                <a:solidFill>
                  <a:srgbClr val="0070C0"/>
                </a:solidFill>
              </a:rPr>
              <a:t>المصالح الإقليمية </a:t>
            </a:r>
            <a:r>
              <a:rPr lang="ar-MA" dirty="0" err="1" smtClean="0">
                <a:solidFill>
                  <a:srgbClr val="0070C0"/>
                </a:solidFill>
              </a:rPr>
              <a:t>والجهوية</a:t>
            </a:r>
            <a:r>
              <a:rPr lang="ar-MA" dirty="0" smtClean="0">
                <a:solidFill>
                  <a:srgbClr val="0070C0"/>
                </a:solidFill>
              </a:rPr>
              <a:t> والمركزية</a:t>
            </a:r>
            <a:endParaRPr lang="fr-FR" dirty="0">
              <a:solidFill>
                <a:srgbClr val="0070C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lstStyle/>
          <a:p>
            <a:r>
              <a:rPr lang="ar-MA" dirty="0" smtClean="0"/>
              <a:t>شركاء المؤسسة </a:t>
            </a:r>
            <a:endParaRPr lang="fr-FR" dirty="0"/>
          </a:p>
        </p:txBody>
      </p:sp>
      <p:sp>
        <p:nvSpPr>
          <p:cNvPr id="4" name="ZoneTexte 3"/>
          <p:cNvSpPr txBox="1"/>
          <p:nvPr/>
        </p:nvSpPr>
        <p:spPr>
          <a:xfrm>
            <a:off x="539552" y="1691516"/>
            <a:ext cx="8136904" cy="52322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ar-MA" sz="2800" dirty="0" smtClean="0"/>
              <a:t>ا</a:t>
            </a:r>
            <a:r>
              <a:rPr lang="ar-MA" sz="2800" b="1" dirty="0" smtClean="0"/>
              <a:t>لجمعيات و التعاونيات التربوية</a:t>
            </a:r>
            <a:r>
              <a:rPr lang="ar-MA" sz="2800" dirty="0" smtClean="0"/>
              <a:t>  </a:t>
            </a:r>
            <a:endParaRPr lang="fr-FR" sz="2800" dirty="0"/>
          </a:p>
        </p:txBody>
      </p:sp>
      <p:sp>
        <p:nvSpPr>
          <p:cNvPr id="10" name="ZoneTexte 9"/>
          <p:cNvSpPr txBox="1"/>
          <p:nvPr/>
        </p:nvSpPr>
        <p:spPr>
          <a:xfrm>
            <a:off x="251520" y="2564904"/>
            <a:ext cx="8532440" cy="397031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r" rtl="1"/>
            <a:r>
              <a:rPr lang="ar-MA" sz="2800" dirty="0" smtClean="0"/>
              <a:t>تقوم الجمعيات التربوية والتعاونيات المرتبطة بالحياة المدرسية بدور أساسي في خلق روح التعاون والاندماج والمؤازرة بين المتعلمين بالمؤسسة عن طريق تحقيق أنشطة ومشاريع ثقافية واجتماعية </a:t>
            </a:r>
            <a:r>
              <a:rPr lang="ar-MA" sz="2800" dirty="0" err="1" smtClean="0"/>
              <a:t>بالمؤسسة.</a:t>
            </a:r>
            <a:r>
              <a:rPr lang="ar-MA" sz="2800" dirty="0" smtClean="0"/>
              <a:t> ومن بين أبرز هذه </a:t>
            </a:r>
            <a:r>
              <a:rPr lang="ar-MA" sz="2800" dirty="0" err="1" smtClean="0"/>
              <a:t>الجمعيات:</a:t>
            </a:r>
            <a:r>
              <a:rPr lang="ar-MA" sz="2800" dirty="0" smtClean="0"/>
              <a:t> </a:t>
            </a:r>
            <a:endParaRPr lang="ar-MA" sz="2800" dirty="0" smtClean="0"/>
          </a:p>
          <a:p>
            <a:pPr algn="r" rtl="1"/>
            <a:r>
              <a:rPr lang="ar-MA" sz="2800" dirty="0" smtClean="0"/>
              <a:t> - جمعية </a:t>
            </a:r>
            <a:r>
              <a:rPr lang="ar-MA" sz="2800" dirty="0" smtClean="0"/>
              <a:t>اباء و امهات و أولياء التلاميذ</a:t>
            </a:r>
            <a:endParaRPr lang="ar-MA" sz="2800" dirty="0" smtClean="0"/>
          </a:p>
          <a:p>
            <a:pPr algn="r" rtl="1"/>
            <a:r>
              <a:rPr lang="ar-MA" sz="2800" dirty="0" smtClean="0"/>
              <a:t> - جمعية تنمية التعاون المدرسي بالمؤسسات </a:t>
            </a:r>
            <a:r>
              <a:rPr lang="ar-MA" sz="2800" dirty="0" err="1" smtClean="0"/>
              <a:t>الابتدائية؛</a:t>
            </a:r>
            <a:r>
              <a:rPr lang="ar-MA" sz="2800" dirty="0" smtClean="0"/>
              <a:t> </a:t>
            </a:r>
          </a:p>
          <a:p>
            <a:pPr algn="r" rtl="1"/>
            <a:r>
              <a:rPr lang="ar-MA" sz="2800" dirty="0" smtClean="0"/>
              <a:t> - جمعية الأنشطة الاجتماعية والتربوية </a:t>
            </a:r>
            <a:r>
              <a:rPr lang="ar-MA" sz="2800" dirty="0" err="1" smtClean="0"/>
              <a:t>والثقافية </a:t>
            </a:r>
            <a:r>
              <a:rPr lang="ar-MA" sz="2800" dirty="0" smtClean="0"/>
              <a:t>(بالمؤسسات التعليمية الثانوية</a:t>
            </a:r>
            <a:r>
              <a:rPr lang="ar-MA" sz="2800" dirty="0" err="1" smtClean="0"/>
              <a:t>)</a:t>
            </a:r>
            <a:endParaRPr lang="ar-MA" sz="2800" dirty="0" smtClean="0"/>
          </a:p>
          <a:p>
            <a:pPr algn="r" rtl="1"/>
            <a:r>
              <a:rPr lang="ar-MA" sz="2800" dirty="0" smtClean="0"/>
              <a:t> - الجمعية الرياضية </a:t>
            </a:r>
            <a:r>
              <a:rPr lang="ar-MA" sz="2800" dirty="0" smtClean="0"/>
              <a:t>المدرسية</a:t>
            </a:r>
            <a:endParaRPr lang="fr-FR"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a:normAutofit fontScale="90000"/>
          </a:bodyPr>
          <a:lstStyle/>
          <a:p>
            <a:r>
              <a:rPr lang="ar-MA" dirty="0" smtClean="0"/>
              <a:t/>
            </a:r>
            <a:br>
              <a:rPr lang="ar-MA" dirty="0" smtClean="0"/>
            </a:br>
            <a:r>
              <a:rPr lang="ar-MA" dirty="0" smtClean="0"/>
              <a:t>الجماعة المحلية </a:t>
            </a:r>
            <a:r>
              <a:rPr lang="fr-FR" dirty="0" smtClean="0"/>
              <a:t/>
            </a:r>
            <a:br>
              <a:rPr lang="fr-FR" dirty="0" smtClean="0"/>
            </a:br>
            <a:endParaRPr lang="fr-FR" dirty="0"/>
          </a:p>
        </p:txBody>
      </p:sp>
      <p:sp>
        <p:nvSpPr>
          <p:cNvPr id="7" name="Rectangle 6"/>
          <p:cNvSpPr/>
          <p:nvPr/>
        </p:nvSpPr>
        <p:spPr>
          <a:xfrm>
            <a:off x="467544" y="2551837"/>
            <a:ext cx="8208912" cy="310854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r" rtl="1"/>
            <a:endParaRPr lang="ar-MA" sz="2800" dirty="0" smtClean="0"/>
          </a:p>
          <a:p>
            <a:pPr algn="r" rtl="1"/>
            <a:r>
              <a:rPr lang="ar-MA" sz="2800" dirty="0" smtClean="0"/>
              <a:t>تقوم الجماعة المحلية بواجبات الشراكة مع المؤسسة التعليمية والإسهام في مجهود التربية والتكوين، من </a:t>
            </a:r>
            <a:r>
              <a:rPr lang="ar-MA" sz="2800" dirty="0" err="1" smtClean="0"/>
              <a:t>خلال:</a:t>
            </a:r>
            <a:endParaRPr lang="ar-MA" sz="2800" dirty="0" smtClean="0"/>
          </a:p>
          <a:p>
            <a:pPr algn="r" rtl="1"/>
            <a:r>
              <a:rPr lang="ar-MA" sz="2800" dirty="0" smtClean="0"/>
              <a:t>- تعزيز الجوانب الصحية والأمنية بالمؤسسات </a:t>
            </a:r>
            <a:r>
              <a:rPr lang="ar-MA" sz="2800" dirty="0" err="1" smtClean="0"/>
              <a:t>التعليمية؛</a:t>
            </a:r>
            <a:r>
              <a:rPr lang="ar-MA" sz="2800" dirty="0" smtClean="0"/>
              <a:t> </a:t>
            </a:r>
          </a:p>
          <a:p>
            <a:pPr algn="r" rtl="1"/>
            <a:r>
              <a:rPr lang="ar-MA" sz="2800" dirty="0" smtClean="0"/>
              <a:t>- الارتقاء </a:t>
            </a:r>
            <a:r>
              <a:rPr lang="ar-MA" sz="2800" dirty="0" err="1" smtClean="0"/>
              <a:t>بالفضاءات</a:t>
            </a:r>
            <a:r>
              <a:rPr lang="ar-MA" sz="2800" dirty="0" smtClean="0"/>
              <a:t> </a:t>
            </a:r>
            <a:r>
              <a:rPr lang="ar-MA" sz="2800" dirty="0" err="1" smtClean="0"/>
              <a:t>المدرسية؛</a:t>
            </a:r>
            <a:r>
              <a:rPr lang="ar-MA" sz="2800" dirty="0" smtClean="0"/>
              <a:t> </a:t>
            </a:r>
          </a:p>
          <a:p>
            <a:pPr algn="r" rtl="1">
              <a:buFontTx/>
              <a:buChar char="-"/>
            </a:pPr>
            <a:r>
              <a:rPr lang="ar-MA" sz="2800" dirty="0" smtClean="0"/>
              <a:t>المساهمة الفعلية في تدبير مشاكل التربية والتكوين بالجماعة</a:t>
            </a:r>
          </a:p>
          <a:p>
            <a:pPr algn="r" rtl="1"/>
            <a:endParaRPr lang="fr-FR"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ln/>
        </p:spPr>
        <p:style>
          <a:lnRef idx="1">
            <a:schemeClr val="accent1"/>
          </a:lnRef>
          <a:fillRef idx="2">
            <a:schemeClr val="accent1"/>
          </a:fillRef>
          <a:effectRef idx="1">
            <a:schemeClr val="accent1"/>
          </a:effectRef>
          <a:fontRef idx="minor">
            <a:schemeClr val="dk1"/>
          </a:fontRef>
        </p:style>
        <p:txBody>
          <a:bodyPr>
            <a:normAutofit fontScale="90000"/>
          </a:bodyPr>
          <a:lstStyle/>
          <a:p>
            <a:r>
              <a:rPr lang="ar-MA" dirty="0" smtClean="0"/>
              <a:t/>
            </a:r>
            <a:br>
              <a:rPr lang="ar-MA" dirty="0" smtClean="0"/>
            </a:br>
            <a:r>
              <a:rPr lang="ar-MA" dirty="0" smtClean="0"/>
              <a:t>مراكز التكوين </a:t>
            </a:r>
            <a:r>
              <a:rPr lang="fr-FR" dirty="0" smtClean="0"/>
              <a:t/>
            </a:r>
            <a:br>
              <a:rPr lang="fr-FR" dirty="0" smtClean="0"/>
            </a:br>
            <a:endParaRPr lang="fr-FR" dirty="0"/>
          </a:p>
        </p:txBody>
      </p:sp>
      <p:sp>
        <p:nvSpPr>
          <p:cNvPr id="5" name="Rectangle 4"/>
          <p:cNvSpPr/>
          <p:nvPr/>
        </p:nvSpPr>
        <p:spPr>
          <a:xfrm>
            <a:off x="251520" y="2413338"/>
            <a:ext cx="8568952" cy="3108543"/>
          </a:xfrm>
          <a:prstGeom prst="rect">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pPr algn="r" rtl="1"/>
            <a:endParaRPr lang="ar-MA" sz="2800" dirty="0" smtClean="0"/>
          </a:p>
          <a:p>
            <a:pPr algn="r" rtl="1"/>
            <a:r>
              <a:rPr lang="ar-MA" sz="2800" dirty="0" smtClean="0"/>
              <a:t>يمكن لمراكز التكوين أن تقوم بدور أساسي في إطار تعاقدي مع المؤسسات، إذ بواسطة الأساتذة الباحثين </a:t>
            </a:r>
            <a:r>
              <a:rPr lang="ar-MA" sz="2800" dirty="0" err="1" smtClean="0"/>
              <a:t>والمؤطرين</a:t>
            </a:r>
            <a:r>
              <a:rPr lang="ar-MA" sz="2800" dirty="0" smtClean="0"/>
              <a:t> العاملين </a:t>
            </a:r>
            <a:r>
              <a:rPr lang="ar-MA" sz="2800" dirty="0" err="1" smtClean="0"/>
              <a:t>بها</a:t>
            </a:r>
            <a:r>
              <a:rPr lang="ar-MA" sz="2800" dirty="0" smtClean="0"/>
              <a:t> يمكن أن تساهم في مختلف الأنشطة التربوية، فتساعد المؤسسة على تطوير أدائها، وتساهم في معالجة بعض الظواهر التي يتم رصدها أثناء الممارسات التربوية داخل </a:t>
            </a:r>
            <a:r>
              <a:rPr lang="ar-MA" sz="2800" dirty="0" err="1" smtClean="0"/>
              <a:t>فضاءات</a:t>
            </a:r>
            <a:r>
              <a:rPr lang="ar-MA" sz="2800" dirty="0" smtClean="0"/>
              <a:t> المؤسسة ومحيطها.</a:t>
            </a:r>
          </a:p>
          <a:p>
            <a:pPr algn="r" rtl="1"/>
            <a:endParaRPr lang="fr-FR"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an vers le bas 3"/>
          <p:cNvSpPr/>
          <p:nvPr/>
        </p:nvSpPr>
        <p:spPr>
          <a:xfrm>
            <a:off x="0" y="1988840"/>
            <a:ext cx="9144000" cy="2880320"/>
          </a:xfrm>
          <a:prstGeom prst="ribbon">
            <a:avLst>
              <a:gd name="adj1" fmla="val 16667"/>
              <a:gd name="adj2" fmla="val 6674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ar-MA" sz="4400" b="1" dirty="0" smtClean="0">
                <a:solidFill>
                  <a:schemeClr val="tx1"/>
                </a:solidFill>
              </a:rPr>
              <a:t>العوامل المساعدة على انجاح الشراكة </a:t>
            </a:r>
            <a:endParaRPr lang="ar-MA" sz="4400" b="1" dirty="0" smtClean="0">
              <a:solidFill>
                <a:schemeClr val="tx1"/>
              </a:solidFill>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p:cNvGraphicFramePr/>
          <p:nvPr/>
        </p:nvGraphicFramePr>
        <p:xfrm>
          <a:off x="323528" y="1397000"/>
          <a:ext cx="882047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0"/>
            <a:ext cx="8229600" cy="785794"/>
          </a:xfrm>
        </p:spPr>
        <p:txBody>
          <a:bodyPr>
            <a:normAutofit/>
          </a:bodyPr>
          <a:lstStyle/>
          <a:p>
            <a:r>
              <a:rPr lang="ar-MA" sz="3600" b="1" dirty="0" smtClean="0">
                <a:solidFill>
                  <a:srgbClr val="A0207B"/>
                </a:solidFill>
              </a:rPr>
              <a:t>التعبئة الاجتماعية </a:t>
            </a:r>
            <a:endParaRPr lang="fr-FR" sz="3600" b="1" dirty="0">
              <a:solidFill>
                <a:srgbClr val="A0207B"/>
              </a:solidFill>
            </a:endParaRPr>
          </a:p>
        </p:txBody>
      </p:sp>
      <p:graphicFrame>
        <p:nvGraphicFramePr>
          <p:cNvPr id="4" name="Espace réservé du contenu 3"/>
          <p:cNvGraphicFramePr>
            <a:graphicFrameLocks noGrp="1"/>
          </p:cNvGraphicFramePr>
          <p:nvPr>
            <p:ph idx="1"/>
          </p:nvPr>
        </p:nvGraphicFramePr>
        <p:xfrm>
          <a:off x="539552" y="764704"/>
          <a:ext cx="8229600" cy="6093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2286000" y="2413338"/>
            <a:ext cx="4572000" cy="369332"/>
          </a:xfrm>
          <a:prstGeom prst="rect">
            <a:avLst/>
          </a:prstGeom>
        </p:spPr>
        <p:txBody>
          <a:bodyPr>
            <a:spAutoFit/>
          </a:bodyPr>
          <a:lstStyle/>
          <a:p>
            <a:pPr algn="r" rtl="1"/>
            <a:r>
              <a:rPr lang="ar-MA" dirty="0" err="1" smtClean="0"/>
              <a:t>.</a:t>
            </a:r>
            <a:r>
              <a:rPr lang="ar-MA" dirty="0" smtClean="0"/>
              <a:t> </a:t>
            </a:r>
            <a:endParaRPr lang="fr-F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1331640" y="285728"/>
            <a:ext cx="7272808" cy="1428760"/>
          </a:xfrm>
          <a:prstGeom prst="ellipse">
            <a:avLst/>
          </a:prstGeom>
          <a:solidFill>
            <a:srgbClr val="FF66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ar-MA" sz="4800" dirty="0" smtClean="0"/>
              <a:t>الشراكة</a:t>
            </a:r>
            <a:endParaRPr lang="fr-FR" sz="4800" dirty="0"/>
          </a:p>
        </p:txBody>
      </p:sp>
      <p:sp>
        <p:nvSpPr>
          <p:cNvPr id="5" name="Rectangle à coins arrondis 4"/>
          <p:cNvSpPr/>
          <p:nvPr/>
        </p:nvSpPr>
        <p:spPr>
          <a:xfrm>
            <a:off x="3929058" y="3500437"/>
            <a:ext cx="2143140" cy="3357563"/>
          </a:xfrm>
          <a:prstGeom prst="roundRect">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b="1" dirty="0" smtClean="0"/>
              <a:t>إيجاد حلول مبتكرة للمشكلات المستعصية بفضل تضافر الجهود والطاقات والخبرات</a:t>
            </a:r>
            <a:endParaRPr lang="fr-FR" sz="2400" b="1" dirty="0"/>
          </a:p>
        </p:txBody>
      </p:sp>
      <p:sp>
        <p:nvSpPr>
          <p:cNvPr id="6" name="Rectangle à coins arrondis 5"/>
          <p:cNvSpPr/>
          <p:nvPr/>
        </p:nvSpPr>
        <p:spPr>
          <a:xfrm>
            <a:off x="6643702" y="3500437"/>
            <a:ext cx="2071702" cy="3357563"/>
          </a:xfrm>
          <a:prstGeom prst="roundRect">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b="1" dirty="0" smtClean="0"/>
              <a:t>الشراكة تعاون وتعاقد بين طرفين أو أكثر لتحقيق أهداف مشتركة</a:t>
            </a:r>
            <a:endParaRPr lang="fr-FR" sz="2400" b="1" dirty="0"/>
          </a:p>
        </p:txBody>
      </p:sp>
      <p:sp>
        <p:nvSpPr>
          <p:cNvPr id="7" name="Rectangle à coins arrondis 6"/>
          <p:cNvSpPr/>
          <p:nvPr/>
        </p:nvSpPr>
        <p:spPr>
          <a:xfrm>
            <a:off x="1000100" y="3500437"/>
            <a:ext cx="2286016" cy="3443654"/>
          </a:xfrm>
          <a:prstGeom prst="roundRect">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ar-MA" sz="2400" b="1" dirty="0" smtClean="0"/>
              <a:t>التوثيق بكتابة التزامات وتعهدات مختلف الأطراف والتوقيع عليها قبل بداية إنجاز </a:t>
            </a:r>
          </a:p>
          <a:p>
            <a:pPr algn="r" rtl="1"/>
            <a:r>
              <a:rPr lang="ar-MA" sz="2400" b="1" dirty="0" smtClean="0"/>
              <a:t>المشروع</a:t>
            </a:r>
          </a:p>
          <a:p>
            <a:pPr algn="r" rtl="1"/>
            <a:r>
              <a:rPr lang="ar-MA" sz="2400" b="1" dirty="0" smtClean="0"/>
              <a:t>الالتزام بتنفيذ التعهدات ومتابعة تطبيقها</a:t>
            </a:r>
            <a:endParaRPr lang="fr-FR" sz="2400" b="1" dirty="0"/>
          </a:p>
        </p:txBody>
      </p:sp>
      <p:sp>
        <p:nvSpPr>
          <p:cNvPr id="8" name="Rectangle 7"/>
          <p:cNvSpPr/>
          <p:nvPr/>
        </p:nvSpPr>
        <p:spPr>
          <a:xfrm>
            <a:off x="1000100" y="2285991"/>
            <a:ext cx="2143140" cy="83184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ar-MA" sz="2400" b="1" dirty="0" smtClean="0"/>
              <a:t>مستلزمات الشراكة</a:t>
            </a:r>
            <a:endParaRPr lang="fr-FR" sz="2400" b="1" dirty="0"/>
          </a:p>
        </p:txBody>
      </p:sp>
      <p:sp>
        <p:nvSpPr>
          <p:cNvPr id="9" name="Rectangle 8"/>
          <p:cNvSpPr/>
          <p:nvPr/>
        </p:nvSpPr>
        <p:spPr>
          <a:xfrm>
            <a:off x="3786182" y="2285991"/>
            <a:ext cx="2143140" cy="83184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ar-MA" sz="2400" b="1" dirty="0" smtClean="0"/>
              <a:t>دواعي الشراكة</a:t>
            </a:r>
            <a:endParaRPr lang="fr-FR" sz="2400" b="1" dirty="0"/>
          </a:p>
        </p:txBody>
      </p:sp>
      <p:sp>
        <p:nvSpPr>
          <p:cNvPr id="10" name="Rectangle 9"/>
          <p:cNvSpPr/>
          <p:nvPr/>
        </p:nvSpPr>
        <p:spPr>
          <a:xfrm>
            <a:off x="6357950" y="2285991"/>
            <a:ext cx="2143140" cy="83184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ar-MA" sz="2400" b="1" dirty="0" smtClean="0"/>
              <a:t>المفهوم</a:t>
            </a:r>
            <a:endParaRPr lang="fr-FR" sz="2400" b="1" dirty="0"/>
          </a:p>
        </p:txBody>
      </p:sp>
      <p:sp>
        <p:nvSpPr>
          <p:cNvPr id="11" name="Flèche vers le bas 10"/>
          <p:cNvSpPr/>
          <p:nvPr/>
        </p:nvSpPr>
        <p:spPr>
          <a:xfrm>
            <a:off x="4572000" y="1857363"/>
            <a:ext cx="571504" cy="378113"/>
          </a:xfrm>
          <a:prstGeom prst="downArrow">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dirty="0">
              <a:solidFill>
                <a:schemeClr val="accent5">
                  <a:lumMod val="50000"/>
                </a:schemeClr>
              </a:solidFill>
            </a:endParaRPr>
          </a:p>
        </p:txBody>
      </p:sp>
      <p:sp>
        <p:nvSpPr>
          <p:cNvPr id="12" name="Flèche vers le bas 11"/>
          <p:cNvSpPr/>
          <p:nvPr/>
        </p:nvSpPr>
        <p:spPr>
          <a:xfrm>
            <a:off x="7286644" y="3143247"/>
            <a:ext cx="571504" cy="378113"/>
          </a:xfrm>
          <a:prstGeom prst="downArrow">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dirty="0">
              <a:solidFill>
                <a:schemeClr val="accent5">
                  <a:lumMod val="50000"/>
                </a:schemeClr>
              </a:solidFill>
            </a:endParaRPr>
          </a:p>
        </p:txBody>
      </p:sp>
      <p:sp>
        <p:nvSpPr>
          <p:cNvPr id="13" name="Flèche vers le bas 12"/>
          <p:cNvSpPr/>
          <p:nvPr/>
        </p:nvSpPr>
        <p:spPr>
          <a:xfrm>
            <a:off x="1857356" y="3143247"/>
            <a:ext cx="571504" cy="378113"/>
          </a:xfrm>
          <a:prstGeom prst="downArrow">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dirty="0">
              <a:solidFill>
                <a:schemeClr val="accent5">
                  <a:lumMod val="50000"/>
                </a:schemeClr>
              </a:solidFill>
            </a:endParaRPr>
          </a:p>
        </p:txBody>
      </p:sp>
      <p:sp>
        <p:nvSpPr>
          <p:cNvPr id="14" name="Flèche vers le bas 13"/>
          <p:cNvSpPr/>
          <p:nvPr/>
        </p:nvSpPr>
        <p:spPr>
          <a:xfrm>
            <a:off x="4714876" y="3143247"/>
            <a:ext cx="571504" cy="378113"/>
          </a:xfrm>
          <a:prstGeom prst="downArrow">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dirty="0">
              <a:solidFill>
                <a:schemeClr val="accent5">
                  <a:lumMod val="50000"/>
                </a:schemeClr>
              </a:solidFill>
            </a:endParaRPr>
          </a:p>
        </p:txBody>
      </p:sp>
      <p:sp>
        <p:nvSpPr>
          <p:cNvPr id="15" name="Flèche vers le bas 14"/>
          <p:cNvSpPr/>
          <p:nvPr/>
        </p:nvSpPr>
        <p:spPr>
          <a:xfrm>
            <a:off x="1835696" y="1844824"/>
            <a:ext cx="571504" cy="378113"/>
          </a:xfrm>
          <a:prstGeom prst="downArrow">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dirty="0">
              <a:solidFill>
                <a:schemeClr val="accent5">
                  <a:lumMod val="50000"/>
                </a:schemeClr>
              </a:solidFill>
            </a:endParaRPr>
          </a:p>
        </p:txBody>
      </p:sp>
      <p:sp>
        <p:nvSpPr>
          <p:cNvPr id="16" name="Flèche vers le bas 15"/>
          <p:cNvSpPr/>
          <p:nvPr/>
        </p:nvSpPr>
        <p:spPr>
          <a:xfrm>
            <a:off x="7092280" y="1772816"/>
            <a:ext cx="571504" cy="378113"/>
          </a:xfrm>
          <a:prstGeom prst="downArrow">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dirty="0">
              <a:solidFill>
                <a:schemeClr val="accent5">
                  <a:lumMod val="50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467544" y="428604"/>
            <a:ext cx="8280920" cy="92869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ar-MA" sz="2000" b="1" dirty="0" smtClean="0">
                <a:cs typeface="+mj-cs"/>
              </a:rPr>
              <a:t>التواصل الفعال</a:t>
            </a:r>
            <a:endParaRPr lang="fr-FR" sz="2000" b="1" dirty="0">
              <a:cs typeface="+mj-cs"/>
            </a:endParaRPr>
          </a:p>
        </p:txBody>
      </p:sp>
      <p:sp>
        <p:nvSpPr>
          <p:cNvPr id="9" name="Rectangle à coins arrondis 8"/>
          <p:cNvSpPr/>
          <p:nvPr/>
        </p:nvSpPr>
        <p:spPr>
          <a:xfrm>
            <a:off x="500034" y="1785926"/>
            <a:ext cx="1785950" cy="100013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ar-MA" sz="2000" b="1" dirty="0" smtClean="0">
                <a:cs typeface="+mj-cs"/>
              </a:rPr>
              <a:t>خصائص التواصل الفعال بين المعنيين بالحياة المدرسية</a:t>
            </a:r>
            <a:endParaRPr lang="fr-FR" sz="2000" b="1" dirty="0">
              <a:cs typeface="+mj-cs"/>
            </a:endParaRPr>
          </a:p>
        </p:txBody>
      </p:sp>
      <p:sp>
        <p:nvSpPr>
          <p:cNvPr id="10" name="Rectangle à coins arrondis 9"/>
          <p:cNvSpPr/>
          <p:nvPr/>
        </p:nvSpPr>
        <p:spPr>
          <a:xfrm>
            <a:off x="2714612" y="1857364"/>
            <a:ext cx="1785950" cy="928694"/>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ar-MA" sz="2000" b="1" dirty="0" smtClean="0">
                <a:cs typeface="+mj-cs"/>
              </a:rPr>
              <a:t>وظائف التواصل وأدواره في تفعيل الحياة المدرسية</a:t>
            </a:r>
            <a:endParaRPr lang="fr-FR" sz="2000" b="1" dirty="0">
              <a:cs typeface="+mj-cs"/>
            </a:endParaRPr>
          </a:p>
        </p:txBody>
      </p:sp>
      <p:sp>
        <p:nvSpPr>
          <p:cNvPr id="11" name="Rectangle à coins arrondis 10"/>
          <p:cNvSpPr/>
          <p:nvPr/>
        </p:nvSpPr>
        <p:spPr>
          <a:xfrm>
            <a:off x="4929190" y="1785926"/>
            <a:ext cx="1785950" cy="100013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ar-MA" sz="2000" b="1" dirty="0" smtClean="0">
                <a:cs typeface="+mj-cs"/>
              </a:rPr>
              <a:t>وسائط التواصل وقنواته في المؤسسة</a:t>
            </a:r>
            <a:endParaRPr lang="fr-FR" sz="2000" b="1" dirty="0">
              <a:cs typeface="+mj-cs"/>
            </a:endParaRPr>
          </a:p>
        </p:txBody>
      </p:sp>
      <p:sp>
        <p:nvSpPr>
          <p:cNvPr id="12" name="Rectangle à coins arrondis 11"/>
          <p:cNvSpPr/>
          <p:nvPr/>
        </p:nvSpPr>
        <p:spPr>
          <a:xfrm>
            <a:off x="7143768" y="1857364"/>
            <a:ext cx="1857388" cy="92869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ar-MA" sz="2000" b="1" dirty="0" smtClean="0">
                <a:cs typeface="+mj-cs"/>
              </a:rPr>
              <a:t>المفهوم</a:t>
            </a:r>
            <a:endParaRPr lang="fr-FR" sz="2000" b="1" dirty="0">
              <a:cs typeface="+mj-cs"/>
            </a:endParaRPr>
          </a:p>
        </p:txBody>
      </p:sp>
      <p:sp>
        <p:nvSpPr>
          <p:cNvPr id="13" name="Rectangle à coins arrondis 12"/>
          <p:cNvSpPr/>
          <p:nvPr/>
        </p:nvSpPr>
        <p:spPr>
          <a:xfrm>
            <a:off x="285720" y="3143248"/>
            <a:ext cx="2000264" cy="3645342"/>
          </a:xfrm>
          <a:prstGeom prst="roundRect">
            <a:avLst/>
          </a:prstGeom>
          <a:solidFill>
            <a:srgbClr val="FF66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MA" sz="2000" b="1" dirty="0" smtClean="0">
                <a:cs typeface="+mj-cs"/>
              </a:rPr>
              <a:t>وضوح الهدف من التواصل لدى الأطراف والأفراد المعنيين به؛ </a:t>
            </a:r>
          </a:p>
          <a:p>
            <a:pPr algn="ctr" rtl="1"/>
            <a:r>
              <a:rPr lang="ar-MA" sz="2000" b="1" dirty="0" smtClean="0">
                <a:cs typeface="+mj-cs"/>
              </a:rPr>
              <a:t>التركيز على الكيف بدل الكم في التواصل؛ </a:t>
            </a:r>
          </a:p>
          <a:p>
            <a:pPr algn="ctr" rtl="1"/>
            <a:r>
              <a:rPr lang="ar-MA" sz="2000" b="1" dirty="0" smtClean="0">
                <a:cs typeface="+mj-cs"/>
              </a:rPr>
              <a:t>وضوح الأسلوب واللغة ومناسبتهما لأهداف التواصل وللمعنيين به</a:t>
            </a:r>
            <a:endParaRPr lang="fr-FR" sz="2000" b="1" dirty="0">
              <a:cs typeface="+mj-cs"/>
            </a:endParaRPr>
          </a:p>
        </p:txBody>
      </p:sp>
      <p:sp>
        <p:nvSpPr>
          <p:cNvPr id="14" name="Rectangle à coins arrondis 13"/>
          <p:cNvSpPr/>
          <p:nvPr/>
        </p:nvSpPr>
        <p:spPr>
          <a:xfrm>
            <a:off x="2714612" y="3143248"/>
            <a:ext cx="2000264" cy="3714752"/>
          </a:xfrm>
          <a:prstGeom prst="roundRect">
            <a:avLst/>
          </a:prstGeom>
          <a:solidFill>
            <a:srgbClr val="FF66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MA" sz="2000" b="1" dirty="0" smtClean="0">
                <a:cs typeface="+mj-cs"/>
              </a:rPr>
              <a:t>يتيح تبادل الأخبار والآراء بين كافة المعنيين بالحياة المدرسية والمساهمين في </a:t>
            </a:r>
          </a:p>
          <a:p>
            <a:pPr algn="ctr" rtl="1"/>
            <a:r>
              <a:rPr lang="ar-MA" sz="2000" b="1" dirty="0" smtClean="0">
                <a:cs typeface="+mj-cs"/>
              </a:rPr>
              <a:t>مشاريعها</a:t>
            </a:r>
            <a:endParaRPr lang="fr-FR" sz="2000" b="1" dirty="0">
              <a:cs typeface="+mj-cs"/>
            </a:endParaRPr>
          </a:p>
        </p:txBody>
      </p:sp>
      <p:sp>
        <p:nvSpPr>
          <p:cNvPr id="15" name="Rectangle à coins arrondis 14"/>
          <p:cNvSpPr/>
          <p:nvPr/>
        </p:nvSpPr>
        <p:spPr>
          <a:xfrm>
            <a:off x="4929190" y="3143248"/>
            <a:ext cx="2000264" cy="3714752"/>
          </a:xfrm>
          <a:prstGeom prst="roundRect">
            <a:avLst/>
          </a:prstGeom>
          <a:solidFill>
            <a:srgbClr val="FF66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MA" sz="2000" b="1" dirty="0" smtClean="0">
                <a:cs typeface="+mj-cs"/>
              </a:rPr>
              <a:t>المقابلات مع الشركاء والمتعلمين والآباء والأمهات والعاملين بالمؤسسة، المراسلات والإعلانات والمطبوعات والملصقات </a:t>
            </a:r>
            <a:r>
              <a:rPr lang="ar-MA" sz="2000" b="1" dirty="0" err="1" smtClean="0">
                <a:cs typeface="+mj-cs"/>
              </a:rPr>
              <a:t>والمطويات</a:t>
            </a:r>
            <a:endParaRPr lang="fr-FR" sz="2000" b="1" dirty="0">
              <a:cs typeface="+mj-cs"/>
            </a:endParaRPr>
          </a:p>
        </p:txBody>
      </p:sp>
      <p:sp>
        <p:nvSpPr>
          <p:cNvPr id="16" name="Rectangle à coins arrondis 15"/>
          <p:cNvSpPr/>
          <p:nvPr/>
        </p:nvSpPr>
        <p:spPr>
          <a:xfrm>
            <a:off x="7143736" y="3143248"/>
            <a:ext cx="2000264" cy="3714752"/>
          </a:xfrm>
          <a:prstGeom prst="roundRect">
            <a:avLst/>
          </a:prstGeom>
          <a:solidFill>
            <a:srgbClr val="FF66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MA" sz="2000" b="1" dirty="0" smtClean="0">
                <a:cs typeface="+mj-cs"/>
              </a:rPr>
              <a:t>عملية تبادل المعلومات والأفكار والتوجيهات من شخص لآخر أو من مجموعة لأخرى، </a:t>
            </a:r>
          </a:p>
          <a:p>
            <a:pPr algn="ctr" rtl="1"/>
            <a:r>
              <a:rPr lang="ar-MA" sz="2000" b="1" dirty="0" smtClean="0">
                <a:cs typeface="+mj-cs"/>
              </a:rPr>
              <a:t>وهي عملية تحدث التفاعل بين الأفراد والمجموعات داخل المدرسة وبين المدرسة</a:t>
            </a:r>
          </a:p>
          <a:p>
            <a:pPr algn="ctr" rtl="1"/>
            <a:r>
              <a:rPr lang="ar-MA" sz="2000" b="1" dirty="0" smtClean="0">
                <a:cs typeface="+mj-cs"/>
              </a:rPr>
              <a:t>وشركائها</a:t>
            </a:r>
            <a:endParaRPr lang="fr-FR" sz="2000" b="1" dirty="0">
              <a:cs typeface="+mj-cs"/>
            </a:endParaRPr>
          </a:p>
        </p:txBody>
      </p:sp>
      <p:sp>
        <p:nvSpPr>
          <p:cNvPr id="17" name="Flèche vers le bas 16"/>
          <p:cNvSpPr/>
          <p:nvPr/>
        </p:nvSpPr>
        <p:spPr>
          <a:xfrm>
            <a:off x="1115616" y="1340768"/>
            <a:ext cx="500066" cy="428628"/>
          </a:xfrm>
          <a:prstGeom prst="downArrow">
            <a:avLst/>
          </a:prstGeom>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a:cs typeface="+mj-cs"/>
            </a:endParaRPr>
          </a:p>
        </p:txBody>
      </p:sp>
      <p:sp>
        <p:nvSpPr>
          <p:cNvPr id="18" name="Flèche vers le bas 17"/>
          <p:cNvSpPr/>
          <p:nvPr/>
        </p:nvSpPr>
        <p:spPr>
          <a:xfrm>
            <a:off x="1071538" y="2857496"/>
            <a:ext cx="285752" cy="214314"/>
          </a:xfrm>
          <a:prstGeom prst="downArrow">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a:cs typeface="+mj-cs"/>
            </a:endParaRPr>
          </a:p>
        </p:txBody>
      </p:sp>
      <p:sp>
        <p:nvSpPr>
          <p:cNvPr id="19" name="Flèche vers le bas 18"/>
          <p:cNvSpPr/>
          <p:nvPr/>
        </p:nvSpPr>
        <p:spPr>
          <a:xfrm>
            <a:off x="5786446" y="2857496"/>
            <a:ext cx="285752" cy="214314"/>
          </a:xfrm>
          <a:prstGeom prst="downArrow">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a:cs typeface="+mj-cs"/>
            </a:endParaRPr>
          </a:p>
        </p:txBody>
      </p:sp>
      <p:sp>
        <p:nvSpPr>
          <p:cNvPr id="20" name="Flèche vers le bas 19"/>
          <p:cNvSpPr/>
          <p:nvPr/>
        </p:nvSpPr>
        <p:spPr>
          <a:xfrm>
            <a:off x="3571868" y="2857496"/>
            <a:ext cx="285752" cy="214314"/>
          </a:xfrm>
          <a:prstGeom prst="downArrow">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a:cs typeface="+mj-cs"/>
            </a:endParaRPr>
          </a:p>
        </p:txBody>
      </p:sp>
      <p:sp>
        <p:nvSpPr>
          <p:cNvPr id="21" name="Flèche vers le bas 20"/>
          <p:cNvSpPr/>
          <p:nvPr/>
        </p:nvSpPr>
        <p:spPr>
          <a:xfrm>
            <a:off x="8001024" y="2857496"/>
            <a:ext cx="285752" cy="214314"/>
          </a:xfrm>
          <a:prstGeom prst="downArrow">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a:cs typeface="+mj-cs"/>
            </a:endParaRPr>
          </a:p>
        </p:txBody>
      </p:sp>
      <p:sp>
        <p:nvSpPr>
          <p:cNvPr id="22" name="Flèche vers le bas 21"/>
          <p:cNvSpPr/>
          <p:nvPr/>
        </p:nvSpPr>
        <p:spPr>
          <a:xfrm>
            <a:off x="3275856" y="1412776"/>
            <a:ext cx="500066" cy="428628"/>
          </a:xfrm>
          <a:prstGeom prst="downArrow">
            <a:avLst/>
          </a:prstGeom>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a:cs typeface="+mj-cs"/>
            </a:endParaRPr>
          </a:p>
        </p:txBody>
      </p:sp>
      <p:sp>
        <p:nvSpPr>
          <p:cNvPr id="23" name="Flèche vers le bas 22"/>
          <p:cNvSpPr/>
          <p:nvPr/>
        </p:nvSpPr>
        <p:spPr>
          <a:xfrm>
            <a:off x="5508104" y="1412776"/>
            <a:ext cx="500066" cy="428628"/>
          </a:xfrm>
          <a:prstGeom prst="downArrow">
            <a:avLst/>
          </a:prstGeom>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a:cs typeface="+mj-cs"/>
            </a:endParaRPr>
          </a:p>
        </p:txBody>
      </p:sp>
      <p:sp>
        <p:nvSpPr>
          <p:cNvPr id="24" name="Flèche vers le bas 23"/>
          <p:cNvSpPr/>
          <p:nvPr/>
        </p:nvSpPr>
        <p:spPr>
          <a:xfrm>
            <a:off x="7884368" y="1412776"/>
            <a:ext cx="500066" cy="428628"/>
          </a:xfrm>
          <a:prstGeom prst="downArrow">
            <a:avLst/>
          </a:prstGeom>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476672"/>
            <a:ext cx="8298160" cy="4832092"/>
          </a:xfrm>
          <a:prstGeom prst="rect">
            <a:avLst/>
          </a:prstGeom>
        </p:spPr>
        <p:txBody>
          <a:bodyPr wrap="square">
            <a:spAutoFit/>
          </a:bodyPr>
          <a:lstStyle/>
          <a:p>
            <a:pPr algn="r" rtl="1"/>
            <a:endParaRPr lang="ar-MA" sz="2800" b="1" dirty="0" smtClean="0"/>
          </a:p>
          <a:p>
            <a:pPr algn="r" rtl="1"/>
            <a:r>
              <a:rPr lang="fr-FR" sz="2800" b="1" dirty="0" smtClean="0">
                <a:solidFill>
                  <a:srgbClr val="C00000"/>
                </a:solidFill>
              </a:rPr>
              <a:t> - IV</a:t>
            </a:r>
            <a:r>
              <a:rPr lang="ar-MA" sz="2800" b="1" dirty="0" smtClean="0">
                <a:solidFill>
                  <a:srgbClr val="C00000"/>
                </a:solidFill>
              </a:rPr>
              <a:t>العوامل المساعدة على انجاح الشراكة </a:t>
            </a:r>
          </a:p>
          <a:p>
            <a:pPr algn="r" rtl="1"/>
            <a:r>
              <a:rPr lang="fr-FR" sz="2800" b="1" dirty="0" smtClean="0"/>
              <a:t> - 1                             </a:t>
            </a:r>
            <a:r>
              <a:rPr lang="ar-MA" sz="2800" b="1" dirty="0" smtClean="0"/>
              <a:t>التعبئة الاجتماعية </a:t>
            </a:r>
          </a:p>
          <a:p>
            <a:pPr algn="r" rtl="1"/>
            <a:r>
              <a:rPr lang="fr-FR" sz="2800" b="1" dirty="0" smtClean="0"/>
              <a:t>2                             </a:t>
            </a:r>
            <a:r>
              <a:rPr lang="ar-MA" sz="2800" b="1" dirty="0" smtClean="0"/>
              <a:t> </a:t>
            </a:r>
            <a:r>
              <a:rPr lang="fr-FR" sz="2800" b="1" dirty="0" smtClean="0"/>
              <a:t> -</a:t>
            </a:r>
            <a:r>
              <a:rPr lang="ar-MA" sz="2800" b="1" dirty="0" smtClean="0"/>
              <a:t>الشراكة و التعاون </a:t>
            </a:r>
          </a:p>
          <a:p>
            <a:pPr algn="r" rtl="1"/>
            <a:r>
              <a:rPr lang="fr-FR" sz="2800" b="1" dirty="0" smtClean="0"/>
              <a:t>3                            </a:t>
            </a:r>
            <a:r>
              <a:rPr lang="ar-MA" sz="2800" b="1" dirty="0" smtClean="0"/>
              <a:t> </a:t>
            </a:r>
            <a:r>
              <a:rPr lang="fr-FR" sz="2800" b="1" dirty="0" smtClean="0"/>
              <a:t> -</a:t>
            </a:r>
            <a:r>
              <a:rPr lang="ar-MA" sz="2800" b="1" dirty="0" smtClean="0"/>
              <a:t>التواصل الفعال </a:t>
            </a:r>
          </a:p>
          <a:p>
            <a:pPr algn="r" rtl="1"/>
            <a:endParaRPr lang="ar-MA" sz="2800" b="1" dirty="0" smtClean="0">
              <a:solidFill>
                <a:srgbClr val="C00000"/>
              </a:solidFill>
            </a:endParaRPr>
          </a:p>
          <a:p>
            <a:pPr algn="r" rtl="1"/>
            <a:r>
              <a:rPr lang="fr-FR" sz="2800" b="1" dirty="0" smtClean="0">
                <a:solidFill>
                  <a:srgbClr val="C00000"/>
                </a:solidFill>
              </a:rPr>
              <a:t> - V</a:t>
            </a:r>
            <a:r>
              <a:rPr lang="ar-MA" sz="2800" b="1" dirty="0" smtClean="0">
                <a:solidFill>
                  <a:srgbClr val="C00000"/>
                </a:solidFill>
              </a:rPr>
              <a:t>تدبير جودة الحياة المدرسية </a:t>
            </a:r>
            <a:endParaRPr lang="ar-MA" sz="2800" b="1" dirty="0" smtClean="0">
              <a:solidFill>
                <a:srgbClr val="C00000"/>
              </a:solidFill>
            </a:endParaRPr>
          </a:p>
          <a:p>
            <a:pPr algn="r" rtl="1"/>
            <a:r>
              <a:rPr lang="ar-MA" sz="2800" b="1" dirty="0" smtClean="0"/>
              <a:t>                       </a:t>
            </a:r>
            <a:r>
              <a:rPr lang="ar-MA" sz="2800" b="1" dirty="0" err="1" smtClean="0"/>
              <a:t>1 </a:t>
            </a:r>
            <a:r>
              <a:rPr lang="ar-MA" sz="2800" b="1" dirty="0" smtClean="0"/>
              <a:t>- أدوار </a:t>
            </a:r>
            <a:r>
              <a:rPr lang="ar-MA" sz="2800" b="1" dirty="0" err="1" smtClean="0"/>
              <a:t>الحكامة</a:t>
            </a:r>
            <a:r>
              <a:rPr lang="ar-MA" sz="2800" b="1" dirty="0" smtClean="0"/>
              <a:t> في جودة الحياة المدرسية </a:t>
            </a:r>
            <a:endParaRPr lang="ar-MA" sz="2800" b="1" dirty="0" smtClean="0">
              <a:solidFill>
                <a:srgbClr val="C00000"/>
              </a:solidFill>
            </a:endParaRPr>
          </a:p>
          <a:p>
            <a:pPr algn="r" rtl="1"/>
            <a:r>
              <a:rPr lang="fr-FR" sz="2800" b="1" dirty="0" smtClean="0"/>
              <a:t>  </a:t>
            </a:r>
            <a:r>
              <a:rPr lang="ar-MA" sz="2800" b="1" dirty="0" smtClean="0"/>
              <a:t> </a:t>
            </a:r>
            <a:r>
              <a:rPr lang="ar-MA" sz="2800" b="1" dirty="0" smtClean="0"/>
              <a:t>                    2</a:t>
            </a:r>
            <a:r>
              <a:rPr lang="fr-FR" sz="2800" b="1" dirty="0" smtClean="0"/>
              <a:t> -</a:t>
            </a:r>
            <a:r>
              <a:rPr lang="ar-MA" sz="2800" b="1" dirty="0" smtClean="0"/>
              <a:t>ضوابط </a:t>
            </a:r>
            <a:r>
              <a:rPr lang="ar-MA" sz="2800" b="1" dirty="0" smtClean="0"/>
              <a:t>الحياة المدرسية و </a:t>
            </a:r>
            <a:r>
              <a:rPr lang="ar-MA" sz="2800" b="1" dirty="0" err="1" smtClean="0"/>
              <a:t>مرتكزاتها</a:t>
            </a:r>
            <a:r>
              <a:rPr lang="ar-MA" sz="2800" b="1" dirty="0" smtClean="0"/>
              <a:t> </a:t>
            </a:r>
            <a:endParaRPr lang="ar-MA" sz="2800" b="1" dirty="0" smtClean="0"/>
          </a:p>
          <a:p>
            <a:pPr algn="r" rtl="1"/>
            <a:r>
              <a:rPr lang="ar-MA" sz="2800" b="1" dirty="0" smtClean="0"/>
              <a:t>                       3 </a:t>
            </a:r>
            <a:r>
              <a:rPr lang="fr-FR" sz="2800" b="1" dirty="0" smtClean="0"/>
              <a:t>-</a:t>
            </a:r>
            <a:r>
              <a:rPr lang="ar-MA" sz="2800" b="1" dirty="0" smtClean="0"/>
              <a:t> </a:t>
            </a:r>
            <a:r>
              <a:rPr lang="ar-MA" sz="2800" b="1" dirty="0" err="1" smtClean="0"/>
              <a:t>فضاءات</a:t>
            </a:r>
            <a:r>
              <a:rPr lang="ar-MA" sz="2800" b="1" dirty="0" smtClean="0"/>
              <a:t> </a:t>
            </a:r>
            <a:r>
              <a:rPr lang="ar-MA" sz="2800" b="1" dirty="0" smtClean="0"/>
              <a:t>الحياة المدرسية  </a:t>
            </a:r>
          </a:p>
          <a:p>
            <a:pPr algn="r" rtl="1"/>
            <a:r>
              <a:rPr lang="ar-MA" sz="2800" b="1" dirty="0" smtClean="0"/>
              <a:t>                       </a:t>
            </a:r>
            <a:r>
              <a:rPr lang="ar-MA" sz="2800" b="1" dirty="0" err="1" smtClean="0"/>
              <a:t>4 </a:t>
            </a:r>
            <a:r>
              <a:rPr lang="ar-MA" sz="2800" b="1" dirty="0" smtClean="0"/>
              <a:t>- الايقاعات </a:t>
            </a:r>
            <a:r>
              <a:rPr lang="ar-MA" sz="2800" b="1" dirty="0" smtClean="0"/>
              <a:t>المدرسية</a:t>
            </a:r>
            <a:endParaRPr lang="ar-MA"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an vers le bas 3"/>
          <p:cNvSpPr/>
          <p:nvPr/>
        </p:nvSpPr>
        <p:spPr>
          <a:xfrm>
            <a:off x="0" y="1988840"/>
            <a:ext cx="9144000" cy="2880320"/>
          </a:xfrm>
          <a:prstGeom prst="ribbon">
            <a:avLst>
              <a:gd name="adj1" fmla="val 16667"/>
              <a:gd name="adj2" fmla="val 6674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ar-MA" sz="4400" b="1" dirty="0" smtClean="0">
                <a:cs typeface="+mj-cs"/>
              </a:rPr>
              <a:t>تدبير جودة الحياة المدرسية </a:t>
            </a:r>
          </a:p>
          <a:p>
            <a:pPr algn="ctr"/>
            <a:r>
              <a:rPr lang="ar-MA" sz="4400" b="1" dirty="0" smtClean="0">
                <a:cs typeface="+mj-cs"/>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332656"/>
            <a:ext cx="8229600" cy="11430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lstStyle/>
          <a:p>
            <a:r>
              <a:rPr lang="ar-MA" dirty="0" smtClean="0"/>
              <a:t>أدوار الحكامة في جودة الحياة المدرسية </a:t>
            </a:r>
            <a:endParaRPr lang="fr-FR" dirty="0"/>
          </a:p>
        </p:txBody>
      </p:sp>
      <p:sp>
        <p:nvSpPr>
          <p:cNvPr id="4" name="Espace réservé du contenu 2"/>
          <p:cNvSpPr>
            <a:spLocks noGrp="1"/>
          </p:cNvSpPr>
          <p:nvPr>
            <p:ph idx="1"/>
          </p:nvPr>
        </p:nvSpPr>
        <p:spPr>
          <a:xfrm>
            <a:off x="539552" y="3000372"/>
            <a:ext cx="8229600" cy="214314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a:lstStyle/>
          <a:p>
            <a:pPr algn="r" rtl="1"/>
            <a:r>
              <a:rPr lang="ar-MA" dirty="0" smtClean="0"/>
              <a:t>يرتبط مفهوم الحكامة بمتطلبات التدبير الجيد والسليم للشؤون العامة في مختلف المجالات، وذلك بتطبيق الديمقراطية والشفافية وحقوق الإنسان والمشاركة المكثفة للمعنيين بكل مجال. </a:t>
            </a:r>
            <a:endParaRPr lang="fr-FR" dirty="0"/>
          </a:p>
        </p:txBody>
      </p:sp>
      <p:sp>
        <p:nvSpPr>
          <p:cNvPr id="5" name="ZoneTexte 4"/>
          <p:cNvSpPr txBox="1"/>
          <p:nvPr/>
        </p:nvSpPr>
        <p:spPr>
          <a:xfrm>
            <a:off x="2915816" y="2132856"/>
            <a:ext cx="2952328" cy="64633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ar-MA" sz="3600" b="1" dirty="0" smtClean="0">
                <a:cs typeface="+mj-cs"/>
              </a:rPr>
              <a:t>مفهوم الحكامة </a:t>
            </a:r>
            <a:endParaRPr lang="fr-FR" sz="3600" b="1" dirty="0">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14290"/>
            <a:ext cx="8229600" cy="785818"/>
          </a:xfr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lstStyle/>
          <a:p>
            <a:r>
              <a:rPr lang="ar-MA" dirty="0" smtClean="0"/>
              <a:t>أسس الحكامة في الحياة المدرسية </a:t>
            </a:r>
            <a:endParaRPr lang="fr-FR" dirty="0"/>
          </a:p>
        </p:txBody>
      </p:sp>
      <p:sp>
        <p:nvSpPr>
          <p:cNvPr id="4" name="Espace réservé du contenu 3"/>
          <p:cNvSpPr>
            <a:spLocks noGrp="1"/>
          </p:cNvSpPr>
          <p:nvPr>
            <p:ph idx="1"/>
          </p:nvPr>
        </p:nvSpPr>
        <p:spPr>
          <a:xfrm>
            <a:off x="144016" y="1700808"/>
            <a:ext cx="8892480" cy="5157192"/>
          </a:xfr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Autofit/>
          </a:bodyPr>
          <a:lstStyle/>
          <a:p>
            <a:pPr algn="r" rtl="1">
              <a:buNone/>
            </a:pPr>
            <a:r>
              <a:rPr lang="ar-MA" sz="1800" b="1" dirty="0" smtClean="0">
                <a:cs typeface="+mj-cs"/>
              </a:rPr>
              <a:t>     </a:t>
            </a:r>
            <a:r>
              <a:rPr lang="ar-MA" sz="2400" b="1" dirty="0" smtClean="0">
                <a:cs typeface="+mj-cs"/>
              </a:rPr>
              <a:t>تطبيق </a:t>
            </a:r>
            <a:r>
              <a:rPr lang="ar-MA" sz="2400" b="1" dirty="0" smtClean="0">
                <a:cs typeface="+mj-cs"/>
              </a:rPr>
              <a:t>اللامركزية في تدبير الحياة المدرسية وفق المرجعيات الاستراتيجية لنظام التربية والتكوين، واعتماد الشفافية وتقاسم المهام والأدوار و تفعيل التواصل والتركيز على الارتقاء بجودة التعلم والحياة </a:t>
            </a:r>
            <a:r>
              <a:rPr lang="ar-MA" sz="2400" b="1" dirty="0" smtClean="0">
                <a:cs typeface="+mj-cs"/>
              </a:rPr>
              <a:t>المدرسية</a:t>
            </a:r>
            <a:endParaRPr lang="ar-MA" sz="2400" b="1" dirty="0" smtClean="0">
              <a:cs typeface="+mj-cs"/>
            </a:endParaRPr>
          </a:p>
          <a:p>
            <a:pPr algn="r" rtl="1"/>
            <a:r>
              <a:rPr lang="ar-MA" sz="2400" b="1" dirty="0" smtClean="0">
                <a:cs typeface="+mj-cs"/>
              </a:rPr>
              <a:t>إشراك المتعلمين والشركاء والأطر التربوية والإدارية والتقنية وجمعيات آباء وأمهات وأولياء </a:t>
            </a:r>
            <a:r>
              <a:rPr lang="ar-MA" sz="2400" b="1" dirty="0" smtClean="0">
                <a:cs typeface="+mj-cs"/>
              </a:rPr>
              <a:t>التلاميذ</a:t>
            </a:r>
            <a:endParaRPr lang="ar-MA" sz="2400" b="1" dirty="0" smtClean="0">
              <a:cs typeface="+mj-cs"/>
            </a:endParaRPr>
          </a:p>
          <a:p>
            <a:pPr algn="r" rtl="1"/>
            <a:r>
              <a:rPr lang="ar-MA" sz="2400" b="1" dirty="0" smtClean="0">
                <a:cs typeface="+mj-cs"/>
              </a:rPr>
              <a:t>حسن تدبير التفاوض واتخاذ القرارات وحل المشكلات إن وجدت حتى لا يفسد الاختلاف الصالح العام، بحيث يتم الاحتكام إلى صالح تربية المتعلمين بجعلها مدار مشاريع الحياة </a:t>
            </a:r>
            <a:r>
              <a:rPr lang="ar-MA" sz="2400" b="1" dirty="0" smtClean="0">
                <a:cs typeface="+mj-cs"/>
              </a:rPr>
              <a:t>المدرسية</a:t>
            </a:r>
            <a:endParaRPr lang="ar-MA" sz="2400" b="1" dirty="0" smtClean="0">
              <a:cs typeface="+mj-cs"/>
            </a:endParaRPr>
          </a:p>
          <a:p>
            <a:pPr algn="r" rtl="1"/>
            <a:r>
              <a:rPr lang="ar-MA" sz="2400" b="1" dirty="0" smtClean="0">
                <a:cs typeface="+mj-cs"/>
              </a:rPr>
              <a:t>اعتماد  رؤيا </a:t>
            </a:r>
            <a:r>
              <a:rPr lang="ar-MA" sz="2400" b="1" dirty="0" err="1" smtClean="0">
                <a:cs typeface="+mj-cs"/>
              </a:rPr>
              <a:t>استراتيجية</a:t>
            </a:r>
            <a:r>
              <a:rPr lang="ar-MA" sz="2400" b="1" dirty="0" smtClean="0">
                <a:cs typeface="+mj-cs"/>
              </a:rPr>
              <a:t> على المدى القصير والمتوسط والبعيد، والقيام بتشخيص تشاركي دقيق لمواطن القوة والضعف لبلورة سياسة تربوية محلية لتحسين الحياة المدرسية</a:t>
            </a:r>
          </a:p>
          <a:p>
            <a:pPr algn="r" rtl="1">
              <a:buNone/>
            </a:pPr>
            <a:endParaRPr lang="ar-MA" sz="1800" b="1" dirty="0" smtClean="0">
              <a:cs typeface="+mj-cs"/>
            </a:endParaRPr>
          </a:p>
        </p:txBody>
      </p:sp>
      <p:sp>
        <p:nvSpPr>
          <p:cNvPr id="5" name="Flèche vers le bas 4"/>
          <p:cNvSpPr/>
          <p:nvPr/>
        </p:nvSpPr>
        <p:spPr>
          <a:xfrm>
            <a:off x="4214810" y="1214422"/>
            <a:ext cx="642942" cy="500066"/>
          </a:xfrm>
          <a:prstGeom prst="downArrow">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42852"/>
            <a:ext cx="8229600" cy="785818"/>
          </a:xfr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ar-MA" dirty="0" smtClean="0"/>
              <a:t>معايير الحكامة في تدبير الحياة المدرسية </a:t>
            </a:r>
            <a:endParaRPr lang="fr-FR" dirty="0"/>
          </a:p>
        </p:txBody>
      </p:sp>
      <p:graphicFrame>
        <p:nvGraphicFramePr>
          <p:cNvPr id="5" name="Espace réservé du contenu 4"/>
          <p:cNvGraphicFramePr>
            <a:graphicFrameLocks noGrp="1"/>
          </p:cNvGraphicFramePr>
          <p:nvPr>
            <p:ph idx="1"/>
          </p:nvPr>
        </p:nvGraphicFramePr>
        <p:xfrm>
          <a:off x="457200" y="908720"/>
          <a:ext cx="8229600" cy="5949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2285992"/>
            <a:ext cx="8229600" cy="3840171"/>
          </a:xfrm>
          <a:solidFill>
            <a:schemeClr val="accent6">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2500" lnSpcReduction="20000"/>
          </a:bodyPr>
          <a:lstStyle/>
          <a:p>
            <a:pPr algn="r" rtl="1"/>
            <a:r>
              <a:rPr lang="ar-MA" dirty="0" smtClean="0"/>
              <a:t>تطور مفهوم التدبير والإدارة نتيجة تطور الدراسات المتعلقة بعلم الإدارة، وخاصة منها</a:t>
            </a:r>
          </a:p>
          <a:p>
            <a:pPr algn="r" rtl="1"/>
            <a:r>
              <a:rPr lang="ar-MA" dirty="0" smtClean="0"/>
              <a:t>الدراسات المتعلقة بالتنظيم الإداري والقيادة ووظائف التدبير وعملياته. وتبعا لذلك</a:t>
            </a:r>
          </a:p>
          <a:p>
            <a:pPr algn="r" rtl="1"/>
            <a:r>
              <a:rPr lang="ar-MA" dirty="0" smtClean="0"/>
              <a:t>حصل تطور من المفهوم القائم على الرئاسة والتسيير وتنفيذ المساطر والقرارات الإدارية</a:t>
            </a:r>
          </a:p>
          <a:p>
            <a:pPr algn="r" rtl="1"/>
            <a:r>
              <a:rPr lang="ar-MA" dirty="0" smtClean="0"/>
              <a:t>المركزية إلى مفهوم يعتمد القيادة والقيام بوظائف التدبير وعملياته للارتقاء بالمؤسسة</a:t>
            </a:r>
          </a:p>
          <a:p>
            <a:pPr algn="r" rtl="1"/>
            <a:r>
              <a:rPr lang="ar-MA" dirty="0" smtClean="0"/>
              <a:t>وتحسين جودة التعلم والحياة المدرسية</a:t>
            </a:r>
            <a:endParaRPr lang="fr-FR" dirty="0"/>
          </a:p>
        </p:txBody>
      </p:sp>
      <p:sp>
        <p:nvSpPr>
          <p:cNvPr id="3" name="Titre 2"/>
          <p:cNvSpPr>
            <a:spLocks noGrp="1"/>
          </p:cNvSpPr>
          <p:nvPr>
            <p:ph type="title"/>
          </p:nvPr>
        </p:nvSpPr>
        <p:spPr>
          <a:xfrm>
            <a:off x="457200" y="274638"/>
            <a:ext cx="8229600" cy="868346"/>
          </a:xfr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ar-MA" dirty="0" smtClean="0"/>
              <a:t>أدوار </a:t>
            </a:r>
            <a:r>
              <a:rPr lang="ar-MA" dirty="0" err="1" smtClean="0"/>
              <a:t>التدبيرفي</a:t>
            </a:r>
            <a:r>
              <a:rPr lang="ar-MA" dirty="0" smtClean="0"/>
              <a:t> جودة الحياة المدرسية </a:t>
            </a:r>
            <a:endParaRPr lang="fr-FR" dirty="0"/>
          </a:p>
        </p:txBody>
      </p:sp>
      <p:sp>
        <p:nvSpPr>
          <p:cNvPr id="4" name="Rectangle 3"/>
          <p:cNvSpPr/>
          <p:nvPr/>
        </p:nvSpPr>
        <p:spPr>
          <a:xfrm>
            <a:off x="3428992" y="1357298"/>
            <a:ext cx="2643206" cy="428628"/>
          </a:xfrm>
          <a:prstGeom prst="rect">
            <a:avLst/>
          </a:prstGeom>
          <a:solidFill>
            <a:schemeClr val="accent6">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ar-MA" b="1" dirty="0" smtClean="0">
                <a:solidFill>
                  <a:srgbClr val="0070C0"/>
                </a:solidFill>
              </a:rPr>
              <a:t>         </a:t>
            </a:r>
            <a:r>
              <a:rPr lang="ar-MA" sz="2400" b="1" dirty="0" smtClean="0">
                <a:solidFill>
                  <a:srgbClr val="0070C0"/>
                </a:solidFill>
              </a:rPr>
              <a:t>مفهوم التدبير</a:t>
            </a:r>
          </a:p>
        </p:txBody>
      </p:sp>
      <p:sp>
        <p:nvSpPr>
          <p:cNvPr id="5" name="Flèche vers le bas 4"/>
          <p:cNvSpPr/>
          <p:nvPr/>
        </p:nvSpPr>
        <p:spPr>
          <a:xfrm>
            <a:off x="4429124" y="1857364"/>
            <a:ext cx="642942" cy="357190"/>
          </a:xfrm>
          <a:prstGeom prst="downArrow">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3428992" y="2500306"/>
            <a:ext cx="2143140" cy="1428760"/>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800" b="1" dirty="0" smtClean="0">
                <a:solidFill>
                  <a:srgbClr val="FF0000"/>
                </a:solidFill>
              </a:rPr>
              <a:t>وظائف التدبير </a:t>
            </a:r>
            <a:r>
              <a:rPr lang="ar-MA" sz="2800" b="1" dirty="0" err="1" smtClean="0">
                <a:solidFill>
                  <a:srgbClr val="FF0000"/>
                </a:solidFill>
              </a:rPr>
              <a:t>وعملياتة</a:t>
            </a:r>
            <a:endParaRPr lang="fr-FR" sz="2800" b="1" dirty="0">
              <a:solidFill>
                <a:srgbClr val="FF0000"/>
              </a:solidFill>
            </a:endParaRPr>
          </a:p>
        </p:txBody>
      </p:sp>
      <p:sp>
        <p:nvSpPr>
          <p:cNvPr id="6" name="Ellipse 5"/>
          <p:cNvSpPr/>
          <p:nvPr/>
        </p:nvSpPr>
        <p:spPr>
          <a:xfrm>
            <a:off x="2928926" y="857232"/>
            <a:ext cx="2786082" cy="857256"/>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ar-MA" dirty="0" smtClean="0"/>
              <a:t>التنظيم</a:t>
            </a:r>
            <a:endParaRPr lang="fr-FR" dirty="0"/>
          </a:p>
        </p:txBody>
      </p:sp>
      <p:sp>
        <p:nvSpPr>
          <p:cNvPr id="7" name="Ellipse 6"/>
          <p:cNvSpPr/>
          <p:nvPr/>
        </p:nvSpPr>
        <p:spPr>
          <a:xfrm>
            <a:off x="6143636" y="2928934"/>
            <a:ext cx="2786082" cy="857256"/>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ar-MA" dirty="0" smtClean="0"/>
              <a:t>التخطيط</a:t>
            </a:r>
            <a:endParaRPr lang="fr-FR" dirty="0"/>
          </a:p>
        </p:txBody>
      </p:sp>
      <p:sp>
        <p:nvSpPr>
          <p:cNvPr id="8" name="Ellipse 7"/>
          <p:cNvSpPr/>
          <p:nvPr/>
        </p:nvSpPr>
        <p:spPr>
          <a:xfrm>
            <a:off x="3143240" y="4929198"/>
            <a:ext cx="2786082" cy="857256"/>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ar-MA" dirty="0" smtClean="0"/>
              <a:t>المراقبة</a:t>
            </a:r>
            <a:endParaRPr lang="fr-FR" dirty="0"/>
          </a:p>
        </p:txBody>
      </p:sp>
      <p:sp>
        <p:nvSpPr>
          <p:cNvPr id="10" name="Ellipse 9"/>
          <p:cNvSpPr/>
          <p:nvPr/>
        </p:nvSpPr>
        <p:spPr>
          <a:xfrm>
            <a:off x="0" y="3000372"/>
            <a:ext cx="2786082" cy="857256"/>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ar-MA" dirty="0" smtClean="0"/>
              <a:t>التنسيق</a:t>
            </a:r>
            <a:endParaRPr lang="fr-FR" dirty="0"/>
          </a:p>
        </p:txBody>
      </p:sp>
      <p:sp>
        <p:nvSpPr>
          <p:cNvPr id="11" name="Flèche vers le haut 10"/>
          <p:cNvSpPr/>
          <p:nvPr/>
        </p:nvSpPr>
        <p:spPr>
          <a:xfrm>
            <a:off x="4286248" y="2000240"/>
            <a:ext cx="428628" cy="428628"/>
          </a:xfrm>
          <a:prstGeom prst="upArrow">
            <a:avLst/>
          </a:prstGeom>
          <a:solidFill>
            <a:schemeClr val="accent4">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lèche droite 11"/>
          <p:cNvSpPr/>
          <p:nvPr/>
        </p:nvSpPr>
        <p:spPr>
          <a:xfrm>
            <a:off x="5786446" y="3143248"/>
            <a:ext cx="357190" cy="357190"/>
          </a:xfrm>
          <a:prstGeom prst="rightArrow">
            <a:avLst/>
          </a:prstGeom>
          <a:solidFill>
            <a:schemeClr val="accent4">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gauche 12"/>
          <p:cNvSpPr/>
          <p:nvPr/>
        </p:nvSpPr>
        <p:spPr>
          <a:xfrm>
            <a:off x="2857488" y="3143248"/>
            <a:ext cx="428628" cy="428628"/>
          </a:xfrm>
          <a:prstGeom prst="leftArrow">
            <a:avLst/>
          </a:prstGeom>
          <a:solidFill>
            <a:schemeClr val="accent4">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a:off x="4429124" y="4143380"/>
            <a:ext cx="357190" cy="428628"/>
          </a:xfrm>
          <a:prstGeom prst="downArrow">
            <a:avLst/>
          </a:prstGeom>
          <a:solidFill>
            <a:schemeClr val="accent4">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2928926" y="928670"/>
            <a:ext cx="2786082" cy="857256"/>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ar-MA" dirty="0" smtClean="0"/>
              <a:t>التنظيم</a:t>
            </a:r>
            <a:endParaRPr lang="fr-FR" dirty="0"/>
          </a:p>
        </p:txBody>
      </p:sp>
      <p:sp>
        <p:nvSpPr>
          <p:cNvPr id="16" name="Ellipse 15"/>
          <p:cNvSpPr/>
          <p:nvPr/>
        </p:nvSpPr>
        <p:spPr>
          <a:xfrm>
            <a:off x="6143636" y="3000372"/>
            <a:ext cx="2786082" cy="857256"/>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ar-MA" dirty="0" smtClean="0"/>
              <a:t>التخطيط</a:t>
            </a:r>
            <a:endParaRPr lang="fr-FR" dirty="0"/>
          </a:p>
        </p:txBody>
      </p:sp>
      <p:sp>
        <p:nvSpPr>
          <p:cNvPr id="17" name="Ellipse 16"/>
          <p:cNvSpPr/>
          <p:nvPr/>
        </p:nvSpPr>
        <p:spPr>
          <a:xfrm>
            <a:off x="3143240" y="5000636"/>
            <a:ext cx="2786082" cy="857256"/>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ar-MA" dirty="0" smtClean="0"/>
              <a:t>المراقبة</a:t>
            </a:r>
            <a:endParaRPr lang="fr-FR" dirty="0"/>
          </a:p>
        </p:txBody>
      </p:sp>
      <p:sp>
        <p:nvSpPr>
          <p:cNvPr id="18" name="Ellipse 17"/>
          <p:cNvSpPr/>
          <p:nvPr/>
        </p:nvSpPr>
        <p:spPr>
          <a:xfrm>
            <a:off x="0" y="3071810"/>
            <a:ext cx="2786082" cy="857256"/>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ar-MA" dirty="0" smtClean="0"/>
              <a:t>التنسيق</a:t>
            </a:r>
            <a:endParaRPr lang="fr-FR" dirty="0"/>
          </a:p>
        </p:txBody>
      </p:sp>
      <p:sp>
        <p:nvSpPr>
          <p:cNvPr id="19" name="Ellipse 18"/>
          <p:cNvSpPr/>
          <p:nvPr/>
        </p:nvSpPr>
        <p:spPr>
          <a:xfrm>
            <a:off x="2928926" y="1071546"/>
            <a:ext cx="2786082" cy="857256"/>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ar-MA" sz="3600" b="1" dirty="0" smtClean="0"/>
              <a:t>التنظيم</a:t>
            </a:r>
            <a:endParaRPr lang="fr-FR" sz="3600" b="1" dirty="0"/>
          </a:p>
        </p:txBody>
      </p:sp>
      <p:sp>
        <p:nvSpPr>
          <p:cNvPr id="20" name="Ellipse 19"/>
          <p:cNvSpPr/>
          <p:nvPr/>
        </p:nvSpPr>
        <p:spPr>
          <a:xfrm>
            <a:off x="6143636" y="3143248"/>
            <a:ext cx="2786082" cy="857256"/>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ar-MA" sz="3600" dirty="0" smtClean="0"/>
              <a:t>التخطيط</a:t>
            </a:r>
            <a:endParaRPr lang="fr-FR" sz="3600" dirty="0"/>
          </a:p>
        </p:txBody>
      </p:sp>
      <p:sp>
        <p:nvSpPr>
          <p:cNvPr id="21" name="Ellipse 20"/>
          <p:cNvSpPr/>
          <p:nvPr/>
        </p:nvSpPr>
        <p:spPr>
          <a:xfrm>
            <a:off x="3143240" y="5143512"/>
            <a:ext cx="2786082" cy="857256"/>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ar-MA" sz="3600" b="1" dirty="0" smtClean="0"/>
              <a:t>المراقبة</a:t>
            </a:r>
            <a:endParaRPr lang="fr-FR" sz="3600" b="1" dirty="0"/>
          </a:p>
        </p:txBody>
      </p:sp>
      <p:sp>
        <p:nvSpPr>
          <p:cNvPr id="22" name="Ellipse 21"/>
          <p:cNvSpPr/>
          <p:nvPr/>
        </p:nvSpPr>
        <p:spPr>
          <a:xfrm>
            <a:off x="0" y="3214686"/>
            <a:ext cx="2786082" cy="857256"/>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ar-MA" sz="3600" dirty="0" smtClean="0"/>
              <a:t>ا</a:t>
            </a:r>
            <a:r>
              <a:rPr lang="ar-MA" sz="3600" b="1" dirty="0" smtClean="0"/>
              <a:t>لتنسيق</a:t>
            </a:r>
            <a:endParaRPr lang="fr-FR" sz="36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28596" y="3286124"/>
            <a:ext cx="8229600" cy="2714644"/>
          </a:xfrm>
          <a:solidFill>
            <a:schemeClr val="accent4">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r" rtl="1"/>
            <a:r>
              <a:rPr lang="ar-MA" dirty="0" smtClean="0"/>
              <a:t>القيادة التربوية  للمدرسة سلوك يقوم به المدير القائد</a:t>
            </a:r>
          </a:p>
          <a:p>
            <a:pPr algn="r" rtl="1"/>
            <a:r>
              <a:rPr lang="ar-MA" dirty="0" smtClean="0"/>
              <a:t>     والقيادة لها دور في نجاح التدبير، وكفاية يتفاعل فيها الفن بالعلم لتمكين المدير القائد من كسب ثقة واحترام المجالس والأساتذة والتلاميذ والشركاء</a:t>
            </a:r>
            <a:endParaRPr lang="fr-FR" b="1" dirty="0">
              <a:solidFill>
                <a:schemeClr val="accent4"/>
              </a:solidFill>
            </a:endParaRPr>
          </a:p>
        </p:txBody>
      </p:sp>
      <p:sp>
        <p:nvSpPr>
          <p:cNvPr id="3" name="Titre 2"/>
          <p:cNvSpPr>
            <a:spLocks noGrp="1"/>
          </p:cNvSpPr>
          <p:nvPr>
            <p:ph type="title"/>
          </p:nvPr>
        </p:nvSpPr>
        <p:spPr>
          <a:xfrm>
            <a:off x="457200" y="274638"/>
            <a:ext cx="8229600" cy="939784"/>
          </a:xfr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rtl="1"/>
            <a:r>
              <a:rPr lang="ar-MA" dirty="0" smtClean="0">
                <a:solidFill>
                  <a:srgbClr val="0070C0"/>
                </a:solidFill>
              </a:rPr>
              <a:t>أدوار الحياة المدرسية والقيادة</a:t>
            </a:r>
            <a:endParaRPr lang="fr-FR" dirty="0">
              <a:solidFill>
                <a:srgbClr val="0070C0"/>
              </a:solidFill>
            </a:endParaRPr>
          </a:p>
        </p:txBody>
      </p:sp>
      <p:sp>
        <p:nvSpPr>
          <p:cNvPr id="4" name="ZoneTexte 3"/>
          <p:cNvSpPr txBox="1"/>
          <p:nvPr/>
        </p:nvSpPr>
        <p:spPr>
          <a:xfrm>
            <a:off x="3143240" y="1714488"/>
            <a:ext cx="2857520" cy="954107"/>
          </a:xfrm>
          <a:prstGeom prst="rect">
            <a:avLst/>
          </a:prstGeom>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rtl="1"/>
            <a:r>
              <a:rPr lang="ar-MA" sz="2800" b="1" dirty="0" smtClean="0">
                <a:solidFill>
                  <a:srgbClr val="0070C0"/>
                </a:solidFill>
              </a:rPr>
              <a:t>مفهوم القيادة التربوية للمؤسسة</a:t>
            </a:r>
          </a:p>
        </p:txBody>
      </p:sp>
      <p:sp>
        <p:nvSpPr>
          <p:cNvPr id="5" name="Flèche gauche 4"/>
          <p:cNvSpPr/>
          <p:nvPr/>
        </p:nvSpPr>
        <p:spPr>
          <a:xfrm>
            <a:off x="7786710" y="4000504"/>
            <a:ext cx="500066" cy="357190"/>
          </a:xfrm>
          <a:prstGeom prst="leftArrow">
            <a:avLst>
              <a:gd name="adj1" fmla="val 50000"/>
              <a:gd name="adj2" fmla="val 50000"/>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85000" lnSpcReduction="20000"/>
          </a:bodyPr>
          <a:lstStyle/>
          <a:p>
            <a:pPr algn="r" rtl="1"/>
            <a:r>
              <a:rPr lang="ar-MA" dirty="0" smtClean="0"/>
              <a:t>امتلاك منظور استراتيجي للإصلاح وتطوير أداء المؤسسة</a:t>
            </a:r>
          </a:p>
          <a:p>
            <a:pPr algn="r" rtl="1"/>
            <a:r>
              <a:rPr lang="ar-MA" dirty="0" smtClean="0"/>
              <a:t>القدرة على تبليغ منظوره للإصلاح بكيفية واضحة وجذابة ومقنعة </a:t>
            </a:r>
          </a:p>
          <a:p>
            <a:pPr algn="r" rtl="1"/>
            <a:r>
              <a:rPr lang="ar-MA" dirty="0" smtClean="0"/>
              <a:t>القدرة على تعبئة الأطراف المعنية للانخراط في ترجمة الإصلاح إلى خطط عملية لتحسين جودة الحياة المدرسية</a:t>
            </a:r>
          </a:p>
          <a:p>
            <a:pPr algn="r" rtl="1"/>
            <a:r>
              <a:rPr lang="ar-MA" dirty="0" smtClean="0"/>
              <a:t>قوة الشخصية والقدرة على المبادرة والتصرف الملائم حسب طبيعة كل موقف </a:t>
            </a:r>
          </a:p>
          <a:p>
            <a:pPr algn="r" rtl="1"/>
            <a:r>
              <a:rPr lang="ar-MA" dirty="0" smtClean="0"/>
              <a:t>تفعيل التدبير </a:t>
            </a:r>
            <a:r>
              <a:rPr lang="ar-MA" dirty="0" err="1" smtClean="0"/>
              <a:t>التشاركي</a:t>
            </a:r>
            <a:r>
              <a:rPr lang="ar-MA" dirty="0" smtClean="0"/>
              <a:t> والإنصات </a:t>
            </a:r>
            <a:r>
              <a:rPr lang="ar-MA" dirty="0" err="1" smtClean="0"/>
              <a:t>للفرقاء</a:t>
            </a:r>
            <a:r>
              <a:rPr lang="ar-MA" dirty="0" smtClean="0"/>
              <a:t> وتعزيز تبنيهم للعمل ومساهمتهم فيه </a:t>
            </a:r>
          </a:p>
          <a:p>
            <a:pPr algn="r" rtl="1"/>
            <a:r>
              <a:rPr lang="ar-MA" dirty="0" smtClean="0"/>
              <a:t>إعطاء القدوة في العمل والسلوك </a:t>
            </a:r>
          </a:p>
          <a:p>
            <a:pPr algn="r" rtl="1"/>
            <a:r>
              <a:rPr lang="ar-MA" dirty="0" smtClean="0"/>
              <a:t>التواصل الفعال مع المربين والمتعلمين والشركاء </a:t>
            </a:r>
          </a:p>
          <a:p>
            <a:pPr algn="r" rtl="1"/>
            <a:r>
              <a:rPr lang="ar-MA" dirty="0" smtClean="0"/>
              <a:t>التنشيط الفعال لمجالس المؤسسة ولأدوار العاملين</a:t>
            </a:r>
            <a:endParaRPr lang="fr-FR" dirty="0"/>
          </a:p>
        </p:txBody>
      </p:sp>
      <p:sp>
        <p:nvSpPr>
          <p:cNvPr id="3" name="Titre 2"/>
          <p:cNvSpPr>
            <a:spLocks noGrp="1"/>
          </p:cNvSpPr>
          <p:nvPr>
            <p:ph type="title"/>
          </p:nvPr>
        </p:nvSpPr>
        <p:spPr>
          <a:xfrm>
            <a:off x="457200" y="142852"/>
            <a:ext cx="8229600" cy="1000132"/>
          </a:xfrm>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ar-MA" b="1" dirty="0" smtClean="0">
                <a:solidFill>
                  <a:srgbClr val="0070C0"/>
                </a:solidFill>
              </a:rPr>
              <a:t>مواصفات القائد وأدواره</a:t>
            </a:r>
            <a:endParaRPr lang="fr-FR" b="1" dirty="0">
              <a:solidFill>
                <a:srgbClr val="0070C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a:p>
        </p:txBody>
      </p:sp>
      <p:sp>
        <p:nvSpPr>
          <p:cNvPr id="3" name="Titre 2"/>
          <p:cNvSpPr>
            <a:spLocks noGrp="1"/>
          </p:cNvSpPr>
          <p:nvPr>
            <p:ph type="title"/>
          </p:nvPr>
        </p:nvSpPr>
        <p:spPr>
          <a:xfrm>
            <a:off x="457200" y="1928802"/>
            <a:ext cx="8229600" cy="2857520"/>
          </a:xfrm>
          <a:ln/>
        </p:spPr>
        <p:style>
          <a:lnRef idx="1">
            <a:schemeClr val="accent1"/>
          </a:lnRef>
          <a:fillRef idx="2">
            <a:schemeClr val="accent1"/>
          </a:fillRef>
          <a:effectRef idx="1">
            <a:schemeClr val="accent1"/>
          </a:effectRef>
          <a:fontRef idx="minor">
            <a:schemeClr val="dk1"/>
          </a:fontRef>
        </p:style>
        <p:txBody>
          <a:bodyPr>
            <a:scene3d>
              <a:camera prst="orthographicFront"/>
              <a:lightRig rig="soft" dir="t"/>
            </a:scene3d>
            <a:sp3d prstMaterial="softEdge">
              <a:bevelT w="25400" h="25400"/>
            </a:sp3d>
          </a:bodyPr>
          <a:lstStyle/>
          <a:p>
            <a:pPr algn="ctr"/>
            <a:r>
              <a:rPr lang="ar-MA" dirty="0" smtClean="0">
                <a:solidFill>
                  <a:srgbClr val="002060"/>
                </a:solidFill>
              </a:rPr>
              <a:t>ضوابط الحياة </a:t>
            </a:r>
            <a:r>
              <a:rPr lang="ar-MA" dirty="0" smtClean="0">
                <a:solidFill>
                  <a:srgbClr val="002060"/>
                </a:solidFill>
              </a:rPr>
              <a:t>المدرسية </a:t>
            </a:r>
            <a:r>
              <a:rPr lang="ar-MA" dirty="0" err="1" smtClean="0">
                <a:solidFill>
                  <a:srgbClr val="002060"/>
                </a:solidFill>
              </a:rPr>
              <a:t>ومرتكزاتها</a:t>
            </a:r>
            <a:endParaRPr lang="fr-FR" dirty="0">
              <a:solidFill>
                <a:srgbClr val="00206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928802"/>
            <a:ext cx="8229600" cy="4197361"/>
          </a:xfr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85000" lnSpcReduction="10000"/>
          </a:bodyPr>
          <a:lstStyle/>
          <a:p>
            <a:pPr algn="r" rtl="1"/>
            <a:r>
              <a:rPr lang="ar-MA" dirty="0" smtClean="0"/>
              <a:t>يعتبر هذا النظام أداة يومية لتنظيم العلاقات بين المتدخلين، وبينهم وبين </a:t>
            </a:r>
            <a:r>
              <a:rPr lang="ar-MA" dirty="0" err="1" smtClean="0"/>
              <a:t>فضاءات</a:t>
            </a:r>
            <a:r>
              <a:rPr lang="ar-MA" dirty="0" smtClean="0"/>
              <a:t> المؤسسة، ويقوم على مبادئ أهمها:</a:t>
            </a:r>
          </a:p>
          <a:p>
            <a:pPr algn="r" rtl="1"/>
            <a:r>
              <a:rPr lang="ar-MA" dirty="0" smtClean="0"/>
              <a:t>اعتماد ثقافة التشارك والإشراك في صياغته ونشره وتطبيق مقتضياته؛ </a:t>
            </a:r>
          </a:p>
          <a:p>
            <a:pPr algn="r" rtl="1"/>
            <a:r>
              <a:rPr lang="ar-MA" dirty="0" smtClean="0"/>
              <a:t>تكريس المواطنة ومبادئ الديمقراطية في ظل احترام الحق والقانون؛ </a:t>
            </a:r>
          </a:p>
          <a:p>
            <a:pPr algn="r" rtl="1"/>
            <a:r>
              <a:rPr lang="ar-MA" dirty="0" smtClean="0"/>
              <a:t>ترسيخ ثقافة الحقوق والواجبات وتحديد المسؤوليات؛ </a:t>
            </a:r>
          </a:p>
          <a:p>
            <a:pPr algn="r" rtl="1"/>
            <a:r>
              <a:rPr lang="ar-MA" dirty="0" smtClean="0"/>
              <a:t>شموليته لمختلف القضايا التنظيمية والتربوية التي تعرفها الحياة المدرسية</a:t>
            </a:r>
          </a:p>
          <a:p>
            <a:pPr algn="r" rtl="1"/>
            <a:r>
              <a:rPr lang="ar-MA" dirty="0" smtClean="0"/>
              <a:t>انسجامه مع المبادئ العامة للتربية وحقوق الإنسان</a:t>
            </a:r>
            <a:endParaRPr lang="fr-FR" dirty="0"/>
          </a:p>
        </p:txBody>
      </p:sp>
      <p:sp>
        <p:nvSpPr>
          <p:cNvPr id="3" name="Titre 2"/>
          <p:cNvSpPr>
            <a:spLocks noGrp="1"/>
          </p:cNvSpPr>
          <p:nvPr>
            <p:ph type="title"/>
          </p:nvPr>
        </p:nvSpPr>
        <p:spPr>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scene3d>
              <a:camera prst="orthographicFront"/>
              <a:lightRig rig="soft" dir="t"/>
            </a:scene3d>
            <a:sp3d prstMaterial="softEdge">
              <a:bevelT w="25400" h="25400"/>
            </a:sp3d>
          </a:bodyPr>
          <a:lstStyle/>
          <a:p>
            <a:pPr algn="ctr" rtl="1"/>
            <a:r>
              <a:rPr lang="ar-MA" sz="6600" dirty="0" smtClean="0">
                <a:solidFill>
                  <a:srgbClr val="0070C0"/>
                </a:solidFill>
              </a:rPr>
              <a:t>1-النظام الداخلي للمؤسسة</a:t>
            </a:r>
            <a:endParaRPr lang="fr-FR" sz="6600" dirty="0">
              <a:solidFill>
                <a:srgbClr val="0070C0"/>
              </a:solidFill>
            </a:endParaRPr>
          </a:p>
        </p:txBody>
      </p:sp>
      <p:sp>
        <p:nvSpPr>
          <p:cNvPr id="4" name="Flèche gauche 3"/>
          <p:cNvSpPr/>
          <p:nvPr/>
        </p:nvSpPr>
        <p:spPr>
          <a:xfrm>
            <a:off x="2571736" y="2357430"/>
            <a:ext cx="714380" cy="357190"/>
          </a:xfrm>
          <a:prstGeom prst="leftArrow">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
        <p:nvSpPr>
          <p:cNvPr id="4" name="Ruban vers le bas 3"/>
          <p:cNvSpPr/>
          <p:nvPr/>
        </p:nvSpPr>
        <p:spPr>
          <a:xfrm>
            <a:off x="0" y="1988840"/>
            <a:ext cx="9144000" cy="2880320"/>
          </a:xfrm>
          <a:prstGeom prst="ribbon">
            <a:avLst>
              <a:gd name="adj1" fmla="val 16667"/>
              <a:gd name="adj2" fmla="val 6674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ar-MA" sz="4400" b="1" dirty="0" smtClean="0">
                <a:cs typeface="+mj-cs"/>
              </a:rPr>
              <a:t>مفهوم الحياة المدرسية </a:t>
            </a:r>
            <a:endParaRPr lang="fr-FR" sz="4400" b="1" dirty="0">
              <a:cs typeface="+mj-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556792"/>
            <a:ext cx="8229600" cy="5015480"/>
          </a:xfrm>
          <a:solidFill>
            <a:schemeClr val="accent3">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2500" lnSpcReduction="20000"/>
          </a:bodyPr>
          <a:lstStyle/>
          <a:p>
            <a:pPr algn="r" rtl="1">
              <a:buNone/>
            </a:pPr>
            <a:r>
              <a:rPr lang="fr-FR" b="1" dirty="0" smtClean="0">
                <a:solidFill>
                  <a:schemeClr val="accent2"/>
                </a:solidFill>
              </a:rPr>
              <a:t>                               </a:t>
            </a:r>
            <a:r>
              <a:rPr lang="ar-MA" b="1" dirty="0" smtClean="0">
                <a:solidFill>
                  <a:schemeClr val="accent2"/>
                </a:solidFill>
              </a:rPr>
              <a:t>حقوق المتعلم </a:t>
            </a:r>
          </a:p>
          <a:p>
            <a:pPr algn="r" rtl="1">
              <a:buNone/>
            </a:pPr>
            <a:r>
              <a:rPr lang="ar-MA" dirty="0" smtClean="0"/>
              <a:t>الحق في التعلم، واكتساب القيم والمعارف والمهارات التي تؤهله للاندماج في المجتمع وفي الحياة العملية كلما استوفى الشروط </a:t>
            </a:r>
            <a:r>
              <a:rPr lang="ar-MA" dirty="0" err="1" smtClean="0"/>
              <a:t>والكفايات</a:t>
            </a:r>
            <a:r>
              <a:rPr lang="ar-MA" dirty="0" smtClean="0"/>
              <a:t> المطلوبة؛</a:t>
            </a:r>
          </a:p>
          <a:p>
            <a:pPr algn="r" rtl="1"/>
            <a:r>
              <a:rPr lang="ar-MA" dirty="0" smtClean="0"/>
              <a:t>تمكينه من إبراز التميز</a:t>
            </a:r>
          </a:p>
          <a:p>
            <a:pPr algn="r" rtl="1"/>
            <a:r>
              <a:rPr lang="ar-MA" dirty="0" err="1" smtClean="0"/>
              <a:t>تمتيعه</a:t>
            </a:r>
            <a:r>
              <a:rPr lang="ar-MA" dirty="0" smtClean="0"/>
              <a:t> بالمساواة وتكافؤ الفرص، ذكرا كان أو أنثى، طبقا لما يكفله القانون؛ </a:t>
            </a:r>
          </a:p>
          <a:p>
            <a:pPr algn="r" rtl="1"/>
            <a:r>
              <a:rPr lang="ar-MA" dirty="0" smtClean="0"/>
              <a:t>الاهتمام بمصالحه، ومعالجة قضاياه التربوية، والمساهمة في إيجاد حلول لها؛ </a:t>
            </a:r>
          </a:p>
          <a:p>
            <a:pPr algn="r" rtl="1"/>
            <a:r>
              <a:rPr lang="ar-MA" dirty="0" smtClean="0"/>
              <a:t>إشراكه بصفة فعالة في تدبير شؤون مؤسسته عبر ممثليه من المتعلمين؛ </a:t>
            </a:r>
          </a:p>
        </p:txBody>
      </p:sp>
      <p:sp>
        <p:nvSpPr>
          <p:cNvPr id="3" name="Titre 2"/>
          <p:cNvSpPr>
            <a:spLocks noGrp="1"/>
          </p:cNvSpPr>
          <p:nvPr>
            <p:ph type="title"/>
          </p:nvPr>
        </p:nvSpPr>
        <p:spPr>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cene3d>
              <a:camera prst="orthographicFront"/>
              <a:lightRig rig="soft" dir="t"/>
            </a:scene3d>
            <a:sp3d prstMaterial="softEdge">
              <a:bevelT w="25400" h="25400"/>
            </a:sp3d>
          </a:bodyPr>
          <a:lstStyle/>
          <a:p>
            <a:pPr algn="ctr"/>
            <a:r>
              <a:rPr lang="ar-MA" dirty="0" smtClean="0">
                <a:solidFill>
                  <a:srgbClr val="0070C0"/>
                </a:solidFill>
              </a:rPr>
              <a:t>2- الحقوق والواجبات في الحياة المدرسية</a:t>
            </a:r>
            <a:endParaRPr lang="fr-FR" dirty="0">
              <a:solidFill>
                <a:srgbClr val="0070C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857364"/>
            <a:ext cx="8229600" cy="4149927"/>
          </a:xfr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77500" lnSpcReduction="20000"/>
          </a:bodyPr>
          <a:lstStyle/>
          <a:p>
            <a:pPr algn="r">
              <a:buNone/>
            </a:pPr>
            <a:r>
              <a:rPr lang="ar-MA" dirty="0" smtClean="0"/>
              <a:t>-  الاجتهاد </a:t>
            </a:r>
            <a:r>
              <a:rPr lang="ar-MA" dirty="0" smtClean="0"/>
              <a:t>والتحصيل الفردي والجماعي على أحسن وجه؛ </a:t>
            </a:r>
          </a:p>
          <a:p>
            <a:pPr algn="r">
              <a:buNone/>
            </a:pPr>
            <a:r>
              <a:rPr lang="ar-MA" dirty="0" smtClean="0"/>
              <a:t>- إنجاز </a:t>
            </a:r>
            <a:r>
              <a:rPr lang="ar-MA" dirty="0" smtClean="0"/>
              <a:t>التقويمات النهائية والمستمرة بانضباط وجدية ونزاهة؛ </a:t>
            </a:r>
          </a:p>
          <a:p>
            <a:pPr algn="r" rtl="1">
              <a:buNone/>
            </a:pPr>
            <a:r>
              <a:rPr lang="ar-MA" dirty="0" smtClean="0"/>
              <a:t>- المواظبة </a:t>
            </a:r>
            <a:r>
              <a:rPr lang="ar-MA" dirty="0" smtClean="0"/>
              <a:t>والانضباط لمواقيت الدراسة وقواعدها؛ </a:t>
            </a:r>
            <a:endParaRPr lang="fr-FR" b="1" dirty="0" smtClean="0"/>
          </a:p>
          <a:p>
            <a:pPr algn="r">
              <a:buNone/>
            </a:pPr>
            <a:r>
              <a:rPr lang="ar-MA" dirty="0" smtClean="0"/>
              <a:t>- إحضار </a:t>
            </a:r>
            <a:r>
              <a:rPr lang="ar-MA" dirty="0" smtClean="0"/>
              <a:t>الكتب والأدوات واللوازم المدرسية التي تتطلبها الدروس وفقا للمطلوب </a:t>
            </a:r>
            <a:r>
              <a:rPr lang="ar-MA" dirty="0" smtClean="0"/>
              <a:t>والإمكانات </a:t>
            </a:r>
            <a:r>
              <a:rPr lang="ar-MA" dirty="0" smtClean="0"/>
              <a:t>المتاحة ودون تمييز بين المواد الدراسية؛</a:t>
            </a:r>
          </a:p>
          <a:p>
            <a:pPr algn="r">
              <a:buNone/>
            </a:pPr>
            <a:r>
              <a:rPr lang="ar-MA" dirty="0" smtClean="0"/>
              <a:t> - المساهمة </a:t>
            </a:r>
            <a:r>
              <a:rPr lang="ar-MA" dirty="0" smtClean="0"/>
              <a:t>الفعالة في التنشيط الفردي والجماعي للمؤسسة، وإشعاعها الثقافي </a:t>
            </a:r>
            <a:endParaRPr lang="ar-MA" dirty="0" smtClean="0"/>
          </a:p>
          <a:p>
            <a:pPr algn="r">
              <a:buNone/>
            </a:pPr>
            <a:r>
              <a:rPr lang="ar-MA" dirty="0" smtClean="0"/>
              <a:t>والتعليمي، والعمل على حسن نظافتها حفاظا على رونقها </a:t>
            </a:r>
            <a:r>
              <a:rPr lang="ar-MA" dirty="0" err="1" smtClean="0"/>
              <a:t>ومظهرها؛</a:t>
            </a:r>
            <a:endParaRPr lang="ar-MA" dirty="0" smtClean="0"/>
          </a:p>
          <a:p>
            <a:pPr algn="r">
              <a:buNone/>
            </a:pPr>
            <a:r>
              <a:rPr lang="ar-MA" dirty="0" smtClean="0"/>
              <a:t> - العناية </a:t>
            </a:r>
            <a:r>
              <a:rPr lang="ar-MA" dirty="0" smtClean="0"/>
              <a:t>بالتجهيزات والمعدات والمراجع والكتب والمحافظة على كل ممتلكات </a:t>
            </a:r>
          </a:p>
          <a:p>
            <a:pPr algn="r">
              <a:buNone/>
            </a:pPr>
            <a:r>
              <a:rPr lang="ar-MA" dirty="0" smtClean="0"/>
              <a:t>المؤسسة والمساهمة في صيانتها؛</a:t>
            </a:r>
          </a:p>
          <a:p>
            <a:pPr algn="r">
              <a:buNone/>
            </a:pPr>
            <a:r>
              <a:rPr lang="ar-MA" dirty="0" smtClean="0"/>
              <a:t> - العمل </a:t>
            </a:r>
            <a:r>
              <a:rPr lang="ar-MA" dirty="0" smtClean="0"/>
              <a:t>على ترسيخ التعاون البناء، وإبعاد كل ما يعكر صفو الدراسة وسيرها الطبيعي؛ </a:t>
            </a:r>
          </a:p>
          <a:p>
            <a:pPr algn="r"/>
            <a:endParaRPr lang="fr-FR" dirty="0"/>
          </a:p>
        </p:txBody>
      </p:sp>
      <p:sp>
        <p:nvSpPr>
          <p:cNvPr id="3" name="Titre 2"/>
          <p:cNvSpPr>
            <a:spLocks noGrp="1"/>
          </p:cNvSpPr>
          <p:nvPr>
            <p:ph type="title"/>
          </p:nvPr>
        </p:nvSpPr>
        <p:spPr>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cene3d>
              <a:camera prst="orthographicFront"/>
              <a:lightRig rig="soft" dir="t"/>
            </a:scene3d>
            <a:sp3d prstMaterial="softEdge">
              <a:bevelT w="25400" h="25400"/>
            </a:sp3d>
          </a:bodyPr>
          <a:lstStyle/>
          <a:p>
            <a:pPr algn="ctr"/>
            <a:r>
              <a:rPr lang="ar-MA" dirty="0" smtClean="0">
                <a:solidFill>
                  <a:srgbClr val="0070C0"/>
                </a:solidFill>
              </a:rPr>
              <a:t>واجبات المتعلم</a:t>
            </a:r>
            <a:endParaRPr lang="fr-FR" dirty="0">
              <a:solidFill>
                <a:srgbClr val="0070C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928802"/>
            <a:ext cx="8229600" cy="4357718"/>
          </a:xfr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85000" lnSpcReduction="10000"/>
          </a:bodyPr>
          <a:lstStyle/>
          <a:p>
            <a:pPr algn="r" rtl="1"/>
            <a:r>
              <a:rPr lang="ar-MA" dirty="0" smtClean="0"/>
              <a:t>تحرص إدارة المؤسسات التعليمية، بمختلف الأسلاك، على اختلاط الذكور والإناث داخل القسم الواحد، وفي مختلف المواد الدراسية، بشكل يساهم في تفعيل </a:t>
            </a:r>
            <a:r>
              <a:rPr lang="ar-MA" dirty="0" err="1" smtClean="0"/>
              <a:t>أدوارالمؤسسة</a:t>
            </a:r>
            <a:r>
              <a:rPr lang="ar-MA" dirty="0" smtClean="0"/>
              <a:t> في دعم الحياة المدرسية خاصة، والمجتمعية عامة؛</a:t>
            </a:r>
          </a:p>
          <a:p>
            <a:pPr algn="r" rtl="1"/>
            <a:r>
              <a:rPr lang="ar-MA" dirty="0" smtClean="0"/>
              <a:t>تحرص إدارة المؤسسات التعليمية، بمختلف الأسلاك، على التوزيع العادل للمتعلمين </a:t>
            </a:r>
            <a:r>
              <a:rPr lang="ar-MA" dirty="0" smtClean="0"/>
              <a:t>على </a:t>
            </a:r>
            <a:r>
              <a:rPr lang="ar-MA" dirty="0" smtClean="0"/>
              <a:t>الأقسام، بناء على معايير </a:t>
            </a:r>
            <a:r>
              <a:rPr lang="ar-MA" dirty="0" err="1" smtClean="0"/>
              <a:t>بيداغوجية</a:t>
            </a:r>
            <a:r>
              <a:rPr lang="ar-MA" dirty="0" smtClean="0"/>
              <a:t> </a:t>
            </a:r>
            <a:r>
              <a:rPr lang="ar-MA" dirty="0" err="1" smtClean="0"/>
              <a:t>واضحة.</a:t>
            </a:r>
            <a:r>
              <a:rPr lang="ar-MA" dirty="0" smtClean="0"/>
              <a:t> </a:t>
            </a:r>
            <a:endParaRPr lang="ar-MA" dirty="0" smtClean="0"/>
          </a:p>
          <a:p>
            <a:pPr algn="r" rtl="1">
              <a:buNone/>
            </a:pPr>
            <a:r>
              <a:rPr lang="ar-MA" dirty="0" smtClean="0"/>
              <a:t>  ويشارك </a:t>
            </a:r>
            <a:r>
              <a:rPr lang="ar-MA" dirty="0" smtClean="0"/>
              <a:t>المجلس التربوي </a:t>
            </a:r>
            <a:r>
              <a:rPr lang="ar-MA" dirty="0" smtClean="0"/>
              <a:t>في </a:t>
            </a:r>
            <a:r>
              <a:rPr lang="ar-MA" dirty="0" smtClean="0"/>
              <a:t>دراسة طلبات الانتقال إلى المؤسسة وكذلك طلبات تغيير القسم المقدمة من </a:t>
            </a:r>
            <a:r>
              <a:rPr lang="ar-MA" dirty="0" smtClean="0"/>
              <a:t>طرف </a:t>
            </a:r>
            <a:r>
              <a:rPr lang="ar-MA" dirty="0" smtClean="0"/>
              <a:t>المتعلمين داخل الآجال </a:t>
            </a:r>
            <a:r>
              <a:rPr lang="ar-MA" dirty="0" err="1" smtClean="0"/>
              <a:t>المحددة.</a:t>
            </a:r>
            <a:r>
              <a:rPr lang="ar-MA" dirty="0" smtClean="0"/>
              <a:t> </a:t>
            </a:r>
          </a:p>
          <a:p>
            <a:pPr algn="r" rtl="1"/>
            <a:r>
              <a:rPr lang="ar-MA" dirty="0" smtClean="0"/>
              <a:t>تتكلف إدارة المؤسسة، بمساعدة الطاقم التربوي، باختيار ممثلين عن الأقسام </a:t>
            </a:r>
          </a:p>
        </p:txBody>
      </p:sp>
      <p:sp>
        <p:nvSpPr>
          <p:cNvPr id="3" name="Titre 2"/>
          <p:cNvSpPr>
            <a:spLocks noGrp="1"/>
          </p:cNvSpPr>
          <p:nvPr>
            <p:ph type="title"/>
          </p:nvPr>
        </p:nvSpPr>
        <p:spPr>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cene3d>
              <a:camera prst="orthographicFront"/>
              <a:lightRig rig="soft" dir="t"/>
            </a:scene3d>
            <a:sp3d prstMaterial="softEdge">
              <a:bevelT w="25400" h="25400"/>
            </a:sp3d>
          </a:bodyPr>
          <a:lstStyle/>
          <a:p>
            <a:pPr algn="ctr"/>
            <a:r>
              <a:rPr lang="ar-MA" dirty="0" smtClean="0"/>
              <a:t>المسؤوليات</a:t>
            </a:r>
            <a:endParaRPr lang="fr-FR" dirty="0"/>
          </a:p>
        </p:txBody>
      </p:sp>
      <p:sp>
        <p:nvSpPr>
          <p:cNvPr id="4" name="Flèche vers le bas 3"/>
          <p:cNvSpPr/>
          <p:nvPr/>
        </p:nvSpPr>
        <p:spPr>
          <a:xfrm>
            <a:off x="1500166" y="1500174"/>
            <a:ext cx="714380" cy="428628"/>
          </a:xfrm>
          <a:prstGeom prst="downArrow">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vers le bas 4"/>
          <p:cNvSpPr/>
          <p:nvPr/>
        </p:nvSpPr>
        <p:spPr>
          <a:xfrm>
            <a:off x="2857488" y="1500174"/>
            <a:ext cx="714380" cy="428628"/>
          </a:xfrm>
          <a:prstGeom prst="downArrow">
            <a:avLst>
              <a:gd name="adj1" fmla="val 53938"/>
              <a:gd name="adj2" fmla="val 50000"/>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vers le bas 5"/>
          <p:cNvSpPr/>
          <p:nvPr/>
        </p:nvSpPr>
        <p:spPr>
          <a:xfrm>
            <a:off x="5500694" y="1500174"/>
            <a:ext cx="714380" cy="428628"/>
          </a:xfrm>
          <a:prstGeom prst="downArrow">
            <a:avLst>
              <a:gd name="adj1" fmla="val 53938"/>
              <a:gd name="adj2" fmla="val 50000"/>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vers le bas 6"/>
          <p:cNvSpPr/>
          <p:nvPr/>
        </p:nvSpPr>
        <p:spPr>
          <a:xfrm>
            <a:off x="7500958" y="1500174"/>
            <a:ext cx="714380" cy="428628"/>
          </a:xfrm>
          <a:prstGeom prst="downArrow">
            <a:avLst>
              <a:gd name="adj1" fmla="val 53938"/>
              <a:gd name="adj2" fmla="val 50000"/>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928802"/>
            <a:ext cx="8229600" cy="4197361"/>
          </a:xfr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85000" lnSpcReduction="10000"/>
          </a:bodyPr>
          <a:lstStyle/>
          <a:p>
            <a:pPr algn="r" rtl="1"/>
            <a:r>
              <a:rPr lang="ar-MA" dirty="0" smtClean="0"/>
              <a:t>يمنع التدخين وتناول المخدرات والخمور داخل مرافق المؤسسة وحول محيطها، أو ترويجها، وكذا ترويج المواد التي تشكل خطرا على الصحة العمومية (</a:t>
            </a:r>
            <a:r>
              <a:rPr lang="ar-MA" dirty="0" err="1" smtClean="0"/>
              <a:t>كالموادالسامة</a:t>
            </a:r>
            <a:r>
              <a:rPr lang="ar-MA" dirty="0" smtClean="0"/>
              <a:t>، والمفرقعات، أو ما </a:t>
            </a:r>
            <a:r>
              <a:rPr lang="ar-MA" dirty="0" err="1" smtClean="0"/>
              <a:t>شاهما</a:t>
            </a:r>
            <a:r>
              <a:rPr lang="ar-MA" dirty="0" smtClean="0"/>
              <a:t>)؛</a:t>
            </a:r>
          </a:p>
          <a:p>
            <a:pPr algn="r" rtl="1"/>
            <a:r>
              <a:rPr lang="ar-MA" dirty="0" smtClean="0"/>
              <a:t>يمنع التشويش الناتج عن استعمال الهاتف المحمول من قبل المتعلمين داخل حرم </a:t>
            </a:r>
            <a:r>
              <a:rPr lang="ar-MA" dirty="0" smtClean="0"/>
              <a:t>المؤسسة </a:t>
            </a:r>
            <a:r>
              <a:rPr lang="ar-MA" dirty="0" smtClean="0"/>
              <a:t>ومرافقها؛</a:t>
            </a:r>
          </a:p>
          <a:p>
            <a:pPr algn="r" rtl="1"/>
            <a:r>
              <a:rPr lang="ar-MA" dirty="0" smtClean="0"/>
              <a:t>لا يسمح لأي مدرس بحرمان أحد تلامذته من الدرس، إلا عند إحالته على إدارة المؤسسة بسبب قيامه بسلوك يؤدي إلى عرقلة السير الطبيعي </a:t>
            </a:r>
            <a:r>
              <a:rPr lang="ar-MA" dirty="0" err="1" smtClean="0"/>
              <a:t>للحصة،</a:t>
            </a:r>
            <a:r>
              <a:rPr lang="ar-MA" dirty="0" smtClean="0"/>
              <a:t> </a:t>
            </a:r>
          </a:p>
          <a:p>
            <a:pPr algn="r" rtl="1"/>
            <a:r>
              <a:rPr lang="ar-MA" dirty="0" smtClean="0"/>
              <a:t>يمنع حمل الأدوات الحادة؛... </a:t>
            </a:r>
          </a:p>
          <a:p>
            <a:pPr algn="r" rtl="1">
              <a:buNone/>
            </a:pPr>
            <a:r>
              <a:rPr lang="ar-MA" dirty="0" smtClean="0"/>
              <a:t>  </a:t>
            </a:r>
          </a:p>
        </p:txBody>
      </p:sp>
      <p:sp>
        <p:nvSpPr>
          <p:cNvPr id="3" name="Titre 2"/>
          <p:cNvSpPr>
            <a:spLocks noGrp="1"/>
          </p:cNvSpPr>
          <p:nvPr>
            <p:ph type="title"/>
          </p:nvPr>
        </p:nvSpPr>
        <p:spPr>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cene3d>
              <a:camera prst="orthographicFront"/>
              <a:lightRig rig="soft" dir="t"/>
            </a:scene3d>
            <a:sp3d prstMaterial="softEdge">
              <a:bevelT w="25400" h="25400"/>
            </a:sp3d>
          </a:bodyPr>
          <a:lstStyle/>
          <a:p>
            <a:pPr algn="ctr"/>
            <a:r>
              <a:rPr lang="ar-MA" dirty="0" err="1" smtClean="0"/>
              <a:t>المحضورات</a:t>
            </a:r>
            <a:endParaRPr lang="fr-F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43408"/>
            <a:ext cx="8229600" cy="1143000"/>
          </a:xfrm>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ar-MA" dirty="0" smtClean="0"/>
              <a:t>تصنيف </a:t>
            </a:r>
            <a:r>
              <a:rPr lang="ar-MA" dirty="0" err="1" smtClean="0"/>
              <a:t>الفضاءات</a:t>
            </a:r>
            <a:r>
              <a:rPr lang="ar-MA" dirty="0" smtClean="0"/>
              <a:t> الحياة المدرسية </a:t>
            </a:r>
            <a:endParaRPr lang="fr-FR" dirty="0"/>
          </a:p>
        </p:txBody>
      </p:sp>
      <p:pic>
        <p:nvPicPr>
          <p:cNvPr id="1026" name="Picture 2"/>
          <p:cNvPicPr>
            <a:picLocks noChangeAspect="1" noChangeArrowheads="1"/>
          </p:cNvPicPr>
          <p:nvPr/>
        </p:nvPicPr>
        <p:blipFill>
          <a:blip r:embed="rId2" cstate="print"/>
          <a:srcRect t="2392"/>
          <a:stretch>
            <a:fillRect/>
          </a:stretch>
        </p:blipFill>
        <p:spPr bwMode="auto">
          <a:xfrm>
            <a:off x="467544" y="548680"/>
            <a:ext cx="8303449" cy="63093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lstStyle/>
          <a:p>
            <a:r>
              <a:rPr lang="ar-MA" dirty="0" smtClean="0"/>
              <a:t>الايقاعات المدرسية </a:t>
            </a:r>
            <a:endParaRPr lang="fr-FR" dirty="0"/>
          </a:p>
        </p:txBody>
      </p:sp>
      <p:sp>
        <p:nvSpPr>
          <p:cNvPr id="3" name="Espace réservé du contenu 2"/>
          <p:cNvSpPr>
            <a:spLocks noGrp="1"/>
          </p:cNvSpPr>
          <p:nvPr>
            <p:ph idx="1"/>
          </p:nvPr>
        </p:nvSpPr>
        <p:spPr>
          <a:xfrm>
            <a:off x="457200" y="2143117"/>
            <a:ext cx="8229600" cy="371477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a:lstStyle/>
          <a:p>
            <a:pPr algn="r" rtl="1"/>
            <a:endParaRPr lang="ar-MA" dirty="0" smtClean="0"/>
          </a:p>
          <a:p>
            <a:pPr algn="r" rtl="1"/>
            <a:endParaRPr lang="ar-MA" dirty="0" smtClean="0"/>
          </a:p>
          <a:p>
            <a:pPr algn="r" rtl="1"/>
            <a:r>
              <a:rPr lang="ar-MA" dirty="0" smtClean="0"/>
              <a:t>يشير مفهوم الإيقاعات المدرسية إلى تنظيم وتدبير الحصص السنوية والأسبوعية واليومية لأنشطة المتعلم الفكرية </a:t>
            </a:r>
            <a:r>
              <a:rPr lang="ar-MA" dirty="0" err="1" smtClean="0"/>
              <a:t>والمهارية</a:t>
            </a:r>
            <a:r>
              <a:rPr lang="ar-MA" dirty="0" smtClean="0"/>
              <a:t>  و </a:t>
            </a:r>
            <a:r>
              <a:rPr lang="ar-MA" dirty="0" err="1" smtClean="0"/>
              <a:t>العلائقية</a:t>
            </a:r>
            <a:r>
              <a:rPr lang="ar-MA" dirty="0" smtClean="0"/>
              <a:t> ، بحيث يراعي هذا التنظيم الصحة الجسمية والنفسية للمتعلم، والأوقات المناسبة للتعلم.</a:t>
            </a:r>
            <a:endParaRPr lang="fr-FR" dirty="0"/>
          </a:p>
        </p:txBody>
      </p:sp>
      <p:sp>
        <p:nvSpPr>
          <p:cNvPr id="4" name="Flèche vers le bas 3"/>
          <p:cNvSpPr/>
          <p:nvPr/>
        </p:nvSpPr>
        <p:spPr>
          <a:xfrm>
            <a:off x="2428860" y="1500174"/>
            <a:ext cx="714380" cy="571504"/>
          </a:xfrm>
          <a:prstGeom prst="downArrow">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vers le bas 4"/>
          <p:cNvSpPr/>
          <p:nvPr/>
        </p:nvSpPr>
        <p:spPr>
          <a:xfrm>
            <a:off x="4143372" y="1571612"/>
            <a:ext cx="714380" cy="571504"/>
          </a:xfrm>
          <a:prstGeom prst="downArrow">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vers le bas 5"/>
          <p:cNvSpPr/>
          <p:nvPr/>
        </p:nvSpPr>
        <p:spPr>
          <a:xfrm>
            <a:off x="6215074" y="1571612"/>
            <a:ext cx="714380" cy="571504"/>
          </a:xfrm>
          <a:prstGeom prst="downArrow">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lstStyle/>
          <a:p>
            <a:r>
              <a:rPr lang="ar-MA" dirty="0" smtClean="0"/>
              <a:t>تنظيم السنة الدراسية </a:t>
            </a:r>
            <a:endParaRPr lang="fr-FR" dirty="0"/>
          </a:p>
        </p:txBody>
      </p:sp>
      <p:sp>
        <p:nvSpPr>
          <p:cNvPr id="3" name="Espace réservé du contenu 2"/>
          <p:cNvSpPr>
            <a:spLocks noGrp="1"/>
          </p:cNvSpPr>
          <p:nvPr>
            <p:ph idx="1"/>
          </p:nvPr>
        </p:nvSpPr>
        <p:spPr>
          <a:xfrm>
            <a:off x="323528" y="2357430"/>
            <a:ext cx="8229600" cy="3476433"/>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a:normAutofit lnSpcReduction="10000"/>
          </a:bodyPr>
          <a:lstStyle/>
          <a:p>
            <a:pPr algn="r" rtl="1"/>
            <a:endParaRPr lang="ar-MA" dirty="0" smtClean="0"/>
          </a:p>
          <a:p>
            <a:pPr algn="r" rtl="1"/>
            <a:r>
              <a:rPr lang="ar-MA" dirty="0" smtClean="0"/>
              <a:t>مراعاة لمتطلبات الحياة الاجتماعية والاقتصادية لمحيط المؤسسة، لزم تنظيم السنة الدراسية تنظيما موحدا يحقق الانسجام بين مختلف الأسلاك التعليمية، ويسمح في الوقت نفسه للسلطات التربوية </a:t>
            </a:r>
            <a:r>
              <a:rPr lang="ar-MA" dirty="0" err="1" smtClean="0"/>
              <a:t>الجهوية</a:t>
            </a:r>
            <a:r>
              <a:rPr lang="ar-MA" dirty="0" smtClean="0"/>
              <a:t> باتخاذ الإجراءات المناسبة دون إخلال بالتنظيم العام للسنة الدراسية الذي يتم تحديده بمقرر وزاري سنوي.</a:t>
            </a:r>
          </a:p>
          <a:p>
            <a:pPr algn="r" rtl="1"/>
            <a:endParaRPr lang="fr-FR" dirty="0"/>
          </a:p>
        </p:txBody>
      </p:sp>
      <p:sp>
        <p:nvSpPr>
          <p:cNvPr id="4" name="Flèche vers le bas 3"/>
          <p:cNvSpPr/>
          <p:nvPr/>
        </p:nvSpPr>
        <p:spPr>
          <a:xfrm>
            <a:off x="2143108" y="1714488"/>
            <a:ext cx="714380" cy="571504"/>
          </a:xfrm>
          <a:prstGeom prst="downArrow">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vers le bas 4"/>
          <p:cNvSpPr/>
          <p:nvPr/>
        </p:nvSpPr>
        <p:spPr>
          <a:xfrm>
            <a:off x="4214810" y="1785926"/>
            <a:ext cx="714380" cy="571504"/>
          </a:xfrm>
          <a:prstGeom prst="downArrow">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vers le bas 5"/>
          <p:cNvSpPr/>
          <p:nvPr/>
        </p:nvSpPr>
        <p:spPr>
          <a:xfrm>
            <a:off x="6429388" y="1714488"/>
            <a:ext cx="714380" cy="571504"/>
          </a:xfrm>
          <a:prstGeom prst="downArrow">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lstStyle/>
          <a:p>
            <a:r>
              <a:rPr lang="ar-MA" dirty="0" smtClean="0"/>
              <a:t>تنظيم الاسبوع الدراسي </a:t>
            </a:r>
            <a:endParaRPr lang="fr-FR" dirty="0"/>
          </a:p>
        </p:txBody>
      </p:sp>
      <p:sp>
        <p:nvSpPr>
          <p:cNvPr id="3" name="Espace réservé du contenu 2"/>
          <p:cNvSpPr>
            <a:spLocks noGrp="1"/>
          </p:cNvSpPr>
          <p:nvPr>
            <p:ph idx="1"/>
          </p:nvPr>
        </p:nvSpPr>
        <p:spPr>
          <a:xfrm>
            <a:off x="457200" y="2143116"/>
            <a:ext cx="8229600" cy="398304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algn="r" rtl="1"/>
            <a:r>
              <a:rPr lang="ar-MA" dirty="0" smtClean="0"/>
              <a:t>يحدد التوقيت المدرسي اليومي والأسبوعي من لدن السلطة التربوية </a:t>
            </a:r>
            <a:r>
              <a:rPr lang="ar-MA" dirty="0" err="1" smtClean="0"/>
              <a:t>الجهوية</a:t>
            </a:r>
            <a:r>
              <a:rPr lang="ar-MA" dirty="0" smtClean="0"/>
              <a:t>، وتبعا لمسطرة محددة وواضحة تأخذ بعين الاعتبار ما </a:t>
            </a:r>
            <a:r>
              <a:rPr lang="ar-MA" dirty="0" err="1" smtClean="0"/>
              <a:t>يلي:</a:t>
            </a:r>
            <a:endParaRPr lang="ar-MA" dirty="0" smtClean="0"/>
          </a:p>
          <a:p>
            <a:pPr algn="r" rtl="1"/>
            <a:r>
              <a:rPr lang="ar-MA" dirty="0" err="1" smtClean="0"/>
              <a:t>ملاءمة</a:t>
            </a:r>
            <a:r>
              <a:rPr lang="ar-MA" dirty="0" smtClean="0"/>
              <a:t> الإيقاعات المدرسية للخصوصيات الاجتماعية والاقتصادية </a:t>
            </a:r>
            <a:r>
              <a:rPr lang="ar-MA" dirty="0" err="1" smtClean="0"/>
              <a:t>والثقافية .</a:t>
            </a:r>
            <a:endParaRPr lang="ar-MA" dirty="0" smtClean="0"/>
          </a:p>
          <a:p>
            <a:pPr algn="r" rtl="1"/>
            <a:r>
              <a:rPr lang="ar-MA" dirty="0" smtClean="0"/>
              <a:t>المحلية </a:t>
            </a:r>
            <a:r>
              <a:rPr lang="ar-MA" dirty="0" err="1" smtClean="0"/>
              <a:t>والجهوية</a:t>
            </a:r>
            <a:r>
              <a:rPr lang="ar-MA" dirty="0" smtClean="0"/>
              <a:t> (الأسواق الأسبوعية، المواسم </a:t>
            </a:r>
            <a:r>
              <a:rPr lang="ar-MA" dirty="0" err="1" smtClean="0"/>
              <a:t>الفلاحية،...</a:t>
            </a:r>
            <a:r>
              <a:rPr lang="ar-MA" dirty="0" smtClean="0"/>
              <a:t>) في انسجام مع التوجهات </a:t>
            </a:r>
            <a:r>
              <a:rPr lang="ar-MA" dirty="0" err="1" smtClean="0"/>
              <a:t>الوطنية .</a:t>
            </a:r>
            <a:endParaRPr lang="ar-MA" dirty="0" smtClean="0"/>
          </a:p>
          <a:p>
            <a:pPr algn="r" rtl="1"/>
            <a:r>
              <a:rPr lang="ar-MA" dirty="0" smtClean="0"/>
              <a:t>الاستثمار الإيجابي للمدد الزمنية التي يقضيها المتعلم بعيدا عن الأسرة، خاصة في المناطق التي يبعد فيها موقع المؤسسة عن السكن</a:t>
            </a:r>
            <a:endParaRPr lang="fr-FR" dirty="0"/>
          </a:p>
        </p:txBody>
      </p:sp>
      <p:sp>
        <p:nvSpPr>
          <p:cNvPr id="4" name="Flèche vers le bas 3"/>
          <p:cNvSpPr/>
          <p:nvPr/>
        </p:nvSpPr>
        <p:spPr>
          <a:xfrm>
            <a:off x="2786050" y="1500174"/>
            <a:ext cx="714380" cy="571504"/>
          </a:xfrm>
          <a:prstGeom prst="downArrow">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vers le bas 4"/>
          <p:cNvSpPr/>
          <p:nvPr/>
        </p:nvSpPr>
        <p:spPr>
          <a:xfrm>
            <a:off x="5857884" y="1500174"/>
            <a:ext cx="714380" cy="571504"/>
          </a:xfrm>
          <a:prstGeom prst="downArrow">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dirty="0" smtClean="0"/>
              <a:t> </a:t>
            </a:r>
            <a:endParaRPr lang="fr-F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1691680" y="1700808"/>
            <a:ext cx="6552728" cy="331236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ar-MA" sz="6000" b="1" dirty="0" smtClean="0">
                <a:solidFill>
                  <a:schemeClr val="tx1"/>
                </a:solidFill>
              </a:rPr>
              <a:t>خاتمة </a:t>
            </a:r>
            <a:endParaRPr lang="fr-FR" sz="6000" b="1" dirty="0">
              <a:solidFill>
                <a:schemeClr val="tx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ar-MA" dirty="0" smtClean="0"/>
              <a:t>لائحة المراجع</a:t>
            </a:r>
            <a:endParaRPr lang="fr-FR" dirty="0"/>
          </a:p>
        </p:txBody>
      </p:sp>
      <p:sp>
        <p:nvSpPr>
          <p:cNvPr id="3" name="Espace réservé du contenu 2"/>
          <p:cNvSpPr>
            <a:spLocks noGrp="1"/>
          </p:cNvSpPr>
          <p:nvPr>
            <p:ph idx="1"/>
          </p:nvPr>
        </p:nvSpPr>
        <p:spPr>
          <a:xfrm>
            <a:off x="142844" y="1571612"/>
            <a:ext cx="8643998" cy="4857784"/>
          </a:xfr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2500" lnSpcReduction="10000"/>
          </a:bodyPr>
          <a:lstStyle/>
          <a:p>
            <a:pPr algn="r" rtl="1"/>
            <a:r>
              <a:rPr lang="ar-MA" dirty="0" smtClean="0"/>
              <a:t>دليل الحياة المدرسية</a:t>
            </a:r>
            <a:r>
              <a:rPr lang="ar-MA" dirty="0" smtClean="0"/>
              <a:t>، </a:t>
            </a:r>
            <a:r>
              <a:rPr lang="ar-MA" dirty="0" err="1" smtClean="0"/>
              <a:t>دجنبر</a:t>
            </a:r>
            <a:r>
              <a:rPr lang="ar-MA" dirty="0" smtClean="0"/>
              <a:t> </a:t>
            </a:r>
            <a:r>
              <a:rPr lang="ar-MA" dirty="0" smtClean="0"/>
              <a:t>2008،مديرية التقويم والتكوينات المشتركة بين </a:t>
            </a:r>
            <a:r>
              <a:rPr lang="ar-MA" dirty="0" err="1" smtClean="0"/>
              <a:t>الأكادميات</a:t>
            </a:r>
            <a:r>
              <a:rPr lang="ar-MA" dirty="0" smtClean="0"/>
              <a:t> ملحقة </a:t>
            </a:r>
            <a:r>
              <a:rPr lang="ar-MA" dirty="0" err="1" smtClean="0"/>
              <a:t>للا</a:t>
            </a:r>
            <a:r>
              <a:rPr lang="ar-MA" dirty="0" smtClean="0"/>
              <a:t> </a:t>
            </a:r>
            <a:r>
              <a:rPr lang="ar-MA" dirty="0" err="1" smtClean="0"/>
              <a:t>عائشة </a:t>
            </a:r>
            <a:r>
              <a:rPr lang="ar-MA" smtClean="0"/>
              <a:t>، حسان- الرباط </a:t>
            </a:r>
            <a:r>
              <a:rPr lang="ar-MA" dirty="0" smtClean="0"/>
              <a:t>.</a:t>
            </a:r>
          </a:p>
          <a:p>
            <a:pPr algn="r" rtl="1"/>
            <a:r>
              <a:rPr lang="ar-MA" dirty="0" smtClean="0"/>
              <a:t>دليل الحياة المدرسية</a:t>
            </a:r>
            <a:r>
              <a:rPr lang="ar-MA" dirty="0" smtClean="0"/>
              <a:t>، </a:t>
            </a:r>
            <a:r>
              <a:rPr lang="ar-MA" dirty="0" err="1" smtClean="0"/>
              <a:t>شتنبر</a:t>
            </a:r>
            <a:r>
              <a:rPr lang="ar-MA" dirty="0" smtClean="0"/>
              <a:t> </a:t>
            </a:r>
            <a:r>
              <a:rPr lang="ar-MA" dirty="0" smtClean="0"/>
              <a:t>2003،مطبعة وزارة التربية الوطنية والشباب.</a:t>
            </a:r>
          </a:p>
          <a:p>
            <a:pPr algn="r" rtl="1"/>
            <a:r>
              <a:rPr lang="ar-MA" dirty="0" smtClean="0"/>
              <a:t>مرسوم النظام الأساسي الخاص بمؤسسات التربية والتعليم العمومي 17دجنبر2004(المواد 17-18-31)</a:t>
            </a:r>
          </a:p>
          <a:p>
            <a:pPr algn="r" rtl="1"/>
            <a:r>
              <a:rPr lang="ar-MA" dirty="0" smtClean="0"/>
              <a:t>الجريدة الرسمية عدد 4985-11مارس 2002 528</a:t>
            </a:r>
          </a:p>
          <a:p>
            <a:pPr algn="r" rtl="1"/>
            <a:r>
              <a:rPr lang="ar-MA" dirty="0" smtClean="0"/>
              <a:t>مقرر لوزير التربة الوطنية والشباب خول تنظيم السنة الدراسية والعطل المدرسية برسم سنة2004-2003</a:t>
            </a:r>
          </a:p>
          <a:p>
            <a:pPr algn="r" rtl="1"/>
            <a:r>
              <a:rPr lang="ar-MA" dirty="0" smtClean="0"/>
              <a:t>الميثاق الوطني للتربية والتكوين.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solidFill>
            <a:schemeClr val="accent1">
              <a:lumMod val="40000"/>
              <a:lumOff val="60000"/>
            </a:schemeClr>
          </a:solidFill>
          <a:ln w="34925">
            <a:noFill/>
          </a:ln>
          <a:effectLst>
            <a:glow rad="228600">
              <a:schemeClr val="accent5">
                <a:satMod val="175000"/>
                <a:alpha val="40000"/>
              </a:schemeClr>
            </a:glow>
          </a:effectLst>
          <a:scene3d>
            <a:camera prst="orthographicFront">
              <a:rot lat="0" lon="0" rev="0"/>
            </a:camera>
            <a:lightRig rig="contrasting" dir="t">
              <a:rot lat="0" lon="0" rev="7800000"/>
            </a:lightRig>
          </a:scene3d>
          <a:sp3d>
            <a:bevelT w="139700" h="139700"/>
          </a:sp3d>
        </p:spPr>
        <p:style>
          <a:lnRef idx="1">
            <a:schemeClr val="accent4"/>
          </a:lnRef>
          <a:fillRef idx="2">
            <a:schemeClr val="accent4"/>
          </a:fillRef>
          <a:effectRef idx="1">
            <a:schemeClr val="accent4"/>
          </a:effectRef>
          <a:fontRef idx="minor">
            <a:schemeClr val="dk1"/>
          </a:fontRef>
        </p:style>
        <p:txBody>
          <a:bodyPr/>
          <a:lstStyle/>
          <a:p>
            <a:pPr>
              <a:buNone/>
            </a:pPr>
            <a:endParaRPr lang="ar-MA" dirty="0"/>
          </a:p>
          <a:p>
            <a:pPr algn="r">
              <a:buNone/>
            </a:pPr>
            <a:r>
              <a:rPr lang="ar-MA" dirty="0" smtClean="0"/>
              <a:t>    </a:t>
            </a:r>
          </a:p>
          <a:p>
            <a:pPr algn="r" rtl="1">
              <a:buNone/>
            </a:pPr>
            <a:r>
              <a:rPr lang="ar-MA" dirty="0"/>
              <a:t> </a:t>
            </a:r>
            <a:r>
              <a:rPr lang="ar-MA" dirty="0" smtClean="0"/>
              <a:t>  </a:t>
            </a:r>
            <a:r>
              <a:rPr lang="ar-MA" b="1" dirty="0" smtClean="0">
                <a:solidFill>
                  <a:schemeClr val="tx1"/>
                </a:solidFill>
              </a:rPr>
              <a:t>تعتبر </a:t>
            </a:r>
            <a:r>
              <a:rPr lang="ar-MA" b="1" dirty="0">
                <a:solidFill>
                  <a:schemeClr val="tx1"/>
                </a:solidFill>
              </a:rPr>
              <a:t>الحياة المدرسية صورة مصغرة للحياة الاجتماعية </a:t>
            </a:r>
            <a:r>
              <a:rPr lang="ar-MA" b="1" dirty="0" smtClean="0">
                <a:solidFill>
                  <a:schemeClr val="tx1"/>
                </a:solidFill>
              </a:rPr>
              <a:t>في أماكن </a:t>
            </a:r>
            <a:r>
              <a:rPr lang="ar-MA" b="1" dirty="0">
                <a:solidFill>
                  <a:schemeClr val="tx1"/>
                </a:solidFill>
              </a:rPr>
              <a:t>وأوقات </a:t>
            </a:r>
            <a:r>
              <a:rPr lang="ar-MA" b="1" dirty="0" smtClean="0">
                <a:solidFill>
                  <a:schemeClr val="tx1"/>
                </a:solidFill>
              </a:rPr>
              <a:t>مناسبة،وتهتم بالتنشئة الشاملة لشخصية المتعلم بواسطة أنشطة تتشرف </a:t>
            </a:r>
            <a:r>
              <a:rPr lang="ar-MA" b="1" dirty="0" smtClean="0">
                <a:solidFill>
                  <a:schemeClr val="tx1"/>
                </a:solidFill>
              </a:rPr>
              <a:t>عليها هيأة </a:t>
            </a:r>
            <a:r>
              <a:rPr lang="ar-MA" b="1" dirty="0">
                <a:solidFill>
                  <a:schemeClr val="tx1"/>
                </a:solidFill>
              </a:rPr>
              <a:t>التدريس والإدارة </a:t>
            </a:r>
            <a:r>
              <a:rPr lang="ar-MA" b="1" dirty="0" smtClean="0">
                <a:solidFill>
                  <a:schemeClr val="tx1"/>
                </a:solidFill>
              </a:rPr>
              <a:t>ويساهم </a:t>
            </a:r>
            <a:r>
              <a:rPr lang="ar-MA" b="1" dirty="0">
                <a:solidFill>
                  <a:schemeClr val="tx1"/>
                </a:solidFill>
              </a:rPr>
              <a:t>فيها مختلف الشركاء.</a:t>
            </a:r>
            <a:endParaRPr lang="fr-FR" b="1" dirty="0">
              <a:solidFill>
                <a:schemeClr val="tx1"/>
              </a:solidFill>
            </a:endParaRPr>
          </a:p>
        </p:txBody>
      </p:sp>
      <p:sp>
        <p:nvSpPr>
          <p:cNvPr id="4" name="Titre 3"/>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pPr algn="ctr" rtl="1"/>
            <a:r>
              <a:rPr lang="ar-MA" dirty="0" smtClean="0"/>
              <a:t> تعريف الحياة المدرسية</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64704"/>
            <a:ext cx="8229600" cy="5361459"/>
          </a:xfrm>
          <a:solidFill>
            <a:schemeClr val="accent5">
              <a:lumMod val="60000"/>
              <a:lumOff val="40000"/>
            </a:schemeClr>
          </a:solidFill>
          <a:effectLst>
            <a:softEdge rad="127000"/>
          </a:effectLst>
        </p:spPr>
        <p:txBody>
          <a:bodyPr>
            <a:normAutofit fontScale="92500" lnSpcReduction="20000"/>
          </a:bodyPr>
          <a:lstStyle/>
          <a:p>
            <a:pPr algn="r" rtl="1">
              <a:buNone/>
            </a:pPr>
            <a:r>
              <a:rPr lang="ar-MA" b="1" dirty="0"/>
              <a:t>ويمكن تعريف الحياة المدرسية </a:t>
            </a:r>
            <a:r>
              <a:rPr lang="ar-MA" b="1" dirty="0" smtClean="0"/>
              <a:t>بأنها </a:t>
            </a:r>
            <a:r>
              <a:rPr lang="ar-MA" b="1" dirty="0"/>
              <a:t>الحياة التي يعيشها المتعلمون في جميع </a:t>
            </a:r>
            <a:r>
              <a:rPr lang="ar-MA" b="1" dirty="0" smtClean="0"/>
              <a:t>الأوقات والأماكن </a:t>
            </a:r>
            <a:r>
              <a:rPr lang="ar-MA" b="1" dirty="0"/>
              <a:t>المدرسية (أوقات الدرس والاستراحة والإطعام...؛ الفصول والساحة </a:t>
            </a:r>
            <a:r>
              <a:rPr lang="ar-MA" b="1" dirty="0" smtClean="0"/>
              <a:t>والملاعب الرياضية</a:t>
            </a:r>
            <a:r>
              <a:rPr lang="ar-MA" b="1" dirty="0"/>
              <a:t>، ومواقع الزيارات </a:t>
            </a:r>
            <a:r>
              <a:rPr lang="ar-MA" b="1" dirty="0" err="1"/>
              <a:t>والخرجات</a:t>
            </a:r>
            <a:r>
              <a:rPr lang="ar-MA" b="1" dirty="0"/>
              <a:t> </a:t>
            </a:r>
            <a:r>
              <a:rPr lang="ar-MA" b="1" dirty="0" err="1"/>
              <a:t>التربوية...)،</a:t>
            </a:r>
            <a:r>
              <a:rPr lang="ar-MA" b="1" dirty="0"/>
              <a:t> </a:t>
            </a:r>
            <a:endParaRPr lang="ar-MA" b="1" dirty="0" smtClean="0"/>
          </a:p>
          <a:p>
            <a:pPr algn="r" rtl="1">
              <a:buNone/>
            </a:pPr>
            <a:endParaRPr lang="ar-MA" b="1" dirty="0" smtClean="0"/>
          </a:p>
          <a:p>
            <a:pPr algn="r" rtl="1">
              <a:buNone/>
            </a:pPr>
            <a:r>
              <a:rPr lang="ar-MA" b="1" dirty="0" smtClean="0"/>
              <a:t>قصد </a:t>
            </a:r>
            <a:r>
              <a:rPr lang="ar-MA" b="1" dirty="0"/>
              <a:t>تربيتهم من خلال </a:t>
            </a:r>
            <a:r>
              <a:rPr lang="ar-MA" b="1" dirty="0" smtClean="0"/>
              <a:t>جميع الأنشطة </a:t>
            </a:r>
            <a:r>
              <a:rPr lang="ar-MA" b="1" dirty="0"/>
              <a:t>الدينية والتربوية والتكوينية المبرمجة التي تراعي الجوانب </a:t>
            </a:r>
            <a:r>
              <a:rPr lang="ar-MA" b="1" dirty="0" smtClean="0"/>
              <a:t>المعرفية والوجدانية </a:t>
            </a:r>
            <a:r>
              <a:rPr lang="ar-MA" b="1" dirty="0"/>
              <a:t>والحس حركية من </a:t>
            </a:r>
            <a:r>
              <a:rPr lang="ar-MA" b="1" dirty="0" err="1" smtClean="0"/>
              <a:t>شخصياتهم،</a:t>
            </a:r>
            <a:r>
              <a:rPr lang="ar-MA" b="1" dirty="0" smtClean="0"/>
              <a:t> </a:t>
            </a:r>
            <a:endParaRPr lang="ar-MA" b="1" dirty="0" smtClean="0"/>
          </a:p>
          <a:p>
            <a:pPr algn="r" rtl="1">
              <a:buNone/>
            </a:pPr>
            <a:endParaRPr lang="ar-MA" b="1" dirty="0" smtClean="0"/>
          </a:p>
          <a:p>
            <a:pPr algn="r" rtl="1">
              <a:buNone/>
            </a:pPr>
            <a:r>
              <a:rPr lang="ar-MA" b="1" dirty="0" smtClean="0"/>
              <a:t>مع </a:t>
            </a:r>
            <a:r>
              <a:rPr lang="ar-MA" b="1" dirty="0"/>
              <a:t>ضمان المشاركة الفعلية والفعالة </a:t>
            </a:r>
            <a:r>
              <a:rPr lang="ar-MA" b="1" dirty="0" smtClean="0"/>
              <a:t>لكافة </a:t>
            </a:r>
            <a:r>
              <a:rPr lang="ar-MA" b="1" dirty="0" err="1" smtClean="0"/>
              <a:t>الفرقاء</a:t>
            </a:r>
            <a:r>
              <a:rPr lang="ar-MA" b="1" dirty="0" smtClean="0"/>
              <a:t> </a:t>
            </a:r>
            <a:r>
              <a:rPr lang="ar-MA" b="1" dirty="0"/>
              <a:t>المعنيين (متعلمون، مدرسون، إدارة تربوية، أطر التوجيه التربوي، آباء </a:t>
            </a:r>
            <a:r>
              <a:rPr lang="ar-MA" b="1" dirty="0" smtClean="0"/>
              <a:t>وأمهات،شركاء </a:t>
            </a:r>
            <a:r>
              <a:rPr lang="ar-MA" b="1" dirty="0"/>
              <a:t>المؤسسة</a:t>
            </a:r>
            <a:r>
              <a:rPr lang="ar-MA" dirty="0"/>
              <a:t>.</a:t>
            </a:r>
            <a:r>
              <a:rPr lang="ar-MA" i="1" dirty="0"/>
              <a:t>..)</a:t>
            </a:r>
            <a:r>
              <a:rPr lang="ar-MA" dirty="0"/>
              <a:t>.</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1025352"/>
            <a:ext cx="9144000" cy="583264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solidFill>
            <a:schemeClr val="accent5">
              <a:lumMod val="20000"/>
              <a:lumOff val="80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txBody>
          <a:bodyPr>
            <a:normAutofit lnSpcReduction="10000"/>
          </a:bodyPr>
          <a:lstStyle/>
          <a:p>
            <a:pPr algn="ctr" rtl="1"/>
            <a:r>
              <a:rPr lang="ar-MA" b="1" dirty="0" err="1" smtClean="0">
                <a:solidFill>
                  <a:srgbClr val="3333CC"/>
                </a:solidFill>
              </a:rPr>
              <a:t>الكفايات</a:t>
            </a:r>
            <a:r>
              <a:rPr lang="ar-MA" b="1" dirty="0" smtClean="0">
                <a:solidFill>
                  <a:srgbClr val="3333CC"/>
                </a:solidFill>
              </a:rPr>
              <a:t> </a:t>
            </a:r>
            <a:r>
              <a:rPr lang="ar-MA" b="1" dirty="0" err="1">
                <a:solidFill>
                  <a:srgbClr val="3333CC"/>
                </a:solidFill>
              </a:rPr>
              <a:t>الاستراتيجية</a:t>
            </a:r>
            <a:r>
              <a:rPr lang="ar-MA" b="1" dirty="0">
                <a:solidFill>
                  <a:srgbClr val="3333CC"/>
                </a:solidFill>
              </a:rPr>
              <a:t> والتواصلية والمنهجية والثقافية والتكنولوجية. </a:t>
            </a:r>
            <a:endParaRPr lang="ar-MA" b="1" dirty="0" smtClean="0">
              <a:solidFill>
                <a:srgbClr val="3333CC"/>
              </a:solidFill>
            </a:endParaRPr>
          </a:p>
          <a:p>
            <a:pPr algn="r" rtl="1">
              <a:buNone/>
            </a:pPr>
            <a:r>
              <a:rPr lang="ar-MA" b="1" dirty="0" smtClean="0"/>
              <a:t>ويمكن تصنيفها إجمالا إلى </a:t>
            </a:r>
            <a:r>
              <a:rPr lang="ar-MA" b="1" dirty="0" err="1" smtClean="0"/>
              <a:t>كفايات</a:t>
            </a:r>
            <a:r>
              <a:rPr lang="ar-MA" b="1" dirty="0" smtClean="0"/>
              <a:t> مرتبطة بتنمية الذات، </a:t>
            </a:r>
            <a:r>
              <a:rPr lang="ar-MA" b="1" dirty="0" err="1" smtClean="0"/>
              <a:t>وكفايات</a:t>
            </a:r>
            <a:r>
              <a:rPr lang="ar-MA" b="1" dirty="0" smtClean="0"/>
              <a:t> قابلة للاستثمار في التحول الاجتماعي، </a:t>
            </a:r>
            <a:r>
              <a:rPr lang="ar-MA" b="1" dirty="0" err="1" smtClean="0"/>
              <a:t>وكفايات</a:t>
            </a:r>
            <a:r>
              <a:rPr lang="ar-MA" b="1" dirty="0" smtClean="0"/>
              <a:t> قابلة للتصريف في القطاعات الاقتصادية والاجتماعية؛</a:t>
            </a:r>
          </a:p>
          <a:p>
            <a:pPr algn="r" rtl="1"/>
            <a:r>
              <a:rPr lang="ar-MA" b="1" dirty="0" smtClean="0"/>
              <a:t>التربية </a:t>
            </a:r>
            <a:r>
              <a:rPr lang="ar-MA" b="1" dirty="0"/>
              <a:t>على القيم الإسلامية والإنسانية وقيم المواطنة وحقوق الإنسان ومبادئها </a:t>
            </a:r>
            <a:r>
              <a:rPr lang="ar-MA" b="1" dirty="0" smtClean="0"/>
              <a:t>الكونية</a:t>
            </a:r>
            <a:r>
              <a:rPr lang="ar-MA" b="1" dirty="0"/>
              <a:t>؛</a:t>
            </a:r>
          </a:p>
          <a:p>
            <a:pPr algn="r" rtl="1"/>
            <a:r>
              <a:rPr lang="ar-MA" b="1" dirty="0"/>
              <a:t>التربية على الاختيار وتكوين شخصية مستقلة ومتزنة تتخذ المواقف </a:t>
            </a:r>
            <a:r>
              <a:rPr lang="ar-MA" b="1" dirty="0" smtClean="0"/>
              <a:t>المناسبة حسب </a:t>
            </a:r>
            <a:r>
              <a:rPr lang="ar-MA" b="1" dirty="0"/>
              <a:t>الوضعيات المختلفة</a:t>
            </a:r>
            <a:r>
              <a:rPr lang="ar-MA" b="1" dirty="0" smtClean="0">
                <a:solidFill>
                  <a:srgbClr val="002060"/>
                </a:solidFill>
              </a:rPr>
              <a:t>.</a:t>
            </a:r>
            <a:endParaRPr lang="ar-MA" b="1" dirty="0">
              <a:solidFill>
                <a:srgbClr val="002060"/>
              </a:solidFill>
            </a:endParaRPr>
          </a:p>
        </p:txBody>
      </p:sp>
      <p:sp>
        <p:nvSpPr>
          <p:cNvPr id="2" name="Titre 1"/>
          <p:cNvSpPr>
            <a:spLocks noGrp="1"/>
          </p:cNvSpPr>
          <p:nvPr>
            <p:ph type="title"/>
          </p:nvPr>
        </p:nvSpPr>
        <p:spPr/>
        <p:txBody>
          <a:bodyPr>
            <a:normAutofit fontScale="90000"/>
          </a:bodyPr>
          <a:lstStyle/>
          <a:p>
            <a:pPr rtl="1"/>
            <a:r>
              <a:rPr lang="ar-MA" b="1" dirty="0" smtClean="0"/>
              <a:t/>
            </a:r>
            <a:br>
              <a:rPr lang="ar-MA" b="1" dirty="0" smtClean="0"/>
            </a:br>
            <a:endParaRPr lang="fr-FR" dirty="0"/>
          </a:p>
        </p:txBody>
      </p:sp>
      <p:sp>
        <p:nvSpPr>
          <p:cNvPr id="5" name="Rectangle 4"/>
          <p:cNvSpPr/>
          <p:nvPr/>
        </p:nvSpPr>
        <p:spPr>
          <a:xfrm>
            <a:off x="285720" y="1"/>
            <a:ext cx="8143932" cy="1569660"/>
          </a:xfrm>
          <a:prstGeom prst="rect">
            <a:avLst/>
          </a:prstGeom>
          <a:noFill/>
        </p:spPr>
        <p:txBody>
          <a:bodyPr wrap="square" lIns="91440" tIns="45720" rIns="91440" bIns="45720">
            <a:spAutoFit/>
          </a:bodyPr>
          <a:lstStyle/>
          <a:p>
            <a:pPr algn="ctr"/>
            <a:r>
              <a:rPr lang="ar-MA" sz="4800" b="1" cap="none" spc="300" dirty="0" smtClean="0">
                <a:ln w="11430" cmpd="sng">
                  <a:solidFill>
                    <a:schemeClr val="accent1">
                      <a:tint val="10000"/>
                    </a:schemeClr>
                  </a:solidFill>
                  <a:prstDash val="solid"/>
                  <a:miter lim="800000"/>
                </a:ln>
                <a:solidFill>
                  <a:srgbClr val="00B0F0"/>
                </a:solidFill>
                <a:effectLst>
                  <a:glow rad="45500">
                    <a:schemeClr val="accent1">
                      <a:satMod val="220000"/>
                      <a:alpha val="35000"/>
                    </a:schemeClr>
                  </a:glow>
                </a:effectLst>
              </a:rPr>
              <a:t>وتشمل </a:t>
            </a:r>
            <a:r>
              <a:rPr lang="ar-MA" sz="4800" b="1" cap="none" spc="300" dirty="0" err="1" smtClean="0">
                <a:ln w="11430" cmpd="sng">
                  <a:solidFill>
                    <a:schemeClr val="accent1">
                      <a:tint val="10000"/>
                    </a:schemeClr>
                  </a:solidFill>
                  <a:prstDash val="solid"/>
                  <a:miter lim="800000"/>
                </a:ln>
                <a:solidFill>
                  <a:srgbClr val="00B0F0"/>
                </a:solidFill>
                <a:effectLst>
                  <a:glow rad="45500">
                    <a:schemeClr val="accent1">
                      <a:satMod val="220000"/>
                      <a:alpha val="35000"/>
                    </a:schemeClr>
                  </a:glow>
                </a:effectLst>
              </a:rPr>
              <a:t>الكفايات</a:t>
            </a:r>
            <a:r>
              <a:rPr lang="ar-MA" sz="4800" b="1" cap="none" spc="300" dirty="0" smtClean="0">
                <a:ln w="11430" cmpd="sng">
                  <a:solidFill>
                    <a:schemeClr val="accent1">
                      <a:tint val="10000"/>
                    </a:schemeClr>
                  </a:solidFill>
                  <a:prstDash val="solid"/>
                  <a:miter lim="800000"/>
                </a:ln>
                <a:solidFill>
                  <a:srgbClr val="00B0F0"/>
                </a:solidFill>
                <a:effectLst>
                  <a:glow rad="45500">
                    <a:schemeClr val="accent1">
                      <a:satMod val="220000"/>
                      <a:alpha val="35000"/>
                    </a:schemeClr>
                  </a:glow>
                </a:effectLst>
              </a:rPr>
              <a:t> والقيم، التي تروم الحياة المدرسية تحقيقها، أساسا:</a:t>
            </a:r>
            <a:endParaRPr lang="fr-FR" sz="4800" b="1" cap="none" spc="300" dirty="0">
              <a:ln w="11430" cmpd="sng">
                <a:solidFill>
                  <a:schemeClr val="accent1">
                    <a:tint val="10000"/>
                  </a:schemeClr>
                </a:solidFill>
                <a:prstDash val="solid"/>
                <a:miter lim="800000"/>
              </a:ln>
              <a:solidFill>
                <a:srgbClr val="00B0F0"/>
              </a:solidFill>
              <a:effectLst>
                <a:glow rad="45500">
                  <a:schemeClr val="accent1">
                    <a:satMod val="220000"/>
                    <a:alpha val="35000"/>
                  </a:schemeClr>
                </a:glo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1702</TotalTime>
  <Words>2668</Words>
  <Application>Microsoft Office PowerPoint</Application>
  <PresentationFormat>Affichage à l'écran (4:3)</PresentationFormat>
  <Paragraphs>337</Paragraphs>
  <Slides>59</Slides>
  <Notes>5</Notes>
  <HiddenSlides>0</HiddenSlides>
  <MMClips>0</MMClips>
  <ScaleCrop>false</ScaleCrop>
  <HeadingPairs>
    <vt:vector size="4" baseType="variant">
      <vt:variant>
        <vt:lpstr>Thème</vt:lpstr>
      </vt:variant>
      <vt:variant>
        <vt:i4>1</vt:i4>
      </vt:variant>
      <vt:variant>
        <vt:lpstr>Titres des diapositives</vt:lpstr>
      </vt:variant>
      <vt:variant>
        <vt:i4>59</vt:i4>
      </vt:variant>
    </vt:vector>
  </HeadingPairs>
  <TitlesOfParts>
    <vt:vector size="60" baseType="lpstr">
      <vt:lpstr>Thème Office</vt:lpstr>
      <vt:lpstr>Diapositive 1</vt:lpstr>
      <vt:lpstr>Diapositive 2</vt:lpstr>
      <vt:lpstr>Diapositive 3</vt:lpstr>
      <vt:lpstr>Diapositive 4</vt:lpstr>
      <vt:lpstr>Diapositive 5</vt:lpstr>
      <vt:lpstr> تعريف الحياة المدرسية</vt:lpstr>
      <vt:lpstr>Diapositive 7</vt:lpstr>
      <vt:lpstr>Diapositive 8</vt:lpstr>
      <vt:lpstr> </vt:lpstr>
      <vt:lpstr>أدوار الحياة المدرسية و مقوماتها </vt:lpstr>
      <vt:lpstr>مقومات الحياة المدرسية </vt:lpstr>
      <vt:lpstr>Diapositive 12</vt:lpstr>
      <vt:lpstr>الأنشطة المدرسية</vt:lpstr>
      <vt:lpstr>الأهداف العامة لأنشطة الحياة المدرسية </vt:lpstr>
      <vt:lpstr>Diapositive 15</vt:lpstr>
      <vt:lpstr>الانشطة الفصلية </vt:lpstr>
      <vt:lpstr>اسس ومرتكزات الانشطة الفصلية </vt:lpstr>
      <vt:lpstr>الانشطة المندمجة </vt:lpstr>
      <vt:lpstr>خصائص الانشطة المندمجة </vt:lpstr>
      <vt:lpstr>Diapositive 20</vt:lpstr>
      <vt:lpstr>Diapositive 21</vt:lpstr>
      <vt:lpstr>Diapositive 22</vt:lpstr>
      <vt:lpstr>آليات تفعيل أنشطة الحياة المدرسية </vt:lpstr>
      <vt:lpstr>Diapositive 24</vt:lpstr>
      <vt:lpstr>Diapositive 25</vt:lpstr>
      <vt:lpstr>المتعلمون </vt:lpstr>
      <vt:lpstr>المدرسون</vt:lpstr>
      <vt:lpstr>الإدارة التربوية</vt:lpstr>
      <vt:lpstr>هيئة التأطير والمراقبة التربوية والمادية والمالية والتوجيه والتخطيط التربوي</vt:lpstr>
      <vt:lpstr>مجالس المؤسسة</vt:lpstr>
      <vt:lpstr>6. المصالح الإقليمية والجهوية والمركزية</vt:lpstr>
      <vt:lpstr>شركاء المؤسسة </vt:lpstr>
      <vt:lpstr> الجماعة المحلية  </vt:lpstr>
      <vt:lpstr> مراكز التكوين  </vt:lpstr>
      <vt:lpstr>Diapositive 35</vt:lpstr>
      <vt:lpstr>Diapositive 36</vt:lpstr>
      <vt:lpstr>التعبئة الاجتماعية </vt:lpstr>
      <vt:lpstr>Diapositive 38</vt:lpstr>
      <vt:lpstr>Diapositive 39</vt:lpstr>
      <vt:lpstr>Diapositive 40</vt:lpstr>
      <vt:lpstr>أدوار الحكامة في جودة الحياة المدرسية </vt:lpstr>
      <vt:lpstr>أسس الحكامة في الحياة المدرسية </vt:lpstr>
      <vt:lpstr>معايير الحكامة في تدبير الحياة المدرسية </vt:lpstr>
      <vt:lpstr>أدوار التدبيرفي جودة الحياة المدرسية </vt:lpstr>
      <vt:lpstr>Diapositive 45</vt:lpstr>
      <vt:lpstr>أدوار الحياة المدرسية والقيادة</vt:lpstr>
      <vt:lpstr>مواصفات القائد وأدواره</vt:lpstr>
      <vt:lpstr>ضوابط الحياة المدرسية ومرتكزاتها</vt:lpstr>
      <vt:lpstr>1-النظام الداخلي للمؤسسة</vt:lpstr>
      <vt:lpstr>2- الحقوق والواجبات في الحياة المدرسية</vt:lpstr>
      <vt:lpstr>واجبات المتعلم</vt:lpstr>
      <vt:lpstr>المسؤوليات</vt:lpstr>
      <vt:lpstr>المحضورات</vt:lpstr>
      <vt:lpstr>تصنيف الفضاءات الحياة المدرسية </vt:lpstr>
      <vt:lpstr>الايقاعات المدرسية </vt:lpstr>
      <vt:lpstr>تنظيم السنة الدراسية </vt:lpstr>
      <vt:lpstr>تنظيم الاسبوع الدراسي </vt:lpstr>
      <vt:lpstr>Diapositive 58</vt:lpstr>
      <vt:lpstr>لائحة المراجع</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الأنشطة الفصلية هي أنشطة موزعة حسب المواد الدراسية، وتنجز من طرف مدرس القسم أو المادة، في وضعيات تعليمية تعلمية معتادة، داخل الحجرة الدراسية أو خارجها.</dc:title>
  <dc:creator>h</dc:creator>
  <cp:lastModifiedBy>h</cp:lastModifiedBy>
  <cp:revision>174</cp:revision>
  <dcterms:created xsi:type="dcterms:W3CDTF">2013-02-16T19:54:37Z</dcterms:created>
  <dcterms:modified xsi:type="dcterms:W3CDTF">2013-03-20T22:41:05Z</dcterms:modified>
</cp:coreProperties>
</file>