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380"/>
    <a:srgbClr val="9BB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97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25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27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3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5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1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8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56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74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97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919A-E622-45D6-B862-C152DD3F3EE7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4ECF-8120-4F0E-A717-B30570041D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2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906000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50" y="270457"/>
            <a:ext cx="4634295" cy="7994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820475" y="927276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الأكاديمية الجهوية للتربية و التكوين لجهة الشرق</a:t>
            </a:r>
          </a:p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المديرية الإقليمية بركان</a:t>
            </a:r>
            <a:endParaRPr lang="fr-FR" sz="1600" dirty="0">
              <a:solidFill>
                <a:srgbClr val="225380"/>
              </a:solidFill>
              <a:cs typeface="arabswell_1" panose="00000500000000000000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64600" y="1294029"/>
            <a:ext cx="35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8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شهادة تقديرية</a:t>
            </a:r>
            <a:endParaRPr lang="fr-FR" sz="48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674254" y="2430699"/>
            <a:ext cx="7199290" cy="1767205"/>
            <a:chOff x="1674254" y="2430699"/>
            <a:chExt cx="7199290" cy="1767205"/>
          </a:xfrm>
        </p:grpSpPr>
        <p:sp>
          <p:nvSpPr>
            <p:cNvPr id="12" name="ZoneTexte 11"/>
            <p:cNvSpPr txBox="1"/>
            <p:nvPr/>
          </p:nvSpPr>
          <p:spPr>
            <a:xfrm>
              <a:off x="1674254" y="2430699"/>
              <a:ext cx="71992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يتشرف مدير و أساتذة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م.م</a:t>
              </a:r>
              <a:r>
                <a:rPr lang="ar-MA" sz="2400" dirty="0" smtClean="0">
                  <a:cs typeface="arabswell_1" panose="00000500000000000000" pitchFamily="2" charset="-78"/>
                </a:rPr>
                <a:t> بني عطية بتقديم هذه الشهادة التقديرية للتلميذ(ة):</a:t>
              </a:r>
            </a:p>
            <a:p>
              <a:pPr algn="ctr" rtl="1"/>
              <a:r>
                <a:rPr lang="ar-MA" sz="1200" dirty="0" smtClean="0">
                  <a:cs typeface="arabswell_1" panose="00000500000000000000" pitchFamily="2" charset="-78"/>
                </a:rPr>
                <a:t>...............................................................................</a:t>
              </a:r>
            </a:p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تقديرا لتفوقه(ا) الدراسي و حصوله(ا) على الرتبة الأولى خلال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الأسدس</a:t>
              </a:r>
              <a:r>
                <a:rPr lang="ar-MA" sz="2400" dirty="0" smtClean="0">
                  <a:cs typeface="arabswell_1" panose="00000500000000000000" pitchFamily="2" charset="-78"/>
                </a:rPr>
                <a:t> الأول من الموسم الدراسي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240923" y="3736239"/>
              <a:ext cx="1571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cs typeface="arabswell_1" panose="00000500000000000000" pitchFamily="2" charset="-78"/>
                </a:rPr>
                <a:t> .2018/219</a:t>
              </a:r>
              <a:endParaRPr lang="fr-FR" sz="2400" dirty="0">
                <a:cs typeface="arabswell_1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52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8"/>
            <a:ext cx="9906000" cy="68280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29" y="373489"/>
            <a:ext cx="4634295" cy="7994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820475" y="106894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الأكاديمية الجهوية للتربية و التكوين لجهة الشرق</a:t>
            </a:r>
          </a:p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المديرية الإقليمية بركان</a:t>
            </a:r>
            <a:endParaRPr lang="fr-FR" sz="1600" dirty="0">
              <a:solidFill>
                <a:srgbClr val="225380"/>
              </a:solidFill>
              <a:cs typeface="arabswell_1" panose="00000500000000000000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64600" y="1435698"/>
            <a:ext cx="35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800" b="1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شهادة تقديرية</a:t>
            </a:r>
            <a:endParaRPr lang="fr-FR" sz="48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721212" y="2591766"/>
            <a:ext cx="7817479" cy="2151913"/>
            <a:chOff x="802624" y="2347065"/>
            <a:chExt cx="7199290" cy="2151913"/>
          </a:xfrm>
        </p:grpSpPr>
        <p:sp>
          <p:nvSpPr>
            <p:cNvPr id="12" name="ZoneTexte 11"/>
            <p:cNvSpPr txBox="1"/>
            <p:nvPr/>
          </p:nvSpPr>
          <p:spPr>
            <a:xfrm>
              <a:off x="802624" y="2347065"/>
              <a:ext cx="71992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يتشرف مدير و أساتذة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م.م</a:t>
              </a:r>
              <a:r>
                <a:rPr lang="ar-MA" sz="2400" dirty="0" smtClean="0">
                  <a:cs typeface="arabswell_1" panose="00000500000000000000" pitchFamily="2" charset="-78"/>
                </a:rPr>
                <a:t> بني عطية بتقديم هذه الشهادة التقديرية للتلميذ(ة):</a:t>
              </a:r>
            </a:p>
            <a:p>
              <a:pPr algn="ctr" rtl="1"/>
              <a:r>
                <a:rPr lang="ar-MA" sz="1200" dirty="0" smtClean="0">
                  <a:cs typeface="arabswell_1" panose="00000500000000000000" pitchFamily="2" charset="-78"/>
                </a:rPr>
                <a:t>...............................................................................</a:t>
              </a:r>
            </a:p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تقديرا لتفوقه(ا) الدراسي و حصوله(ا) على الرتبة الأولى خلال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الأسدس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الأول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من الموسم الدراسي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985321" y="4037313"/>
              <a:ext cx="1571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cs typeface="arabswell_1" panose="00000500000000000000" pitchFamily="2" charset="-78"/>
                </a:rPr>
                <a:t> .2018/219</a:t>
              </a:r>
              <a:endParaRPr lang="fr-FR" sz="2400" dirty="0">
                <a:cs typeface="arabswell_1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57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4988"/>
            <a:ext cx="9906000" cy="68280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50" y="270457"/>
            <a:ext cx="4634295" cy="7994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820475" y="927276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الأكاديمية الجهوية للتربية و التكوين لجهة الشرق</a:t>
            </a:r>
          </a:p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المديرية الإقليمية بركان</a:t>
            </a:r>
            <a:endParaRPr lang="fr-FR" sz="1600" dirty="0">
              <a:solidFill>
                <a:srgbClr val="225380"/>
              </a:solidFill>
              <a:cs typeface="arabswell_1" panose="00000500000000000000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64600" y="1294029"/>
            <a:ext cx="35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800" b="1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شهادة تقديرية</a:t>
            </a:r>
            <a:endParaRPr lang="fr-FR" sz="48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300762" y="2430699"/>
            <a:ext cx="7817479" cy="1767205"/>
            <a:chOff x="1300763" y="2430699"/>
            <a:chExt cx="7199290" cy="1767205"/>
          </a:xfrm>
        </p:grpSpPr>
        <p:sp>
          <p:nvSpPr>
            <p:cNvPr id="12" name="ZoneTexte 11"/>
            <p:cNvSpPr txBox="1"/>
            <p:nvPr/>
          </p:nvSpPr>
          <p:spPr>
            <a:xfrm>
              <a:off x="1300763" y="2430699"/>
              <a:ext cx="71992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يتشرف مدير و أساتذة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م.م</a:t>
              </a:r>
              <a:r>
                <a:rPr lang="ar-MA" sz="2400" dirty="0" smtClean="0">
                  <a:cs typeface="arabswell_1" panose="00000500000000000000" pitchFamily="2" charset="-78"/>
                </a:rPr>
                <a:t> بني عطية بتقديم هذه الشهادة التقديرية للتلميذ(ة):</a:t>
              </a:r>
            </a:p>
            <a:p>
              <a:pPr algn="ctr" rtl="1"/>
              <a:r>
                <a:rPr lang="ar-MA" sz="1200" dirty="0" smtClean="0">
                  <a:cs typeface="arabswell_1" panose="00000500000000000000" pitchFamily="2" charset="-78"/>
                </a:rPr>
                <a:t>...............................................................................</a:t>
              </a:r>
            </a:p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تقديرا لتفوقه(ا) الدراسي و حصوله(ا) على الرتبة الأولى خلال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الأسدس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الأول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من الموسم الدراسي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359528" y="3736239"/>
              <a:ext cx="1571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cs typeface="arabswell_1" panose="00000500000000000000" pitchFamily="2" charset="-78"/>
                </a:rPr>
                <a:t> .2018/219</a:t>
              </a:r>
              <a:endParaRPr lang="fr-FR" sz="2400" dirty="0">
                <a:cs typeface="arabswell_1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68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8"/>
            <a:ext cx="9906000" cy="68280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50" y="270457"/>
            <a:ext cx="4634295" cy="7994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820475" y="927276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الأكاديمية الجهوية للتربية و التكوين لجهة الشرق</a:t>
            </a:r>
          </a:p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المديرية الإقليمية بركان</a:t>
            </a:r>
            <a:endParaRPr lang="fr-FR" sz="1600" dirty="0">
              <a:solidFill>
                <a:srgbClr val="225380"/>
              </a:solidFill>
              <a:cs typeface="arabswell_1" panose="00000500000000000000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64600" y="1294029"/>
            <a:ext cx="35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800" b="1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شهادة تقديرية</a:t>
            </a:r>
            <a:endParaRPr lang="fr-FR" sz="48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094705" y="2173119"/>
            <a:ext cx="7907626" cy="1754326"/>
            <a:chOff x="1300763" y="2430699"/>
            <a:chExt cx="7199290" cy="1754326"/>
          </a:xfrm>
        </p:grpSpPr>
        <p:sp>
          <p:nvSpPr>
            <p:cNvPr id="12" name="ZoneTexte 11"/>
            <p:cNvSpPr txBox="1"/>
            <p:nvPr/>
          </p:nvSpPr>
          <p:spPr>
            <a:xfrm>
              <a:off x="1300763" y="2430699"/>
              <a:ext cx="71992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يتشرف مدير و أساتذة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م.م</a:t>
              </a:r>
              <a:r>
                <a:rPr lang="ar-MA" sz="2400" dirty="0" smtClean="0">
                  <a:cs typeface="arabswell_1" panose="00000500000000000000" pitchFamily="2" charset="-78"/>
                </a:rPr>
                <a:t> بني عطية بتقديم هذه الشهادة التقديرية للتلميذ(ة):</a:t>
              </a:r>
            </a:p>
            <a:p>
              <a:pPr algn="ctr" rtl="1"/>
              <a:r>
                <a:rPr lang="ar-MA" sz="1200" dirty="0" smtClean="0">
                  <a:cs typeface="arabswell_1" panose="00000500000000000000" pitchFamily="2" charset="-78"/>
                </a:rPr>
                <a:t>...............................................................................</a:t>
              </a:r>
            </a:p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تقديرا لتفوقه(ا) الدراسي و حصوله(ا) على الرتبة الأولى خلال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الأسدس</a:t>
              </a:r>
              <a:r>
                <a:rPr lang="ar-MA" sz="2400" dirty="0" smtClean="0">
                  <a:cs typeface="arabswell_1" panose="00000500000000000000" pitchFamily="2" charset="-78"/>
                </a:rPr>
                <a:t> الأول من الموسم الدراسي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427750" y="3710481"/>
              <a:ext cx="1571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cs typeface="arabswell_1" panose="00000500000000000000" pitchFamily="2" charset="-78"/>
                </a:rPr>
                <a:t> .2018/219</a:t>
              </a:r>
              <a:endParaRPr lang="fr-FR" sz="2400" dirty="0">
                <a:cs typeface="arabswell_1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47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8"/>
            <a:ext cx="9906000" cy="68280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29" y="515158"/>
            <a:ext cx="4634295" cy="7994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820475" y="121061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الأكاديمية الجهوية للتربية و التكوين لجهة الشرق</a:t>
            </a:r>
          </a:p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المديرية الإقليمية بركان</a:t>
            </a:r>
            <a:endParaRPr lang="fr-FR" sz="1600" dirty="0">
              <a:solidFill>
                <a:srgbClr val="225380"/>
              </a:solidFill>
              <a:cs typeface="arabswell_1" panose="00000500000000000000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64600" y="1577367"/>
            <a:ext cx="35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800" b="1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شهادة تقديرية</a:t>
            </a:r>
            <a:endParaRPr lang="fr-FR" sz="48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300762" y="2430699"/>
            <a:ext cx="7817479" cy="1767205"/>
            <a:chOff x="1300763" y="2430699"/>
            <a:chExt cx="7199290" cy="1767205"/>
          </a:xfrm>
        </p:grpSpPr>
        <p:sp>
          <p:nvSpPr>
            <p:cNvPr id="12" name="ZoneTexte 11"/>
            <p:cNvSpPr txBox="1"/>
            <p:nvPr/>
          </p:nvSpPr>
          <p:spPr>
            <a:xfrm>
              <a:off x="1300763" y="2430699"/>
              <a:ext cx="71992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يتشرف مدير و أساتذة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م.م</a:t>
              </a:r>
              <a:r>
                <a:rPr lang="ar-MA" sz="2400" dirty="0" smtClean="0">
                  <a:cs typeface="arabswell_1" panose="00000500000000000000" pitchFamily="2" charset="-78"/>
                </a:rPr>
                <a:t> بني عطية بتقديم هذه الشهادة التقديرية للتلميذ(ة):</a:t>
              </a:r>
            </a:p>
            <a:p>
              <a:pPr algn="ctr" rtl="1"/>
              <a:r>
                <a:rPr lang="ar-MA" sz="1200" dirty="0" smtClean="0">
                  <a:cs typeface="arabswell_1" panose="00000500000000000000" pitchFamily="2" charset="-78"/>
                </a:rPr>
                <a:t>...............................................................................</a:t>
              </a:r>
            </a:p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تقديرا لتفوقه(ا) الدراسي و حصوله(ا) على الرتبة الأولى خلال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الأسدس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الأول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من الموسم الدراسي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359528" y="3736239"/>
              <a:ext cx="1571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cs typeface="arabswell_1" panose="00000500000000000000" pitchFamily="2" charset="-78"/>
                </a:rPr>
                <a:t> .2018/219</a:t>
              </a:r>
              <a:endParaRPr lang="fr-FR" sz="2400" dirty="0">
                <a:cs typeface="arabswell_1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13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8"/>
            <a:ext cx="9906000" cy="68280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29" y="515158"/>
            <a:ext cx="4634295" cy="7994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820475" y="121061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الأكاديمية الجهوية للتربية و التكوين لجهة الشرق</a:t>
            </a:r>
          </a:p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المديرية الإقليمية بركان</a:t>
            </a:r>
            <a:endParaRPr lang="fr-FR" sz="1600" dirty="0">
              <a:solidFill>
                <a:srgbClr val="225380"/>
              </a:solidFill>
              <a:cs typeface="arabswell_1" panose="00000500000000000000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64600" y="1577367"/>
            <a:ext cx="35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800" b="1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شهادة تقديرية</a:t>
            </a:r>
            <a:endParaRPr lang="fr-FR" sz="48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862881" y="2520852"/>
            <a:ext cx="7817479" cy="1780084"/>
            <a:chOff x="897510" y="2520852"/>
            <a:chExt cx="7199290" cy="1780084"/>
          </a:xfrm>
        </p:grpSpPr>
        <p:sp>
          <p:nvSpPr>
            <p:cNvPr id="12" name="ZoneTexte 11"/>
            <p:cNvSpPr txBox="1"/>
            <p:nvPr/>
          </p:nvSpPr>
          <p:spPr>
            <a:xfrm>
              <a:off x="897510" y="2520852"/>
              <a:ext cx="71992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يتشرف مدير و أساتذة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م.م</a:t>
              </a:r>
              <a:r>
                <a:rPr lang="ar-MA" sz="2400" dirty="0" smtClean="0">
                  <a:cs typeface="arabswell_1" panose="00000500000000000000" pitchFamily="2" charset="-78"/>
                </a:rPr>
                <a:t> بني عطية بتقديم هذه الشهادة التقديرية للتلميذ(ة):</a:t>
              </a:r>
            </a:p>
            <a:p>
              <a:pPr algn="ctr" rtl="1"/>
              <a:r>
                <a:rPr lang="ar-MA" sz="1200" dirty="0" smtClean="0">
                  <a:cs typeface="arabswell_1" panose="00000500000000000000" pitchFamily="2" charset="-78"/>
                </a:rPr>
                <a:t>...............................................................................</a:t>
              </a:r>
            </a:p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تقديرا لتفوقه(ا) الدراسي و حصوله(ا) على الرتبة الأولى خلال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الأسدس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الأول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من الموسم الدراسي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697221" y="3839271"/>
              <a:ext cx="1571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cs typeface="arabswell_1" panose="00000500000000000000" pitchFamily="2" charset="-78"/>
                </a:rPr>
                <a:t> .2018/219</a:t>
              </a:r>
              <a:endParaRPr lang="fr-FR" sz="2400" dirty="0">
                <a:cs typeface="arabswell_1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71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8"/>
            <a:ext cx="9906000" cy="68280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29" y="515158"/>
            <a:ext cx="4634295" cy="7994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820475" y="121061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الأكاديمية الجهوية للتربية و التكوين لجهة الشرق</a:t>
            </a:r>
          </a:p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المديرية الإقليمية بركان</a:t>
            </a:r>
            <a:endParaRPr lang="fr-FR" sz="1600" dirty="0">
              <a:solidFill>
                <a:srgbClr val="225380"/>
              </a:solidFill>
              <a:cs typeface="arabswell_1" panose="00000500000000000000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64600" y="1577367"/>
            <a:ext cx="35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800" b="1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شهادة تقديرية</a:t>
            </a:r>
            <a:endParaRPr lang="fr-FR" sz="48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300762" y="2430699"/>
            <a:ext cx="7817479" cy="1767205"/>
            <a:chOff x="1300763" y="2430699"/>
            <a:chExt cx="7199290" cy="1767205"/>
          </a:xfrm>
        </p:grpSpPr>
        <p:sp>
          <p:nvSpPr>
            <p:cNvPr id="12" name="ZoneTexte 11"/>
            <p:cNvSpPr txBox="1"/>
            <p:nvPr/>
          </p:nvSpPr>
          <p:spPr>
            <a:xfrm>
              <a:off x="1300763" y="2430699"/>
              <a:ext cx="71992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يتشرف مدير و أساتذة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م.م</a:t>
              </a:r>
              <a:r>
                <a:rPr lang="ar-MA" sz="2400" dirty="0" smtClean="0">
                  <a:cs typeface="arabswell_1" panose="00000500000000000000" pitchFamily="2" charset="-78"/>
                </a:rPr>
                <a:t> بني عطية بتقديم هذه الشهادة التقديرية للتلميذ(ة):</a:t>
              </a:r>
            </a:p>
            <a:p>
              <a:pPr algn="ctr" rtl="1"/>
              <a:r>
                <a:rPr lang="ar-MA" sz="1200" dirty="0" smtClean="0">
                  <a:cs typeface="arabswell_1" panose="00000500000000000000" pitchFamily="2" charset="-78"/>
                </a:rPr>
                <a:t>...............................................................................</a:t>
              </a:r>
            </a:p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تقديرا لتفوقه(ا) الدراسي و حصوله(ا) على الرتبة الأولى خلال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الأسدس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الأول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من الموسم الدراسي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359528" y="3736239"/>
              <a:ext cx="1571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cs typeface="arabswell_1" panose="00000500000000000000" pitchFamily="2" charset="-78"/>
                </a:rPr>
                <a:t> .2018/219</a:t>
              </a:r>
              <a:endParaRPr lang="fr-FR" sz="2400" dirty="0">
                <a:cs typeface="arabswell_1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23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8"/>
            <a:ext cx="9906000" cy="68280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29" y="515158"/>
            <a:ext cx="4634295" cy="7994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820475" y="121061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الأكاديمية الجهوية للتربية و التكوين لجهة الشرق</a:t>
            </a:r>
          </a:p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المديرية الإقليمية بركان</a:t>
            </a:r>
            <a:endParaRPr lang="fr-FR" sz="1600" dirty="0">
              <a:solidFill>
                <a:srgbClr val="225380"/>
              </a:solidFill>
              <a:cs typeface="arabswell_1" panose="00000500000000000000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64600" y="1577367"/>
            <a:ext cx="35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800" b="1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شهادة تقديرية</a:t>
            </a:r>
            <a:endParaRPr lang="fr-FR" sz="48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300762" y="2430699"/>
            <a:ext cx="7817479" cy="1767205"/>
            <a:chOff x="1300763" y="2430699"/>
            <a:chExt cx="7199290" cy="1767205"/>
          </a:xfrm>
        </p:grpSpPr>
        <p:sp>
          <p:nvSpPr>
            <p:cNvPr id="12" name="ZoneTexte 11"/>
            <p:cNvSpPr txBox="1"/>
            <p:nvPr/>
          </p:nvSpPr>
          <p:spPr>
            <a:xfrm>
              <a:off x="1300763" y="2430699"/>
              <a:ext cx="71992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يتشرف مدير و أساتذة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م.م</a:t>
              </a:r>
              <a:r>
                <a:rPr lang="ar-MA" sz="2400" dirty="0" smtClean="0">
                  <a:cs typeface="arabswell_1" panose="00000500000000000000" pitchFamily="2" charset="-78"/>
                </a:rPr>
                <a:t> بني عطية بتقديم هذه الشهادة التقديرية للتلميذ(ة):</a:t>
              </a:r>
            </a:p>
            <a:p>
              <a:pPr algn="ctr" rtl="1"/>
              <a:r>
                <a:rPr lang="ar-MA" sz="1200" dirty="0" smtClean="0">
                  <a:cs typeface="arabswell_1" panose="00000500000000000000" pitchFamily="2" charset="-78"/>
                </a:rPr>
                <a:t>...............................................................................</a:t>
              </a:r>
            </a:p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تقديرا لتفوقه(ا) الدراسي و حصوله(ا) على الرتبة الأولى خلال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الأسدس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الأول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من الموسم الدراسي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359528" y="3736239"/>
              <a:ext cx="1571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cs typeface="arabswell_1" panose="00000500000000000000" pitchFamily="2" charset="-78"/>
                </a:rPr>
                <a:t> .2018/219</a:t>
              </a:r>
              <a:endParaRPr lang="fr-FR" sz="2400" dirty="0">
                <a:cs typeface="arabswell_1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65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8"/>
            <a:ext cx="9906000" cy="68280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02" y="159941"/>
            <a:ext cx="4179568" cy="7209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769735" y="855398"/>
            <a:ext cx="412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الأكاديمية الجهوية للتربية و التكوين لجهة الشرق</a:t>
            </a:r>
          </a:p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المديرية الإقليمية بركان</a:t>
            </a:r>
            <a:endParaRPr lang="fr-FR" sz="1600" dirty="0">
              <a:solidFill>
                <a:srgbClr val="225380"/>
              </a:solidFill>
              <a:cs typeface="arabswell_1" panose="00000500000000000000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22648" y="260135"/>
            <a:ext cx="35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800" b="1" u="sng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شهادة تقديرية</a:t>
            </a:r>
            <a:endParaRPr lang="fr-FR" sz="4800" b="1" u="sng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914396" y="2107635"/>
            <a:ext cx="7817479" cy="2215991"/>
            <a:chOff x="944950" y="2107635"/>
            <a:chExt cx="7199290" cy="2215991"/>
          </a:xfrm>
        </p:grpSpPr>
        <p:sp>
          <p:nvSpPr>
            <p:cNvPr id="12" name="ZoneTexte 11"/>
            <p:cNvSpPr txBox="1"/>
            <p:nvPr/>
          </p:nvSpPr>
          <p:spPr>
            <a:xfrm>
              <a:off x="944950" y="2107635"/>
              <a:ext cx="71992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يتشرف مدير و أساتذة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م.م</a:t>
              </a:r>
              <a:r>
                <a:rPr lang="ar-MA" sz="2400" dirty="0" smtClean="0">
                  <a:cs typeface="arabswell_1" panose="00000500000000000000" pitchFamily="2" charset="-78"/>
                </a:rPr>
                <a:t> بني عطية بتقديم هذه الشهادة التقديرية للتلميذ(ة):</a:t>
              </a:r>
            </a:p>
            <a:p>
              <a:pPr algn="ctr" rtl="1"/>
              <a:r>
                <a:rPr lang="ar-MA" sz="1200" dirty="0" smtClean="0">
                  <a:cs typeface="arabswell_1" panose="00000500000000000000" pitchFamily="2" charset="-78"/>
                </a:rPr>
                <a:t>...............................................................................</a:t>
              </a:r>
            </a:p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تقديرا لتفوقه(ا) الدراسي و حصوله(ا) على الرتبة الأولى خلال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الأسدس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الأول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من الموسم الدراسي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724078" y="3861961"/>
              <a:ext cx="1571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cs typeface="arabswell_1" panose="00000500000000000000" pitchFamily="2" charset="-78"/>
                </a:rPr>
                <a:t> .2018/219</a:t>
              </a:r>
              <a:endParaRPr lang="fr-FR" sz="2400" dirty="0">
                <a:cs typeface="arabswell_1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64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8"/>
            <a:ext cx="9906000" cy="682802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29" y="618190"/>
            <a:ext cx="4634295" cy="79941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820475" y="1313646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الأكاديمية الجهوية للتربية و التكوين لجهة الشرق</a:t>
            </a:r>
          </a:p>
          <a:p>
            <a:pPr algn="ctr" rtl="1"/>
            <a:r>
              <a:rPr lang="ar-MA" sz="1600" dirty="0" smtClean="0">
                <a:solidFill>
                  <a:srgbClr val="225380"/>
                </a:solidFill>
                <a:cs typeface="arabswell_1" panose="00000500000000000000" pitchFamily="2" charset="-78"/>
              </a:rPr>
              <a:t>المديرية الإقليمية بركان</a:t>
            </a:r>
            <a:endParaRPr lang="fr-FR" sz="1600" dirty="0">
              <a:solidFill>
                <a:srgbClr val="225380"/>
              </a:solidFill>
              <a:cs typeface="arabswell_1" panose="00000500000000000000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64600" y="1680399"/>
            <a:ext cx="35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MA" sz="4800" b="1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شهادة تقديرية</a:t>
            </a:r>
            <a:endParaRPr lang="fr-FR" sz="4800" b="1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236367" y="2791311"/>
            <a:ext cx="7817479" cy="1767205"/>
            <a:chOff x="1300763" y="2430699"/>
            <a:chExt cx="7199290" cy="1767205"/>
          </a:xfrm>
        </p:grpSpPr>
        <p:sp>
          <p:nvSpPr>
            <p:cNvPr id="12" name="ZoneTexte 11"/>
            <p:cNvSpPr txBox="1"/>
            <p:nvPr/>
          </p:nvSpPr>
          <p:spPr>
            <a:xfrm>
              <a:off x="1300763" y="2430699"/>
              <a:ext cx="719929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يتشرف مدير و أساتذة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م.م</a:t>
              </a:r>
              <a:r>
                <a:rPr lang="ar-MA" sz="2400" dirty="0" smtClean="0">
                  <a:cs typeface="arabswell_1" panose="00000500000000000000" pitchFamily="2" charset="-78"/>
                </a:rPr>
                <a:t> بني عطية بتقديم هذه الشهادة التقديرية للتلميذ(ة):</a:t>
              </a:r>
            </a:p>
            <a:p>
              <a:pPr algn="ctr" rtl="1"/>
              <a:r>
                <a:rPr lang="ar-MA" sz="1200" dirty="0" smtClean="0">
                  <a:cs typeface="arabswell_1" panose="00000500000000000000" pitchFamily="2" charset="-78"/>
                </a:rPr>
                <a:t>...............................................................................</a:t>
              </a:r>
            </a:p>
            <a:p>
              <a:pPr algn="ctr" rtl="1"/>
              <a:r>
                <a:rPr lang="ar-MA" sz="2400" dirty="0" smtClean="0">
                  <a:cs typeface="arabswell_1" panose="00000500000000000000" pitchFamily="2" charset="-78"/>
                </a:rPr>
                <a:t>تقديرا لتفوقه(ا) الدراسي و حصوله(ا) على الرتبة الأولى خلال </a:t>
              </a:r>
              <a:r>
                <a:rPr lang="ar-MA" sz="2400" dirty="0" err="1" smtClean="0">
                  <a:cs typeface="arabswell_1" panose="00000500000000000000" pitchFamily="2" charset="-78"/>
                </a:rPr>
                <a:t>الأسدس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الأول</a:t>
              </a:r>
              <a:r>
                <a:rPr lang="fr-FR" sz="2400" dirty="0" smtClean="0">
                  <a:cs typeface="arabswell_1" panose="00000500000000000000" pitchFamily="2" charset="-78"/>
                </a:rPr>
                <a:t> </a:t>
              </a:r>
              <a:r>
                <a:rPr lang="ar-MA" sz="2400" dirty="0" smtClean="0">
                  <a:cs typeface="arabswell_1" panose="00000500000000000000" pitchFamily="2" charset="-78"/>
                </a:rPr>
                <a:t>من الموسم الدراسي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359528" y="3736239"/>
              <a:ext cx="1571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cs typeface="arabswell_1" panose="00000500000000000000" pitchFamily="2" charset="-78"/>
                </a:rPr>
                <a:t> .2018/219</a:t>
              </a:r>
              <a:endParaRPr lang="fr-FR" sz="2400" dirty="0">
                <a:cs typeface="arabswell_1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115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450</Words>
  <Application>Microsoft Office PowerPoint</Application>
  <PresentationFormat>Format A4 (210 x 297 mm)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Andalus</vt:lpstr>
      <vt:lpstr>arabswell_1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AZIZ</dc:creator>
  <cp:lastModifiedBy>AZIZ</cp:lastModifiedBy>
  <cp:revision>6</cp:revision>
  <dcterms:created xsi:type="dcterms:W3CDTF">2019-01-08T09:47:32Z</dcterms:created>
  <dcterms:modified xsi:type="dcterms:W3CDTF">2019-01-08T10:24:28Z</dcterms:modified>
</cp:coreProperties>
</file>