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sldIdLst>
    <p:sldId id="256" r:id="rId2"/>
    <p:sldId id="257" r:id="rId3"/>
    <p:sldId id="258" r:id="rId4"/>
    <p:sldId id="275" r:id="rId5"/>
    <p:sldId id="259" r:id="rId6"/>
    <p:sldId id="276" r:id="rId7"/>
    <p:sldId id="260" r:id="rId8"/>
    <p:sldId id="277" r:id="rId9"/>
    <p:sldId id="271" r:id="rId10"/>
    <p:sldId id="278" r:id="rId11"/>
    <p:sldId id="261" r:id="rId12"/>
    <p:sldId id="279" r:id="rId13"/>
    <p:sldId id="262" r:id="rId14"/>
    <p:sldId id="280" r:id="rId15"/>
    <p:sldId id="263" r:id="rId16"/>
    <p:sldId id="281" r:id="rId17"/>
    <p:sldId id="264" r:id="rId18"/>
    <p:sldId id="282" r:id="rId19"/>
    <p:sldId id="265" r:id="rId20"/>
    <p:sldId id="283" r:id="rId21"/>
    <p:sldId id="266" r:id="rId22"/>
    <p:sldId id="284" r:id="rId23"/>
    <p:sldId id="270" r:id="rId24"/>
    <p:sldId id="285" r:id="rId25"/>
    <p:sldId id="272" r:id="rId26"/>
    <p:sldId id="286" r:id="rId27"/>
    <p:sldId id="267" r:id="rId28"/>
    <p:sldId id="287" r:id="rId29"/>
    <p:sldId id="268" r:id="rId30"/>
    <p:sldId id="288" r:id="rId31"/>
    <p:sldId id="273" r:id="rId32"/>
    <p:sldId id="289" r:id="rId33"/>
    <p:sldId id="269" r:id="rId34"/>
    <p:sldId id="290" r:id="rId35"/>
    <p:sldId id="274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7B67B-1B6F-4F83-9671-D37290CC62D7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555E0-9687-4603-B22F-DEB1808AE0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DBA-93DD-4DD5-ABB1-061C4407D9E1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115D19D-721E-4137-AF5C-3750E6395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DBA-93DD-4DD5-ABB1-061C4407D9E1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D19D-721E-4137-AF5C-3750E6395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DBA-93DD-4DD5-ABB1-061C4407D9E1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D19D-721E-4137-AF5C-3750E6395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DBA-93DD-4DD5-ABB1-061C4407D9E1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115D19D-721E-4137-AF5C-3750E6395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DBA-93DD-4DD5-ABB1-061C4407D9E1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D19D-721E-4137-AF5C-3750E639520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DBA-93DD-4DD5-ABB1-061C4407D9E1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D19D-721E-4137-AF5C-3750E6395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DBA-93DD-4DD5-ABB1-061C4407D9E1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115D19D-721E-4137-AF5C-3750E639520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DBA-93DD-4DD5-ABB1-061C4407D9E1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D19D-721E-4137-AF5C-3750E6395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DBA-93DD-4DD5-ABB1-061C4407D9E1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D19D-721E-4137-AF5C-3750E6395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DBA-93DD-4DD5-ABB1-061C4407D9E1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D19D-721E-4137-AF5C-3750E6395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DBA-93DD-4DD5-ABB1-061C4407D9E1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D19D-721E-4137-AF5C-3750E639520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D78DBA-93DD-4DD5-ABB1-061C4407D9E1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115D19D-721E-4137-AF5C-3750E639520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5653842545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965" y="5853396"/>
            <a:ext cx="472249" cy="576000"/>
          </a:xfrm>
          <a:prstGeom prst="rect">
            <a:avLst/>
          </a:prstGeom>
        </p:spPr>
      </p:pic>
      <p:pic>
        <p:nvPicPr>
          <p:cNvPr id="5" name="Image 4" descr="157624966938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3" y="2500306"/>
            <a:ext cx="2543175" cy="1809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88311" y="262574"/>
            <a:ext cx="37673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ar-MA" sz="28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بسم الله الرحمان الرحيم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4651" y="1272589"/>
            <a:ext cx="65854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MA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السلام عليكم </a:t>
            </a:r>
            <a:r>
              <a:rPr lang="ar-MA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و</a:t>
            </a:r>
            <a:r>
              <a:rPr lang="ar-MA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رحمة الله </a:t>
            </a:r>
            <a:r>
              <a:rPr lang="ar-MA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و</a:t>
            </a:r>
            <a:r>
              <a:rPr lang="ar-MA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بركاته</a:t>
            </a:r>
            <a:endParaRPr lang="fr-FR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572396" y="542926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MA" dirty="0" smtClean="0"/>
              <a:t>من إعداد: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91470" y="6429396"/>
            <a:ext cx="2124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MA" dirty="0" smtClean="0"/>
              <a:t>ذ.عبد الحكيم </a:t>
            </a:r>
            <a:r>
              <a:rPr lang="ar-MA" dirty="0" err="1" smtClean="0"/>
              <a:t>بوشيار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36771" y="5514819"/>
            <a:ext cx="3063659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MA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ثانوية الحسين </a:t>
            </a:r>
            <a:r>
              <a:rPr lang="ar-MA" cap="none" spc="0" dirty="0" err="1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بولنوار</a:t>
            </a:r>
            <a:r>
              <a:rPr lang="ar-MA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الت</a:t>
            </a:r>
            <a:r>
              <a:rPr lang="ar-MA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أهيلية</a:t>
            </a:r>
          </a:p>
          <a:p>
            <a:pPr algn="ctr"/>
            <a:r>
              <a:rPr lang="ar-MA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- حد </a:t>
            </a:r>
            <a:r>
              <a:rPr lang="ar-MA" cap="none" spc="0" dirty="0" err="1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بوحسون</a:t>
            </a:r>
            <a:r>
              <a:rPr lang="ar-MA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-</a:t>
            </a:r>
          </a:p>
          <a:p>
            <a:pPr algn="ctr"/>
            <a:r>
              <a:rPr lang="ar-MA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07/02/2020</a:t>
            </a:r>
            <a:endParaRPr lang="fr-F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4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374521"/>
            <a:ext cx="68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كم عدد </a:t>
            </a:r>
            <a:r>
              <a:rPr lang="ar-MA" sz="4000" dirty="0" err="1" smtClean="0"/>
              <a:t>الأصفار</a:t>
            </a:r>
            <a:r>
              <a:rPr lang="ar-MA" sz="4000" dirty="0" smtClean="0"/>
              <a:t> بعد الرقم 1 في التريليون؟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" y="3429000"/>
            <a:ext cx="90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r>
              <a:rPr lang="ar-MA" sz="4000" dirty="0" smtClean="0"/>
              <a:t>18</a:t>
            </a:r>
            <a:endParaRPr lang="ar-MA" sz="4000" dirty="0"/>
          </a:p>
          <a:p>
            <a:pPr algn="ctr" rtl="1"/>
            <a:r>
              <a:rPr lang="fr-FR" sz="4000" dirty="0" smtClean="0"/>
              <a:t>1 000 </a:t>
            </a:r>
            <a:r>
              <a:rPr lang="fr-FR" sz="4000" dirty="0" err="1" smtClean="0"/>
              <a:t>000</a:t>
            </a:r>
            <a:r>
              <a:rPr lang="fr-FR" sz="4000" dirty="0" smtClean="0"/>
              <a:t> </a:t>
            </a:r>
            <a:r>
              <a:rPr lang="fr-FR" sz="4000" dirty="0" err="1" smtClean="0"/>
              <a:t>000</a:t>
            </a:r>
            <a:r>
              <a:rPr lang="fr-FR" sz="4000" dirty="0" smtClean="0"/>
              <a:t> </a:t>
            </a:r>
            <a:r>
              <a:rPr lang="fr-FR" sz="4000" dirty="0" err="1" smtClean="0"/>
              <a:t>000</a:t>
            </a:r>
            <a:r>
              <a:rPr lang="fr-FR" sz="4000" dirty="0" smtClean="0"/>
              <a:t> </a:t>
            </a:r>
            <a:r>
              <a:rPr lang="fr-FR" sz="4000" dirty="0" err="1" smtClean="0"/>
              <a:t>000</a:t>
            </a:r>
            <a:r>
              <a:rPr lang="fr-FR" sz="4000" dirty="0" smtClean="0"/>
              <a:t> </a:t>
            </a:r>
            <a:r>
              <a:rPr lang="fr-FR" sz="4000" dirty="0" err="1" smtClean="0"/>
              <a:t>000</a:t>
            </a:r>
            <a:endParaRPr lang="fr-FR" sz="4000" dirty="0"/>
          </a:p>
        </p:txBody>
      </p:sp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5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428736"/>
            <a:ext cx="684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من أول من حفظ القرآن الكريم عن ظهر قلب بعد محمد عليه الصلاة </a:t>
            </a:r>
            <a:r>
              <a:rPr lang="ar-MA" sz="4000" dirty="0" err="1" smtClean="0"/>
              <a:t>و</a:t>
            </a:r>
            <a:r>
              <a:rPr lang="ar-MA" sz="4000" dirty="0" smtClean="0"/>
              <a:t> السلام ؟</a:t>
            </a:r>
            <a:endParaRPr lang="fr-FR" sz="4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5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428736"/>
            <a:ext cx="684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من أول من حفظ القرآن الكريم عن ظهر قلب بعد محمد عليه الصلاة </a:t>
            </a:r>
            <a:r>
              <a:rPr lang="ar-MA" sz="4000" dirty="0" err="1" smtClean="0"/>
              <a:t>و</a:t>
            </a:r>
            <a:r>
              <a:rPr lang="ar-MA" sz="4000" dirty="0" smtClean="0"/>
              <a:t> السلام ؟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" y="3643314"/>
            <a:ext cx="90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endParaRPr lang="ar-MA" sz="4000" dirty="0">
              <a:solidFill>
                <a:srgbClr val="C00000"/>
              </a:solidFill>
            </a:endParaRPr>
          </a:p>
          <a:p>
            <a:pPr algn="ctr" rtl="1"/>
            <a:r>
              <a:rPr lang="ar-MA" sz="4000" dirty="0" smtClean="0"/>
              <a:t>علي بن </a:t>
            </a:r>
            <a:r>
              <a:rPr lang="ar-MA" sz="4000" dirty="0"/>
              <a:t>أ</a:t>
            </a:r>
            <a:r>
              <a:rPr lang="ar-MA" sz="4000" dirty="0" smtClean="0"/>
              <a:t>بي طالب</a:t>
            </a:r>
            <a:endParaRPr lang="fr-FR" sz="4000" dirty="0"/>
          </a:p>
        </p:txBody>
      </p:sp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6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ما هو الجزء الوحيد في جسم </a:t>
            </a:r>
            <a:r>
              <a:rPr lang="ar-MA" sz="4000" dirty="0" err="1" smtClean="0"/>
              <a:t>الانسان</a:t>
            </a:r>
            <a:r>
              <a:rPr lang="ar-MA" sz="4000" dirty="0" smtClean="0"/>
              <a:t> الذي لا يصله الدم؟</a:t>
            </a:r>
            <a:endParaRPr lang="fr-FR" sz="4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6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ما هو الجزء الوحيد في جسم </a:t>
            </a:r>
            <a:r>
              <a:rPr lang="ar-MA" sz="4000" dirty="0" err="1" smtClean="0"/>
              <a:t>الانسان</a:t>
            </a:r>
            <a:r>
              <a:rPr lang="ar-MA" sz="4000" dirty="0" smtClean="0"/>
              <a:t> الذي لا يصله الدم؟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" y="3406520"/>
            <a:ext cx="90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endParaRPr lang="ar-MA" sz="4000" dirty="0">
              <a:solidFill>
                <a:srgbClr val="C00000"/>
              </a:solidFill>
            </a:endParaRPr>
          </a:p>
          <a:p>
            <a:pPr algn="ctr" rtl="1"/>
            <a:r>
              <a:rPr lang="ar-MA" sz="4000" dirty="0" smtClean="0"/>
              <a:t>قرنية العين</a:t>
            </a:r>
            <a:endParaRPr lang="fr-FR" sz="4000" dirty="0"/>
          </a:p>
        </p:txBody>
      </p:sp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7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بماذا تسمى سورة الفاتحة؟</a:t>
            </a:r>
            <a:endParaRPr lang="fr-FR" sz="4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7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بماذا تسمى سورة الفاتحة؟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" y="3406520"/>
            <a:ext cx="90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endParaRPr lang="ar-MA" sz="4000" dirty="0">
              <a:solidFill>
                <a:srgbClr val="C00000"/>
              </a:solidFill>
            </a:endParaRPr>
          </a:p>
          <a:p>
            <a:pPr algn="ctr" rtl="1"/>
            <a:r>
              <a:rPr lang="ar-MA" sz="4000" dirty="0" smtClean="0"/>
              <a:t>أم الكتاب ، أم القرآن ، السبع </a:t>
            </a:r>
            <a:r>
              <a:rPr lang="ar-MA" sz="4000" dirty="0" err="1" smtClean="0"/>
              <a:t>المثاني</a:t>
            </a:r>
            <a:r>
              <a:rPr lang="ar-MA" sz="4000" dirty="0" smtClean="0"/>
              <a:t>.</a:t>
            </a:r>
            <a:endParaRPr lang="fr-FR" sz="4000" dirty="0"/>
          </a:p>
        </p:txBody>
      </p:sp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8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ما هو العنصر الذي ينقص الحليب </a:t>
            </a:r>
            <a:r>
              <a:rPr lang="ar-MA" sz="4000" dirty="0" err="1" smtClean="0"/>
              <a:t>و</a:t>
            </a:r>
            <a:r>
              <a:rPr lang="ar-MA" sz="4000" dirty="0" smtClean="0"/>
              <a:t> إذا وجد أصبح غذاء كاملا ؟</a:t>
            </a:r>
            <a:endParaRPr lang="fr-FR" sz="4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8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ما هو العنصر الذي ينقص الحليب </a:t>
            </a:r>
            <a:r>
              <a:rPr lang="ar-MA" sz="4000" dirty="0" err="1" smtClean="0"/>
              <a:t>و</a:t>
            </a:r>
            <a:r>
              <a:rPr lang="ar-MA" sz="4000" dirty="0" smtClean="0"/>
              <a:t> إذا وجد أصبح غذاء كاملا ؟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" y="3406520"/>
            <a:ext cx="90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endParaRPr lang="ar-MA" sz="4000" dirty="0">
              <a:solidFill>
                <a:srgbClr val="C00000"/>
              </a:solidFill>
            </a:endParaRPr>
          </a:p>
          <a:p>
            <a:pPr algn="ctr" rtl="1"/>
            <a:r>
              <a:rPr lang="ar-MA" sz="4000" dirty="0" smtClean="0"/>
              <a:t>الحديد</a:t>
            </a:r>
            <a:endParaRPr lang="fr-FR" sz="4000" dirty="0"/>
          </a:p>
        </p:txBody>
      </p:sp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9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ما هو أغلى المعادن سعرا في العالم؟</a:t>
            </a:r>
            <a:endParaRPr lang="fr-FR" sz="4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80475" y="1142984"/>
            <a:ext cx="8686800" cy="1184825"/>
          </a:xfrm>
        </p:spPr>
        <p:txBody>
          <a:bodyPr>
            <a:noAutofit/>
          </a:bodyPr>
          <a:lstStyle/>
          <a:p>
            <a:pPr algn="ctr"/>
            <a:r>
              <a:rPr lang="ar-MA" sz="7200" dirty="0" smtClean="0"/>
              <a:t>مسابقة ثقافية</a:t>
            </a:r>
            <a:endParaRPr lang="fr-FR" sz="7200" dirty="0"/>
          </a:p>
        </p:txBody>
      </p:sp>
      <p:sp>
        <p:nvSpPr>
          <p:cNvPr id="4" name="ZoneTexte 3"/>
          <p:cNvSpPr txBox="1"/>
          <p:nvPr/>
        </p:nvSpPr>
        <p:spPr>
          <a:xfrm>
            <a:off x="2916000" y="4643446"/>
            <a:ext cx="3312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MA" sz="3200" dirty="0" smtClean="0"/>
              <a:t>حظ موفق للفريقين</a:t>
            </a:r>
            <a:endParaRPr lang="fr-FR" sz="3200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9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ما هو أغلى المعادن سعرا في العالم؟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" y="3406520"/>
            <a:ext cx="90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endParaRPr lang="ar-MA" sz="4000" dirty="0">
              <a:solidFill>
                <a:srgbClr val="C00000"/>
              </a:solidFill>
            </a:endParaRPr>
          </a:p>
          <a:p>
            <a:pPr algn="ctr" rtl="1"/>
            <a:r>
              <a:rPr lang="ar-MA" sz="4000" dirty="0" smtClean="0"/>
              <a:t>الراديوم</a:t>
            </a:r>
            <a:endParaRPr lang="fr-FR" sz="4000" dirty="0"/>
          </a:p>
        </p:txBody>
      </p:sp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10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152000" y="1292354"/>
            <a:ext cx="6840000" cy="1993770"/>
            <a:chOff x="1152000" y="1220916"/>
            <a:chExt cx="6840000" cy="1993770"/>
          </a:xfrm>
        </p:grpSpPr>
        <p:sp>
          <p:nvSpPr>
            <p:cNvPr id="8" name="ZoneTexte 7"/>
            <p:cNvSpPr txBox="1"/>
            <p:nvPr/>
          </p:nvSpPr>
          <p:spPr>
            <a:xfrm>
              <a:off x="1152000" y="1220916"/>
              <a:ext cx="684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MA" sz="4000" dirty="0" smtClean="0"/>
                <a:t>ما هو المكعب المناسب ؟</a:t>
              </a:r>
              <a:endParaRPr lang="fr-FR" sz="4000" dirty="0"/>
            </a:p>
          </p:txBody>
        </p:sp>
        <p:pic>
          <p:nvPicPr>
            <p:cNvPr id="5" name="Image 4" descr="1580858300829.jpg"/>
            <p:cNvPicPr>
              <a:picLocks noChangeAspect="1"/>
            </p:cNvPicPr>
            <p:nvPr/>
          </p:nvPicPr>
          <p:blipFill>
            <a:blip r:embed="rId2"/>
            <a:srcRect l="27528" t="19101" r="24719" b="38764"/>
            <a:stretch>
              <a:fillRect/>
            </a:stretch>
          </p:blipFill>
          <p:spPr>
            <a:xfrm>
              <a:off x="5500694" y="2143116"/>
              <a:ext cx="1214446" cy="1071570"/>
            </a:xfrm>
            <a:prstGeom prst="rect">
              <a:avLst/>
            </a:prstGeom>
          </p:spPr>
        </p:pic>
        <p:pic>
          <p:nvPicPr>
            <p:cNvPr id="6" name="Image 5" descr="1580858300829.jpg"/>
            <p:cNvPicPr>
              <a:picLocks noChangeAspect="1"/>
            </p:cNvPicPr>
            <p:nvPr/>
          </p:nvPicPr>
          <p:blipFill>
            <a:blip r:embed="rId2"/>
            <a:srcRect t="64045"/>
            <a:stretch>
              <a:fillRect/>
            </a:stretch>
          </p:blipFill>
          <p:spPr>
            <a:xfrm>
              <a:off x="2214546" y="2285992"/>
              <a:ext cx="2543175" cy="9143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10</a:t>
            </a:r>
            <a:endParaRPr lang="fr-FR" dirty="0"/>
          </a:p>
        </p:txBody>
      </p:sp>
      <p:grpSp>
        <p:nvGrpSpPr>
          <p:cNvPr id="3" name="Groupe 10"/>
          <p:cNvGrpSpPr/>
          <p:nvPr/>
        </p:nvGrpSpPr>
        <p:grpSpPr>
          <a:xfrm>
            <a:off x="1152000" y="1292354"/>
            <a:ext cx="6840000" cy="1993770"/>
            <a:chOff x="1152000" y="1220916"/>
            <a:chExt cx="6840000" cy="1993770"/>
          </a:xfrm>
        </p:grpSpPr>
        <p:sp>
          <p:nvSpPr>
            <p:cNvPr id="8" name="ZoneTexte 7"/>
            <p:cNvSpPr txBox="1"/>
            <p:nvPr/>
          </p:nvSpPr>
          <p:spPr>
            <a:xfrm>
              <a:off x="1152000" y="1220916"/>
              <a:ext cx="684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MA" sz="4000" dirty="0" smtClean="0"/>
                <a:t>ما هو المكعب المناسب ؟</a:t>
              </a:r>
              <a:endParaRPr lang="fr-FR" sz="4000" dirty="0"/>
            </a:p>
          </p:txBody>
        </p:sp>
        <p:pic>
          <p:nvPicPr>
            <p:cNvPr id="5" name="Image 4" descr="1580858300829.jpg"/>
            <p:cNvPicPr>
              <a:picLocks noChangeAspect="1"/>
            </p:cNvPicPr>
            <p:nvPr/>
          </p:nvPicPr>
          <p:blipFill>
            <a:blip r:embed="rId3"/>
            <a:srcRect l="27528" t="19101" r="24719" b="38764"/>
            <a:stretch>
              <a:fillRect/>
            </a:stretch>
          </p:blipFill>
          <p:spPr>
            <a:xfrm>
              <a:off x="5500694" y="2143116"/>
              <a:ext cx="1214446" cy="1071570"/>
            </a:xfrm>
            <a:prstGeom prst="rect">
              <a:avLst/>
            </a:prstGeom>
          </p:spPr>
        </p:pic>
        <p:pic>
          <p:nvPicPr>
            <p:cNvPr id="6" name="Image 5" descr="1580858300829.jpg"/>
            <p:cNvPicPr>
              <a:picLocks noChangeAspect="1"/>
            </p:cNvPicPr>
            <p:nvPr/>
          </p:nvPicPr>
          <p:blipFill>
            <a:blip r:embed="rId3"/>
            <a:srcRect t="64045"/>
            <a:stretch>
              <a:fillRect/>
            </a:stretch>
          </p:blipFill>
          <p:spPr>
            <a:xfrm>
              <a:off x="2214546" y="2285992"/>
              <a:ext cx="2543175" cy="914397"/>
            </a:xfrm>
            <a:prstGeom prst="rect">
              <a:avLst/>
            </a:prstGeom>
          </p:spPr>
        </p:pic>
      </p:grpSp>
      <p:grpSp>
        <p:nvGrpSpPr>
          <p:cNvPr id="4" name="Groupe 8"/>
          <p:cNvGrpSpPr/>
          <p:nvPr/>
        </p:nvGrpSpPr>
        <p:grpSpPr>
          <a:xfrm>
            <a:off x="72000" y="3490272"/>
            <a:ext cx="9000000" cy="1938992"/>
            <a:chOff x="72000" y="3490272"/>
            <a:chExt cx="9000000" cy="1938992"/>
          </a:xfrm>
        </p:grpSpPr>
        <p:sp>
          <p:nvSpPr>
            <p:cNvPr id="10" name="ZoneTexte 9"/>
            <p:cNvSpPr txBox="1"/>
            <p:nvPr/>
          </p:nvSpPr>
          <p:spPr>
            <a:xfrm>
              <a:off x="72000" y="3490272"/>
              <a:ext cx="9000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MA" sz="4000" dirty="0" smtClean="0">
                  <a:solidFill>
                    <a:srgbClr val="C00000"/>
                  </a:solidFill>
                </a:rPr>
                <a:t>الجواب</a:t>
              </a:r>
            </a:p>
            <a:p>
              <a:pPr algn="ctr" rtl="1"/>
              <a:endParaRPr lang="ar-MA" sz="4000" dirty="0">
                <a:solidFill>
                  <a:srgbClr val="C00000"/>
                </a:solidFill>
              </a:endParaRPr>
            </a:p>
            <a:p>
              <a:pPr algn="ctr" rtl="1"/>
              <a:endParaRPr lang="fr-FR" sz="4000" dirty="0"/>
            </a:p>
          </p:txBody>
        </p:sp>
        <p:pic>
          <p:nvPicPr>
            <p:cNvPr id="7" name="Image 6" descr="1580858300829.jpg"/>
            <p:cNvPicPr>
              <a:picLocks noChangeAspect="1"/>
            </p:cNvPicPr>
            <p:nvPr/>
          </p:nvPicPr>
          <p:blipFill>
            <a:blip r:embed="rId3"/>
            <a:srcRect l="64045" t="66854" r="7865"/>
            <a:stretch>
              <a:fillRect/>
            </a:stretch>
          </p:blipFill>
          <p:spPr>
            <a:xfrm>
              <a:off x="4286248" y="4371991"/>
              <a:ext cx="714380" cy="842959"/>
            </a:xfrm>
            <a:prstGeom prst="rect">
              <a:avLst/>
            </a:prstGeom>
          </p:spPr>
        </p:pic>
      </p:grpSp>
      <p:pic>
        <p:nvPicPr>
          <p:cNvPr id="11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4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ما هي اللغة التي تتكلم </a:t>
            </a:r>
            <a:r>
              <a:rPr lang="ar-MA" sz="4000" dirty="0" err="1" smtClean="0"/>
              <a:t>بها</a:t>
            </a:r>
            <a:r>
              <a:rPr lang="ar-MA" sz="4000" dirty="0" smtClean="0"/>
              <a:t> البرازيل؟</a:t>
            </a:r>
            <a:endParaRPr lang="fr-FR" sz="4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ما هي اللغة التي تتكلم </a:t>
            </a:r>
            <a:r>
              <a:rPr lang="ar-MA" sz="4000" dirty="0" err="1" smtClean="0"/>
              <a:t>بها</a:t>
            </a:r>
            <a:r>
              <a:rPr lang="ar-MA" sz="4000" dirty="0" smtClean="0"/>
              <a:t> البرازيل؟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" y="3406520"/>
            <a:ext cx="90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endParaRPr lang="ar-MA" sz="4000" dirty="0">
              <a:solidFill>
                <a:srgbClr val="C00000"/>
              </a:solidFill>
            </a:endParaRPr>
          </a:p>
          <a:p>
            <a:pPr algn="ctr" rtl="1"/>
            <a:r>
              <a:rPr lang="ar-MA" sz="4000" dirty="0" smtClean="0"/>
              <a:t>البرتغالية</a:t>
            </a:r>
            <a:endParaRPr lang="fr-FR" sz="4000" dirty="0"/>
          </a:p>
        </p:txBody>
      </p:sp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لغز : يحمل الأطنان </a:t>
            </a:r>
            <a:r>
              <a:rPr lang="ar-MA" sz="4000" dirty="0" err="1" smtClean="0"/>
              <a:t>و</a:t>
            </a:r>
            <a:r>
              <a:rPr lang="ar-MA" sz="4000" dirty="0" smtClean="0"/>
              <a:t> لا يستطيع حمل مسمار؟ </a:t>
            </a:r>
            <a:endParaRPr lang="fr-FR" sz="4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لغز : يحمل الأطنان </a:t>
            </a:r>
            <a:r>
              <a:rPr lang="ar-MA" sz="4000" dirty="0" err="1" smtClean="0"/>
              <a:t>و</a:t>
            </a:r>
            <a:r>
              <a:rPr lang="ar-MA" sz="4000" dirty="0" smtClean="0"/>
              <a:t> لا يستطيع حمل مسمار؟ 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" y="3406520"/>
            <a:ext cx="90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endParaRPr lang="ar-MA" sz="4000" dirty="0">
              <a:solidFill>
                <a:srgbClr val="C00000"/>
              </a:solidFill>
            </a:endParaRPr>
          </a:p>
          <a:p>
            <a:pPr algn="ctr" rtl="1"/>
            <a:r>
              <a:rPr lang="ar-MA" sz="4000" dirty="0" smtClean="0"/>
              <a:t>البحر أو الماء</a:t>
            </a:r>
            <a:endParaRPr lang="fr-FR" sz="4000" dirty="0"/>
          </a:p>
        </p:txBody>
      </p:sp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13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1152000" y="1428736"/>
            <a:ext cx="6840000" cy="2148674"/>
            <a:chOff x="1152000" y="1428736"/>
            <a:chExt cx="6840000" cy="2148674"/>
          </a:xfrm>
        </p:grpSpPr>
        <p:sp>
          <p:nvSpPr>
            <p:cNvPr id="8" name="ZoneTexte 7"/>
            <p:cNvSpPr txBox="1"/>
            <p:nvPr/>
          </p:nvSpPr>
          <p:spPr>
            <a:xfrm>
              <a:off x="1152000" y="1714488"/>
              <a:ext cx="6840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MA" sz="4000" dirty="0" smtClean="0"/>
                <a:t>ما هي القطعة </a:t>
              </a:r>
            </a:p>
            <a:p>
              <a:pPr algn="r"/>
              <a:r>
                <a:rPr lang="ar-MA" sz="4000" dirty="0" smtClean="0"/>
                <a:t>المناسبة ؟</a:t>
              </a:r>
              <a:endParaRPr lang="fr-FR" sz="4000" dirty="0"/>
            </a:p>
          </p:txBody>
        </p:sp>
        <p:pic>
          <p:nvPicPr>
            <p:cNvPr id="1026" name="Picture 2" descr="C:\Documents and Settings\ABDELHAKIM\Bureau\1580858300914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96496" y="1428736"/>
              <a:ext cx="2304000" cy="214867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13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" y="3835148"/>
            <a:ext cx="90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endParaRPr lang="ar-MA" sz="4000" dirty="0">
              <a:solidFill>
                <a:srgbClr val="C00000"/>
              </a:solidFill>
            </a:endParaRPr>
          </a:p>
          <a:p>
            <a:pPr algn="ctr" rtl="1"/>
            <a:r>
              <a:rPr lang="ar-MA" sz="4000" dirty="0" smtClean="0"/>
              <a:t>10</a:t>
            </a:r>
            <a:endParaRPr lang="fr-FR" sz="4000" dirty="0"/>
          </a:p>
        </p:txBody>
      </p:sp>
      <p:grpSp>
        <p:nvGrpSpPr>
          <p:cNvPr id="3" name="Groupe 5"/>
          <p:cNvGrpSpPr/>
          <p:nvPr/>
        </p:nvGrpSpPr>
        <p:grpSpPr>
          <a:xfrm>
            <a:off x="1152000" y="1428736"/>
            <a:ext cx="6840000" cy="2148674"/>
            <a:chOff x="1152000" y="1428736"/>
            <a:chExt cx="6840000" cy="2148674"/>
          </a:xfrm>
        </p:grpSpPr>
        <p:sp>
          <p:nvSpPr>
            <p:cNvPr id="8" name="ZoneTexte 7"/>
            <p:cNvSpPr txBox="1"/>
            <p:nvPr/>
          </p:nvSpPr>
          <p:spPr>
            <a:xfrm>
              <a:off x="1152000" y="1714488"/>
              <a:ext cx="6840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MA" sz="4000" dirty="0" smtClean="0"/>
                <a:t>ما هي القطعة </a:t>
              </a:r>
            </a:p>
            <a:p>
              <a:pPr algn="r"/>
              <a:r>
                <a:rPr lang="ar-MA" sz="4000" dirty="0" smtClean="0"/>
                <a:t>المناسبة ؟</a:t>
              </a:r>
              <a:endParaRPr lang="fr-FR" sz="4000" dirty="0"/>
            </a:p>
          </p:txBody>
        </p:sp>
        <p:pic>
          <p:nvPicPr>
            <p:cNvPr id="1026" name="Picture 2" descr="C:\Documents and Settings\ABDELHAKIM\Bureau\1580858300914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96496" y="1428736"/>
              <a:ext cx="2304000" cy="2148674"/>
            </a:xfrm>
            <a:prstGeom prst="rect">
              <a:avLst/>
            </a:prstGeom>
            <a:noFill/>
          </p:spPr>
        </p:pic>
      </p:grpSp>
      <p:pic>
        <p:nvPicPr>
          <p:cNvPr id="7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4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14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285860"/>
            <a:ext cx="684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Completer</a:t>
            </a:r>
            <a:r>
              <a:rPr lang="fr-FR" sz="4000" dirty="0" smtClean="0"/>
              <a:t> la </a:t>
            </a:r>
            <a:r>
              <a:rPr lang="fr-FR" sz="4000" dirty="0" err="1" smtClean="0"/>
              <a:t>sitation</a:t>
            </a:r>
            <a:r>
              <a:rPr lang="fr-FR" sz="4000" dirty="0" smtClean="0"/>
              <a:t>:</a:t>
            </a:r>
          </a:p>
          <a:p>
            <a:pPr algn="ctr"/>
            <a:r>
              <a:rPr lang="fr-FR" sz="4000" dirty="0" smtClean="0"/>
              <a:t>« si vous voulez écouter les chantes des oiseaux, n’acheter pas des cages; …</a:t>
            </a:r>
            <a:endParaRPr lang="fr-FR" sz="4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ما هي أكبر مدينة أوروبية ؟</a:t>
            </a:r>
            <a:endParaRPr lang="fr-FR" sz="4000" dirty="0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14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285860"/>
            <a:ext cx="684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Completer</a:t>
            </a:r>
            <a:r>
              <a:rPr lang="fr-FR" sz="4000" dirty="0" smtClean="0"/>
              <a:t> la </a:t>
            </a:r>
            <a:r>
              <a:rPr lang="fr-FR" sz="4000" dirty="0" err="1" smtClean="0"/>
              <a:t>sitation</a:t>
            </a:r>
            <a:r>
              <a:rPr lang="fr-FR" sz="4000" dirty="0" smtClean="0"/>
              <a:t>:</a:t>
            </a:r>
          </a:p>
          <a:p>
            <a:pPr algn="ctr"/>
            <a:r>
              <a:rPr lang="fr-FR" sz="4000" dirty="0" smtClean="0"/>
              <a:t>« si vous voulez écouter les chantes des oiseaux, n’acheter pas des cages; …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" y="3929066"/>
            <a:ext cx="90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endParaRPr lang="ar-MA" sz="4000" dirty="0">
              <a:solidFill>
                <a:srgbClr val="C00000"/>
              </a:solidFill>
            </a:endParaRPr>
          </a:p>
          <a:p>
            <a:pPr algn="ctr" rtl="1"/>
            <a:r>
              <a:rPr lang="fr-FR" sz="4000" dirty="0" smtClean="0"/>
              <a:t>Planter des arbres.</a:t>
            </a:r>
            <a:endParaRPr lang="fr-FR" sz="4000" dirty="0"/>
          </a:p>
        </p:txBody>
      </p:sp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15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160207"/>
            <a:ext cx="684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شخص يحتفل بعيد ميلاده كل أبربع سنوات، </a:t>
            </a:r>
            <a:r>
              <a:rPr lang="ar-MA" sz="4000" dirty="0" err="1" smtClean="0"/>
              <a:t>و</a:t>
            </a:r>
            <a:r>
              <a:rPr lang="ar-MA" sz="4000" dirty="0" smtClean="0"/>
              <a:t> لم يتخلف عن الاحتفال بعيد ميلاده </a:t>
            </a:r>
            <a:r>
              <a:rPr lang="ar-MA" sz="4000" dirty="0" err="1" smtClean="0"/>
              <a:t>و</a:t>
            </a:r>
            <a:r>
              <a:rPr lang="ar-MA" sz="4000" dirty="0" smtClean="0"/>
              <a:t> لا مرة.</a:t>
            </a:r>
          </a:p>
          <a:p>
            <a:pPr algn="ctr"/>
            <a:r>
              <a:rPr lang="ar-MA" sz="4000" dirty="0" smtClean="0"/>
              <a:t>كيف ذلك؟</a:t>
            </a:r>
            <a:endParaRPr lang="fr-FR" sz="4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15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160207"/>
            <a:ext cx="684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شخص يحتفل بعيد ميلاده كل أبربع سنوات، </a:t>
            </a:r>
            <a:r>
              <a:rPr lang="ar-MA" sz="4000" dirty="0" err="1" smtClean="0"/>
              <a:t>و</a:t>
            </a:r>
            <a:r>
              <a:rPr lang="ar-MA" sz="4000" dirty="0" smtClean="0"/>
              <a:t> لم يتخلف عن الاحتفال بعيد ميلاده </a:t>
            </a:r>
            <a:r>
              <a:rPr lang="ar-MA" sz="4000" dirty="0" err="1" smtClean="0"/>
              <a:t>و</a:t>
            </a:r>
            <a:r>
              <a:rPr lang="ar-MA" sz="4000" dirty="0" smtClean="0"/>
              <a:t> لا مرة.</a:t>
            </a:r>
          </a:p>
          <a:p>
            <a:pPr algn="ctr"/>
            <a:r>
              <a:rPr lang="ar-MA" sz="4000" dirty="0" smtClean="0"/>
              <a:t>كيف ذلك؟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" y="3990338"/>
            <a:ext cx="90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endParaRPr lang="ar-MA" sz="4000" dirty="0">
              <a:solidFill>
                <a:srgbClr val="C00000"/>
              </a:solidFill>
            </a:endParaRPr>
          </a:p>
          <a:p>
            <a:pPr algn="ctr" rtl="1"/>
            <a:r>
              <a:rPr lang="ar-MA" sz="4000" dirty="0" smtClean="0"/>
              <a:t>ولد في 29 فبراير</a:t>
            </a:r>
            <a:endParaRPr lang="fr-FR" sz="4000" dirty="0"/>
          </a:p>
        </p:txBody>
      </p:sp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الأخير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1152000" y="1285860"/>
            <a:ext cx="6840000" cy="1857388"/>
            <a:chOff x="1152000" y="1285860"/>
            <a:chExt cx="6840000" cy="1857388"/>
          </a:xfrm>
        </p:grpSpPr>
        <p:sp>
          <p:nvSpPr>
            <p:cNvPr id="8" name="ZoneTexte 7"/>
            <p:cNvSpPr txBox="1"/>
            <p:nvPr/>
          </p:nvSpPr>
          <p:spPr>
            <a:xfrm>
              <a:off x="1152000" y="1285860"/>
              <a:ext cx="684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MA" sz="3200" dirty="0" smtClean="0"/>
                <a:t>حرك عود ثقاب واحد لتحقيق التساوي</a:t>
              </a:r>
              <a:endParaRPr lang="fr-FR" sz="3200" dirty="0"/>
            </a:p>
          </p:txBody>
        </p:sp>
        <p:pic>
          <p:nvPicPr>
            <p:cNvPr id="2050" name="Picture 2" descr="C:\Documents and Settings\ABDELHAKIM\Bureau\الهاتف\Pictures\facebook\FB_IMG_15776115778477009.jpg"/>
            <p:cNvPicPr>
              <a:picLocks noChangeAspect="1" noChangeArrowheads="1"/>
            </p:cNvPicPr>
            <p:nvPr/>
          </p:nvPicPr>
          <p:blipFill>
            <a:blip r:embed="rId2"/>
            <a:srcRect t="26834" r="10674" b="23938"/>
            <a:stretch>
              <a:fillRect/>
            </a:stretch>
          </p:blipFill>
          <p:spPr bwMode="auto">
            <a:xfrm>
              <a:off x="2300281" y="1928802"/>
              <a:ext cx="4543439" cy="121444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الأخير</a:t>
            </a:r>
            <a:endParaRPr lang="fr-FR" dirty="0"/>
          </a:p>
        </p:txBody>
      </p:sp>
      <p:grpSp>
        <p:nvGrpSpPr>
          <p:cNvPr id="3" name="Groupe 6"/>
          <p:cNvGrpSpPr/>
          <p:nvPr/>
        </p:nvGrpSpPr>
        <p:grpSpPr>
          <a:xfrm>
            <a:off x="1152000" y="1285860"/>
            <a:ext cx="6840000" cy="1857388"/>
            <a:chOff x="1152000" y="1285860"/>
            <a:chExt cx="6840000" cy="1857388"/>
          </a:xfrm>
        </p:grpSpPr>
        <p:sp>
          <p:nvSpPr>
            <p:cNvPr id="8" name="ZoneTexte 7"/>
            <p:cNvSpPr txBox="1"/>
            <p:nvPr/>
          </p:nvSpPr>
          <p:spPr>
            <a:xfrm>
              <a:off x="1152000" y="1285860"/>
              <a:ext cx="684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MA" sz="3200" dirty="0" smtClean="0"/>
                <a:t>حرك عود ثقاب واحد لتحقيق التساوي</a:t>
              </a:r>
              <a:endParaRPr lang="fr-FR" sz="3200" dirty="0"/>
            </a:p>
          </p:txBody>
        </p:sp>
        <p:pic>
          <p:nvPicPr>
            <p:cNvPr id="2050" name="Picture 2" descr="C:\Documents and Settings\ABDELHAKIM\Bureau\الهاتف\Pictures\facebook\FB_IMG_15776115778477009.jpg"/>
            <p:cNvPicPr>
              <a:picLocks noChangeAspect="1" noChangeArrowheads="1"/>
            </p:cNvPicPr>
            <p:nvPr/>
          </p:nvPicPr>
          <p:blipFill>
            <a:blip r:embed="rId3"/>
            <a:srcRect t="26834" r="10674" b="23938"/>
            <a:stretch>
              <a:fillRect/>
            </a:stretch>
          </p:blipFill>
          <p:spPr bwMode="auto">
            <a:xfrm>
              <a:off x="2300281" y="1928802"/>
              <a:ext cx="4543439" cy="1214446"/>
            </a:xfrm>
            <a:prstGeom prst="rect">
              <a:avLst/>
            </a:prstGeom>
            <a:noFill/>
          </p:spPr>
        </p:pic>
      </p:grpSp>
      <p:grpSp>
        <p:nvGrpSpPr>
          <p:cNvPr id="4" name="Groupe 8"/>
          <p:cNvGrpSpPr/>
          <p:nvPr/>
        </p:nvGrpSpPr>
        <p:grpSpPr>
          <a:xfrm>
            <a:off x="72000" y="3929066"/>
            <a:ext cx="9000000" cy="2219332"/>
            <a:chOff x="72000" y="3929066"/>
            <a:chExt cx="9000000" cy="2219332"/>
          </a:xfrm>
        </p:grpSpPr>
        <p:sp>
          <p:nvSpPr>
            <p:cNvPr id="10" name="ZoneTexte 9"/>
            <p:cNvSpPr txBox="1"/>
            <p:nvPr/>
          </p:nvSpPr>
          <p:spPr>
            <a:xfrm>
              <a:off x="72000" y="3929066"/>
              <a:ext cx="9000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MA" sz="4000" dirty="0" smtClean="0">
                  <a:solidFill>
                    <a:srgbClr val="C00000"/>
                  </a:solidFill>
                </a:rPr>
                <a:t>الجواب</a:t>
              </a:r>
            </a:p>
            <a:p>
              <a:pPr algn="ctr" rtl="1"/>
              <a:endParaRPr lang="ar-MA" sz="4000" dirty="0" smtClean="0">
                <a:solidFill>
                  <a:srgbClr val="C00000"/>
                </a:solidFill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19338" y="4929198"/>
              <a:ext cx="4505325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5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80475" y="285728"/>
            <a:ext cx="8686800" cy="1184825"/>
          </a:xfrm>
        </p:spPr>
        <p:txBody>
          <a:bodyPr>
            <a:noAutofit/>
          </a:bodyPr>
          <a:lstStyle/>
          <a:p>
            <a:pPr algn="ctr" rtl="1"/>
            <a:r>
              <a:rPr lang="ar-MA" sz="6000" dirty="0" err="1" smtClean="0"/>
              <a:t>إنتهت</a:t>
            </a:r>
            <a:r>
              <a:rPr lang="ar-MA" sz="6000" dirty="0" smtClean="0"/>
              <a:t> المسابقة</a:t>
            </a:r>
            <a:br>
              <a:rPr lang="ar-MA" sz="6000" dirty="0" smtClean="0"/>
            </a:br>
            <a:r>
              <a:rPr lang="ar-MA" sz="6000" dirty="0" smtClean="0"/>
              <a:t/>
            </a:r>
            <a:br>
              <a:rPr lang="ar-MA" sz="6000" dirty="0" smtClean="0"/>
            </a:br>
            <a:r>
              <a:rPr lang="ar-MA" sz="6000" dirty="0" smtClean="0"/>
              <a:t>شكرا على المشاركة</a:t>
            </a:r>
            <a:endParaRPr lang="fr-FR" sz="6000" dirty="0"/>
          </a:p>
        </p:txBody>
      </p:sp>
      <p:pic>
        <p:nvPicPr>
          <p:cNvPr id="4" name="Image 3" descr="15801688287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3857628"/>
            <a:ext cx="2571750" cy="2571750"/>
          </a:xfrm>
          <a:prstGeom prst="rect">
            <a:avLst/>
          </a:prstGeom>
        </p:spPr>
      </p:pic>
    </p:spTree>
  </p:cSld>
  <p:clrMapOvr>
    <a:masterClrMapping/>
  </p:clrMapOvr>
  <p:transition spd="slow" advClick="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785926"/>
            <a:ext cx="68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ما هي أكبر مدينة أوروبية ؟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" y="3406520"/>
            <a:ext cx="9000000" cy="28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endParaRPr lang="ar-MA" sz="4000" dirty="0">
              <a:solidFill>
                <a:srgbClr val="C00000"/>
              </a:solidFill>
            </a:endParaRPr>
          </a:p>
          <a:p>
            <a:pPr algn="ctr" rtl="1"/>
            <a:r>
              <a:rPr lang="ar-MA" sz="4000" dirty="0" smtClean="0"/>
              <a:t>لندن</a:t>
            </a:r>
            <a:endParaRPr lang="fr-FR" sz="4000" dirty="0"/>
          </a:p>
        </p:txBody>
      </p:sp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2000" y="1700438"/>
            <a:ext cx="8640000" cy="18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ماذا يطلق عل جهاز التنفس الصناعي الذي يستعمله الغواصون ؟</a:t>
            </a:r>
            <a:endParaRPr lang="fr-FR" sz="4000" dirty="0" smtClean="0"/>
          </a:p>
          <a:p>
            <a:pPr algn="ctr"/>
            <a:endParaRPr lang="ar-MA" sz="4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2000" y="1700438"/>
            <a:ext cx="8640000" cy="18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ماذا يطلق عل جهاز التنفس الصناعي الذي يستعمله الغواصون ؟</a:t>
            </a:r>
            <a:endParaRPr lang="fr-FR" sz="4000" dirty="0" smtClean="0"/>
          </a:p>
          <a:p>
            <a:pPr algn="ctr"/>
            <a:endParaRPr lang="ar-MA" sz="40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72000" y="3406520"/>
            <a:ext cx="900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endParaRPr lang="ar-MA" sz="4000" dirty="0" smtClean="0">
              <a:solidFill>
                <a:srgbClr val="C00000"/>
              </a:solidFill>
            </a:endParaRPr>
          </a:p>
          <a:p>
            <a:pPr algn="ctr" rtl="1"/>
            <a:r>
              <a:rPr lang="ar-MA" sz="4000" dirty="0" smtClean="0"/>
              <a:t>الرئة المائية</a:t>
            </a:r>
            <a:endParaRPr lang="fr-FR" sz="4000" dirty="0" smtClean="0"/>
          </a:p>
          <a:p>
            <a:pPr algn="ctr" rtl="1"/>
            <a:endParaRPr lang="ar-MA" sz="4000" dirty="0" smtClean="0">
              <a:solidFill>
                <a:srgbClr val="C00000"/>
              </a:solidFill>
            </a:endParaRPr>
          </a:p>
        </p:txBody>
      </p:sp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3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374521"/>
            <a:ext cx="684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له أوراق </a:t>
            </a:r>
            <a:r>
              <a:rPr lang="ar-MA" sz="4000" dirty="0" err="1" smtClean="0"/>
              <a:t>و</a:t>
            </a:r>
            <a:r>
              <a:rPr lang="ar-MA" sz="4000" dirty="0" smtClean="0"/>
              <a:t> ما هو بنبتة</a:t>
            </a:r>
          </a:p>
          <a:p>
            <a:pPr algn="ctr"/>
            <a:r>
              <a:rPr lang="ar-MA" sz="4000" dirty="0" smtClean="0"/>
              <a:t>له جلد </a:t>
            </a:r>
            <a:r>
              <a:rPr lang="ar-MA" sz="4000" dirty="0" err="1" smtClean="0"/>
              <a:t>و</a:t>
            </a:r>
            <a:r>
              <a:rPr lang="ar-MA" sz="4000" dirty="0" smtClean="0"/>
              <a:t> ما هو بحيوان</a:t>
            </a:r>
          </a:p>
          <a:p>
            <a:pPr algn="ctr"/>
            <a:r>
              <a:rPr lang="ar-MA" sz="4000" dirty="0" smtClean="0"/>
              <a:t>يعلم </a:t>
            </a:r>
            <a:r>
              <a:rPr lang="ar-MA" sz="4000" dirty="0" err="1" smtClean="0"/>
              <a:t>و</a:t>
            </a:r>
            <a:r>
              <a:rPr lang="ar-MA" sz="4000" dirty="0" smtClean="0"/>
              <a:t> ما هو </a:t>
            </a:r>
            <a:r>
              <a:rPr lang="ar-MA" sz="4000" dirty="0" err="1" smtClean="0"/>
              <a:t>بانسان</a:t>
            </a:r>
            <a:endParaRPr lang="ar-MA" sz="4000" dirty="0" smtClean="0"/>
          </a:p>
          <a:p>
            <a:pPr algn="ctr"/>
            <a:r>
              <a:rPr lang="ar-MA" sz="4000" dirty="0" smtClean="0"/>
              <a:t>من يكون؟</a:t>
            </a:r>
            <a:endParaRPr lang="fr-FR" sz="4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3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374521"/>
            <a:ext cx="684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له أوراق </a:t>
            </a:r>
            <a:r>
              <a:rPr lang="ar-MA" sz="4000" dirty="0" err="1" smtClean="0"/>
              <a:t>و</a:t>
            </a:r>
            <a:r>
              <a:rPr lang="ar-MA" sz="4000" dirty="0" smtClean="0"/>
              <a:t> ما هو بنبتة</a:t>
            </a:r>
          </a:p>
          <a:p>
            <a:pPr algn="ctr"/>
            <a:r>
              <a:rPr lang="ar-MA" sz="4000" dirty="0" smtClean="0"/>
              <a:t>له جلد </a:t>
            </a:r>
            <a:r>
              <a:rPr lang="ar-MA" sz="4000" dirty="0" err="1" smtClean="0"/>
              <a:t>و</a:t>
            </a:r>
            <a:r>
              <a:rPr lang="ar-MA" sz="4000" dirty="0" smtClean="0"/>
              <a:t> ما هو بحيوان</a:t>
            </a:r>
          </a:p>
          <a:p>
            <a:pPr algn="ctr"/>
            <a:r>
              <a:rPr lang="ar-MA" sz="4000" dirty="0" smtClean="0"/>
              <a:t>يعلم </a:t>
            </a:r>
            <a:r>
              <a:rPr lang="ar-MA" sz="4000" dirty="0" err="1" smtClean="0"/>
              <a:t>و</a:t>
            </a:r>
            <a:r>
              <a:rPr lang="ar-MA" sz="4000" dirty="0" smtClean="0"/>
              <a:t> ما هو </a:t>
            </a:r>
            <a:r>
              <a:rPr lang="ar-MA" sz="4000" dirty="0" err="1" smtClean="0"/>
              <a:t>بانسان</a:t>
            </a:r>
            <a:endParaRPr lang="ar-MA" sz="4000" dirty="0" smtClean="0"/>
          </a:p>
          <a:p>
            <a:pPr algn="ctr"/>
            <a:r>
              <a:rPr lang="ar-MA" sz="4000" dirty="0" smtClean="0"/>
              <a:t>من يكون؟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" y="4049462"/>
            <a:ext cx="90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000" dirty="0" smtClean="0">
                <a:solidFill>
                  <a:srgbClr val="C00000"/>
                </a:solidFill>
              </a:rPr>
              <a:t>الجواب</a:t>
            </a:r>
          </a:p>
          <a:p>
            <a:pPr algn="ctr" rtl="1"/>
            <a:endParaRPr lang="ar-MA" sz="4000" dirty="0">
              <a:solidFill>
                <a:srgbClr val="C00000"/>
              </a:solidFill>
            </a:endParaRPr>
          </a:p>
          <a:p>
            <a:pPr algn="ctr" rtl="1"/>
            <a:r>
              <a:rPr lang="ar-MA" sz="4000" dirty="0" smtClean="0"/>
              <a:t>الكتاب</a:t>
            </a:r>
            <a:endParaRPr lang="fr-FR" sz="4000" dirty="0"/>
          </a:p>
        </p:txBody>
      </p:sp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42852"/>
            <a:ext cx="8686800" cy="841248"/>
          </a:xfrm>
        </p:spPr>
        <p:txBody>
          <a:bodyPr/>
          <a:lstStyle/>
          <a:p>
            <a:pPr algn="ctr"/>
            <a:r>
              <a:rPr lang="ar-MA" dirty="0" smtClean="0"/>
              <a:t>السؤال رقم 4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2000" y="1374521"/>
            <a:ext cx="68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4000" dirty="0" smtClean="0"/>
              <a:t>كم عدد </a:t>
            </a:r>
            <a:r>
              <a:rPr lang="ar-MA" sz="4000" dirty="0" err="1" smtClean="0"/>
              <a:t>الأصفار</a:t>
            </a:r>
            <a:r>
              <a:rPr lang="ar-MA" sz="4000" dirty="0" smtClean="0"/>
              <a:t> بعد الرقم 1 في التريليون؟</a:t>
            </a:r>
            <a:endParaRPr lang="fr-FR" sz="4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203</TotalTime>
  <Words>535</Words>
  <Application>Microsoft Office PowerPoint</Application>
  <PresentationFormat>Affichage à l'écran (4:3)</PresentationFormat>
  <Paragraphs>130</Paragraphs>
  <Slides>35</Slides>
  <Notes>0</Notes>
  <HiddenSlides>0</HiddenSlides>
  <MMClips>16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Promenade</vt:lpstr>
      <vt:lpstr>Diapositive 1</vt:lpstr>
      <vt:lpstr>مسابقة ثقافية</vt:lpstr>
      <vt:lpstr>السؤال رقم 1</vt:lpstr>
      <vt:lpstr>السؤال رقم 1</vt:lpstr>
      <vt:lpstr>السؤال رقم 2</vt:lpstr>
      <vt:lpstr>السؤال رقم 2</vt:lpstr>
      <vt:lpstr>السؤال رقم 3</vt:lpstr>
      <vt:lpstr>السؤال رقم 3</vt:lpstr>
      <vt:lpstr>السؤال رقم 4</vt:lpstr>
      <vt:lpstr>السؤال رقم 4</vt:lpstr>
      <vt:lpstr>السؤال رقم 5</vt:lpstr>
      <vt:lpstr>السؤال رقم 5</vt:lpstr>
      <vt:lpstr>السؤال رقم 6</vt:lpstr>
      <vt:lpstr>السؤال رقم 6</vt:lpstr>
      <vt:lpstr>السؤال رقم 7</vt:lpstr>
      <vt:lpstr>السؤال رقم 7</vt:lpstr>
      <vt:lpstr>السؤال رقم 8</vt:lpstr>
      <vt:lpstr>السؤال رقم 8</vt:lpstr>
      <vt:lpstr>السؤال رقم 9</vt:lpstr>
      <vt:lpstr>السؤال رقم 9</vt:lpstr>
      <vt:lpstr>السؤال رقم 10</vt:lpstr>
      <vt:lpstr>السؤال رقم 10</vt:lpstr>
      <vt:lpstr>السؤال رقم 11</vt:lpstr>
      <vt:lpstr>السؤال رقم 11</vt:lpstr>
      <vt:lpstr>السؤال رقم 12</vt:lpstr>
      <vt:lpstr>السؤال رقم 12</vt:lpstr>
      <vt:lpstr>السؤال رقم 13</vt:lpstr>
      <vt:lpstr>السؤال رقم 13</vt:lpstr>
      <vt:lpstr>السؤال رقم 14</vt:lpstr>
      <vt:lpstr>السؤال رقم 14</vt:lpstr>
      <vt:lpstr>السؤال رقم 15</vt:lpstr>
      <vt:lpstr>السؤال رقم 15</vt:lpstr>
      <vt:lpstr>السؤال الأخير</vt:lpstr>
      <vt:lpstr>السؤال الأخير</vt:lpstr>
      <vt:lpstr>إنتهت المسابقة  شكرا على المشاركة</vt:lpstr>
    </vt:vector>
  </TitlesOfParts>
  <Company>BOUCHIAR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Abdelhakim</dc:creator>
  <cp:lastModifiedBy>Abdelhakim</cp:lastModifiedBy>
  <cp:revision>28</cp:revision>
  <dcterms:created xsi:type="dcterms:W3CDTF">2019-07-18T02:10:51Z</dcterms:created>
  <dcterms:modified xsi:type="dcterms:W3CDTF">2019-07-18T07:03:20Z</dcterms:modified>
</cp:coreProperties>
</file>