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Lst>
  <p:sldIdLst>
    <p:sldId id="256" r:id="rId4"/>
    <p:sldId id="283" r:id="rId5"/>
    <p:sldId id="258" r:id="rId6"/>
    <p:sldId id="259" r:id="rId7"/>
    <p:sldId id="257" r:id="rId8"/>
    <p:sldId id="260" r:id="rId9"/>
    <p:sldId id="264" r:id="rId10"/>
    <p:sldId id="265" r:id="rId11"/>
    <p:sldId id="266" r:id="rId12"/>
    <p:sldId id="262" r:id="rId13"/>
    <p:sldId id="267" r:id="rId14"/>
    <p:sldId id="268" r:id="rId15"/>
    <p:sldId id="274" r:id="rId16"/>
    <p:sldId id="275" r:id="rId17"/>
    <p:sldId id="261" r:id="rId18"/>
    <p:sldId id="263" r:id="rId19"/>
    <p:sldId id="269" r:id="rId20"/>
    <p:sldId id="282" r:id="rId2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080"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FCD5EF29-22AB-46FA-AB80-B74DB760E8DA}" type="datetimeFigureOut">
              <a:rPr lang="fr-FR" smtClean="0"/>
              <a:t>18/05/2017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74F8DC-DD28-472A-AFA3-AE63C974EB0D}"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CD5EF29-22AB-46FA-AB80-B74DB760E8DA}" type="datetimeFigureOut">
              <a:rPr lang="fr-FR" smtClean="0"/>
              <a:t>18/05/2017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74F8DC-DD28-472A-AFA3-AE63C974EB0D}"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CD5EF29-22AB-46FA-AB80-B74DB760E8DA}" type="datetimeFigureOut">
              <a:rPr lang="fr-FR" smtClean="0"/>
              <a:t>18/05/2017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74F8DC-DD28-472A-AFA3-AE63C974EB0D}" type="slidenum">
              <a:rPr lang="fr-FR" smtClean="0"/>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
        <p:nvSpPr>
          <p:cNvPr id="4" name="Rectangle 4"/>
          <p:cNvSpPr>
            <a:spLocks noGrp="1" noChangeArrowheads="1"/>
          </p:cNvSpPr>
          <p:nvPr>
            <p:ph type="dt" sz="half" idx="10"/>
          </p:nvPr>
        </p:nvSpPr>
        <p:spPr>
          <a:ln/>
        </p:spPr>
        <p:txBody>
          <a:bodyPr/>
          <a:lstStyle>
            <a:lvl1pPr>
              <a:defRPr/>
            </a:lvl1pPr>
          </a:lstStyle>
          <a:p>
            <a:pPr>
              <a:defRPr/>
            </a:pPr>
            <a:fld id="{DB887E2B-F915-4F39-A67A-0293ABC4CAEC}" type="datetime1">
              <a:rPr lang="fr-FR">
                <a:solidFill>
                  <a:srgbClr val="000000"/>
                </a:solidFill>
              </a:rPr>
              <a:pPr>
                <a:defRPr/>
              </a:pPr>
              <a:t>18/05/2017</a:t>
            </a:fld>
            <a:endParaRPr lang="fr-F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0EB443A-AE80-4E80-8900-FFCCA9CC5B54}" type="slidenum">
              <a:rPr lang="fr-FR" altLang="fr-FR">
                <a:solidFill>
                  <a:srgbClr val="000000"/>
                </a:solidFill>
              </a:rPr>
              <a:pPr>
                <a:defRPr/>
              </a:pPr>
              <a:t>‹N°›</a:t>
            </a:fld>
            <a:endParaRPr lang="fr-FR" altLang="fr-FR">
              <a:solidFill>
                <a:srgbClr val="000000"/>
              </a:solidFill>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p:ph type="dt" sz="half" idx="10"/>
          </p:nvPr>
        </p:nvSpPr>
        <p:spPr>
          <a:ln/>
        </p:spPr>
        <p:txBody>
          <a:bodyPr/>
          <a:lstStyle>
            <a:lvl1pPr>
              <a:defRPr/>
            </a:lvl1pPr>
          </a:lstStyle>
          <a:p>
            <a:pPr>
              <a:defRPr/>
            </a:pPr>
            <a:fld id="{65806908-BD5D-47DC-912E-00FA257BAA2C}" type="datetime1">
              <a:rPr lang="fr-FR">
                <a:solidFill>
                  <a:srgbClr val="000000"/>
                </a:solidFill>
              </a:rPr>
              <a:pPr>
                <a:defRPr/>
              </a:pPr>
              <a:t>18/05/2017</a:t>
            </a:fld>
            <a:endParaRPr lang="fr-F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A710C3-E91B-4D11-9D96-58801D16338F}" type="slidenum">
              <a:rPr lang="fr-FR" altLang="fr-FR">
                <a:solidFill>
                  <a:srgbClr val="000000"/>
                </a:solidFill>
              </a:rPr>
              <a:pPr>
                <a:defRPr/>
              </a:pPr>
              <a:t>‹N°›</a:t>
            </a:fld>
            <a:endParaRPr lang="fr-FR" altLang="fr-FR">
              <a:solidFill>
                <a:srgbClr val="000000"/>
              </a:solidFill>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4"/>
          <p:cNvSpPr>
            <a:spLocks noGrp="1" noChangeArrowheads="1"/>
          </p:cNvSpPr>
          <p:nvPr>
            <p:ph type="dt" sz="half" idx="10"/>
          </p:nvPr>
        </p:nvSpPr>
        <p:spPr>
          <a:ln/>
        </p:spPr>
        <p:txBody>
          <a:bodyPr/>
          <a:lstStyle>
            <a:lvl1pPr>
              <a:defRPr/>
            </a:lvl1pPr>
          </a:lstStyle>
          <a:p>
            <a:pPr>
              <a:defRPr/>
            </a:pPr>
            <a:fld id="{A3CC2984-D692-4949-A6FE-9985E67829E2}" type="datetime1">
              <a:rPr lang="fr-FR">
                <a:solidFill>
                  <a:srgbClr val="000000"/>
                </a:solidFill>
              </a:rPr>
              <a:pPr>
                <a:defRPr/>
              </a:pPr>
              <a:t>18/05/2017</a:t>
            </a:fld>
            <a:endParaRPr lang="fr-F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3E79907-0937-4F51-8DFF-48D3EC1615C0}" type="slidenum">
              <a:rPr lang="fr-FR" altLang="fr-FR">
                <a:solidFill>
                  <a:srgbClr val="000000"/>
                </a:solidFill>
              </a:rPr>
              <a:pPr>
                <a:defRPr/>
              </a:pPr>
              <a:t>‹N°›</a:t>
            </a:fld>
            <a:endParaRPr lang="fr-FR" altLang="fr-FR">
              <a:solidFill>
                <a:srgbClr val="000000"/>
              </a:solidFill>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4"/>
          <p:cNvSpPr>
            <a:spLocks noGrp="1" noChangeArrowheads="1"/>
          </p:cNvSpPr>
          <p:nvPr>
            <p:ph type="dt" sz="half" idx="10"/>
          </p:nvPr>
        </p:nvSpPr>
        <p:spPr>
          <a:ln/>
        </p:spPr>
        <p:txBody>
          <a:bodyPr/>
          <a:lstStyle>
            <a:lvl1pPr>
              <a:defRPr/>
            </a:lvl1pPr>
          </a:lstStyle>
          <a:p>
            <a:pPr>
              <a:defRPr/>
            </a:pPr>
            <a:fld id="{04E39342-3C56-4658-A026-4D4F93B53785}" type="datetime1">
              <a:rPr lang="fr-FR">
                <a:solidFill>
                  <a:srgbClr val="000000"/>
                </a:solidFill>
              </a:rPr>
              <a:pPr>
                <a:defRPr/>
              </a:pPr>
              <a:t>18/05/2017</a:t>
            </a:fld>
            <a:endParaRPr lang="fr-FR">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5106801-F61D-4589-87BC-473A8B603B56}" type="slidenum">
              <a:rPr lang="fr-FR" altLang="fr-FR">
                <a:solidFill>
                  <a:srgbClr val="000000"/>
                </a:solidFill>
              </a:rPr>
              <a:pPr>
                <a:defRPr/>
              </a:pPr>
              <a:t>‹N°›</a:t>
            </a:fld>
            <a:endParaRPr lang="fr-FR" altLang="fr-FR">
              <a:solidFill>
                <a:srgbClr val="000000"/>
              </a:solidFill>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4"/>
          <p:cNvSpPr>
            <a:spLocks noGrp="1" noChangeArrowheads="1"/>
          </p:cNvSpPr>
          <p:nvPr>
            <p:ph type="dt" sz="half" idx="10"/>
          </p:nvPr>
        </p:nvSpPr>
        <p:spPr>
          <a:ln/>
        </p:spPr>
        <p:txBody>
          <a:bodyPr/>
          <a:lstStyle>
            <a:lvl1pPr>
              <a:defRPr/>
            </a:lvl1pPr>
          </a:lstStyle>
          <a:p>
            <a:pPr>
              <a:defRPr/>
            </a:pPr>
            <a:fld id="{F0D44CD0-1820-4DC7-81E0-A6E9628F1B50}" type="datetime1">
              <a:rPr lang="fr-FR">
                <a:solidFill>
                  <a:srgbClr val="000000"/>
                </a:solidFill>
              </a:rPr>
              <a:pPr>
                <a:defRPr/>
              </a:pPr>
              <a:t>18/05/2017</a:t>
            </a:fld>
            <a:endParaRPr lang="fr-FR">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963D3D64-C347-4678-A5A5-406C509F9403}" type="slidenum">
              <a:rPr lang="fr-FR" altLang="fr-FR">
                <a:solidFill>
                  <a:srgbClr val="000000"/>
                </a:solidFill>
              </a:rPr>
              <a:pPr>
                <a:defRPr/>
              </a:pPr>
              <a:t>‹N°›</a:t>
            </a:fld>
            <a:endParaRPr lang="fr-FR" altLang="fr-FR">
              <a:solidFill>
                <a:srgbClr val="000000"/>
              </a:solidFill>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4"/>
          <p:cNvSpPr>
            <a:spLocks noGrp="1" noChangeArrowheads="1"/>
          </p:cNvSpPr>
          <p:nvPr>
            <p:ph type="dt" sz="half" idx="10"/>
          </p:nvPr>
        </p:nvSpPr>
        <p:spPr>
          <a:ln/>
        </p:spPr>
        <p:txBody>
          <a:bodyPr/>
          <a:lstStyle>
            <a:lvl1pPr>
              <a:defRPr/>
            </a:lvl1pPr>
          </a:lstStyle>
          <a:p>
            <a:pPr>
              <a:defRPr/>
            </a:pPr>
            <a:fld id="{4EC7954E-02BE-406D-BF4C-546035432847}" type="datetime1">
              <a:rPr lang="fr-FR">
                <a:solidFill>
                  <a:srgbClr val="000000"/>
                </a:solidFill>
              </a:rPr>
              <a:pPr>
                <a:defRPr/>
              </a:pPr>
              <a:t>18/05/2017</a:t>
            </a:fld>
            <a:endParaRPr lang="fr-FR">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53F5C910-D3D5-4938-8C4D-D7CC5301F30C}" type="slidenum">
              <a:rPr lang="fr-FR" altLang="fr-FR">
                <a:solidFill>
                  <a:srgbClr val="000000"/>
                </a:solidFill>
              </a:rPr>
              <a:pPr>
                <a:defRPr/>
              </a:pPr>
              <a:t>‹N°›</a:t>
            </a:fld>
            <a:endParaRPr lang="fr-FR" altLang="fr-FR">
              <a:solidFill>
                <a:srgbClr val="000000"/>
              </a:solidFill>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3EE785B6-C6BA-4B0D-A83C-6E0619FC602A}" type="datetime1">
              <a:rPr lang="fr-FR">
                <a:solidFill>
                  <a:srgbClr val="000000"/>
                </a:solidFill>
              </a:rPr>
              <a:pPr>
                <a:defRPr/>
              </a:pPr>
              <a:t>18/05/2017</a:t>
            </a:fld>
            <a:endParaRPr lang="fr-FR">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21C7C90-8C00-4047-BBF0-23BE7CC51C58}" type="slidenum">
              <a:rPr lang="fr-FR" altLang="fr-FR">
                <a:solidFill>
                  <a:srgbClr val="000000"/>
                </a:solidFill>
              </a:rPr>
              <a:pPr>
                <a:defRPr/>
              </a:pPr>
              <a:t>‹N°›</a:t>
            </a:fld>
            <a:endParaRPr lang="fr-FR" altLang="fr-FR">
              <a:solidFill>
                <a:srgbClr val="000000"/>
              </a:solidFill>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fld id="{F4775D3C-DF1E-402A-A507-D6246BA54774}" type="datetime1">
              <a:rPr lang="fr-FR">
                <a:solidFill>
                  <a:srgbClr val="000000"/>
                </a:solidFill>
              </a:rPr>
              <a:pPr>
                <a:defRPr/>
              </a:pPr>
              <a:t>18/05/2017</a:t>
            </a:fld>
            <a:endParaRPr lang="fr-FR">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3189CBC-3AE0-4F36-BBC8-12A616ABC230}" type="slidenum">
              <a:rPr lang="fr-FR" altLang="fr-FR">
                <a:solidFill>
                  <a:srgbClr val="000000"/>
                </a:solidFill>
              </a:rPr>
              <a:pPr>
                <a:defRPr/>
              </a:pPr>
              <a:t>‹N°›</a:t>
            </a:fld>
            <a:endParaRPr lang="fr-FR" altLang="fr-FR">
              <a:solidFill>
                <a:srgbClr val="000000"/>
              </a:solidFill>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CD5EF29-22AB-46FA-AB80-B74DB760E8DA}" type="datetimeFigureOut">
              <a:rPr lang="fr-FR" smtClean="0"/>
              <a:t>18/05/2017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74F8DC-DD28-472A-AFA3-AE63C974EB0D}" type="slidenum">
              <a:rPr lang="fr-FR" smtClean="0"/>
              <a:t>‹N°›</a:t>
            </a:fld>
            <a:endParaRPr lang="fr-F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fld id="{5CD5AA81-071A-4E45-B330-3310DF54403A}" type="datetime1">
              <a:rPr lang="fr-FR">
                <a:solidFill>
                  <a:srgbClr val="000000"/>
                </a:solidFill>
              </a:rPr>
              <a:pPr>
                <a:defRPr/>
              </a:pPr>
              <a:t>18/05/2017</a:t>
            </a:fld>
            <a:endParaRPr lang="fr-FR">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8965242-ABFF-44DC-BA36-A8C2DD7C4A0E}" type="slidenum">
              <a:rPr lang="fr-FR" altLang="fr-FR">
                <a:solidFill>
                  <a:srgbClr val="000000"/>
                </a:solidFill>
              </a:rPr>
              <a:pPr>
                <a:defRPr/>
              </a:pPr>
              <a:t>‹N°›</a:t>
            </a:fld>
            <a:endParaRPr lang="fr-FR" altLang="fr-FR">
              <a:solidFill>
                <a:srgbClr val="000000"/>
              </a:solidFill>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p:ph type="dt" sz="half" idx="10"/>
          </p:nvPr>
        </p:nvSpPr>
        <p:spPr>
          <a:ln/>
        </p:spPr>
        <p:txBody>
          <a:bodyPr/>
          <a:lstStyle>
            <a:lvl1pPr>
              <a:defRPr/>
            </a:lvl1pPr>
          </a:lstStyle>
          <a:p>
            <a:pPr>
              <a:defRPr/>
            </a:pPr>
            <a:fld id="{A55D6BE0-E3A0-42E0-8A9C-6577D84CE383}" type="datetime1">
              <a:rPr lang="fr-FR">
                <a:solidFill>
                  <a:srgbClr val="000000"/>
                </a:solidFill>
              </a:rPr>
              <a:pPr>
                <a:defRPr/>
              </a:pPr>
              <a:t>18/05/2017</a:t>
            </a:fld>
            <a:endParaRPr lang="fr-F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38DA874-6128-476C-A93D-A39BF7E96BF0}" type="slidenum">
              <a:rPr lang="fr-FR" altLang="fr-FR">
                <a:solidFill>
                  <a:srgbClr val="000000"/>
                </a:solidFill>
              </a:rPr>
              <a:pPr>
                <a:defRPr/>
              </a:pPr>
              <a:t>‹N°›</a:t>
            </a:fld>
            <a:endParaRPr lang="fr-FR" altLang="fr-FR">
              <a:solidFill>
                <a:srgbClr val="000000"/>
              </a:solidFill>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p:ph type="dt" sz="half" idx="10"/>
          </p:nvPr>
        </p:nvSpPr>
        <p:spPr>
          <a:ln/>
        </p:spPr>
        <p:txBody>
          <a:bodyPr/>
          <a:lstStyle>
            <a:lvl1pPr>
              <a:defRPr/>
            </a:lvl1pPr>
          </a:lstStyle>
          <a:p>
            <a:pPr>
              <a:defRPr/>
            </a:pPr>
            <a:fld id="{45A026A8-8DD3-44DE-9ED7-181DCB2CB3B4}" type="datetime1">
              <a:rPr lang="fr-FR">
                <a:solidFill>
                  <a:srgbClr val="000000"/>
                </a:solidFill>
              </a:rPr>
              <a:pPr>
                <a:defRPr/>
              </a:pPr>
              <a:t>18/05/2017</a:t>
            </a:fld>
            <a:endParaRPr lang="fr-F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8BB5E35-9529-4606-B221-47164C3ED73B}" type="slidenum">
              <a:rPr lang="fr-FR" altLang="fr-FR">
                <a:solidFill>
                  <a:srgbClr val="000000"/>
                </a:solidFill>
              </a:rPr>
              <a:pPr>
                <a:defRPr/>
              </a:pPr>
              <a:t>‹N°›</a:t>
            </a:fld>
            <a:endParaRPr lang="fr-FR" altLang="fr-FR">
              <a:solidFill>
                <a:srgbClr val="000000"/>
              </a:solidFill>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457200" y="274638"/>
            <a:ext cx="8229600" cy="585152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3" name="Rectangle 4"/>
          <p:cNvSpPr>
            <a:spLocks noGrp="1" noChangeArrowheads="1"/>
          </p:cNvSpPr>
          <p:nvPr>
            <p:ph type="dt" sz="half" idx="10"/>
          </p:nvPr>
        </p:nvSpPr>
        <p:spPr>
          <a:ln/>
        </p:spPr>
        <p:txBody>
          <a:bodyPr/>
          <a:lstStyle>
            <a:lvl1pPr>
              <a:defRPr/>
            </a:lvl1pPr>
          </a:lstStyle>
          <a:p>
            <a:pPr>
              <a:defRPr/>
            </a:pPr>
            <a:fld id="{3BE65757-EFF4-4E6F-9080-3D6C86FBFC5C}" type="datetime1">
              <a:rPr lang="fr-FR">
                <a:solidFill>
                  <a:srgbClr val="000000"/>
                </a:solidFill>
              </a:rPr>
              <a:pPr>
                <a:defRPr/>
              </a:pPr>
              <a:t>18/05/2017</a:t>
            </a:fld>
            <a:endParaRPr lang="fr-FR">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066B4BDF-10D1-4003-A7CF-EC8FEB0DC7DA}" type="slidenum">
              <a:rPr lang="fr-FR" altLang="fr-FR">
                <a:solidFill>
                  <a:srgbClr val="000000"/>
                </a:solidFill>
              </a:rPr>
              <a:pPr>
                <a:defRPr/>
              </a:pPr>
              <a:t>‹N°›</a:t>
            </a:fld>
            <a:endParaRPr lang="fr-FR" altLang="fr-FR">
              <a:solidFill>
                <a:srgbClr val="000000"/>
              </a:solidFill>
            </a:endParaRPr>
          </a:p>
        </p:txBody>
      </p:sp>
    </p:spTree>
  </p:cSld>
  <p:clrMapOvr>
    <a:masterClrMapping/>
  </p:clrMapOvr>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p>
            <a:r>
              <a:rPr lang="fr-FR" smtClean="0"/>
              <a:t>Modifiez le style du titre</a:t>
            </a:r>
            <a:endParaRPr lang="fr-FR"/>
          </a:p>
        </p:txBody>
      </p:sp>
      <p:sp>
        <p:nvSpPr>
          <p:cNvPr id="3" name="Espace réservé du tableau 2"/>
          <p:cNvSpPr>
            <a:spLocks noGrp="1"/>
          </p:cNvSpPr>
          <p:nvPr>
            <p:ph type="tbl" idx="1"/>
          </p:nvPr>
        </p:nvSpPr>
        <p:spPr>
          <a:xfrm>
            <a:off x="457200" y="1600200"/>
            <a:ext cx="8229600" cy="4525963"/>
          </a:xfrm>
        </p:spPr>
        <p:txBody>
          <a:bodyPr/>
          <a:lstStyle/>
          <a:p>
            <a:pPr lvl="0"/>
            <a:endParaRPr lang="fr-FR" noProof="0"/>
          </a:p>
        </p:txBody>
      </p:sp>
      <p:sp>
        <p:nvSpPr>
          <p:cNvPr id="4" name="Rectangle 4"/>
          <p:cNvSpPr>
            <a:spLocks noGrp="1" noChangeArrowheads="1"/>
          </p:cNvSpPr>
          <p:nvPr>
            <p:ph type="dt" sz="half" idx="10"/>
          </p:nvPr>
        </p:nvSpPr>
        <p:spPr>
          <a:ln/>
        </p:spPr>
        <p:txBody>
          <a:bodyPr/>
          <a:lstStyle>
            <a:lvl1pPr>
              <a:defRPr/>
            </a:lvl1pPr>
          </a:lstStyle>
          <a:p>
            <a:pPr>
              <a:defRPr/>
            </a:pPr>
            <a:fld id="{7340E2A1-157C-4BDE-AA38-000A40B44B54}" type="datetime1">
              <a:rPr lang="fr-FR">
                <a:solidFill>
                  <a:srgbClr val="000000"/>
                </a:solidFill>
              </a:rPr>
              <a:pPr>
                <a:defRPr/>
              </a:pPr>
              <a:t>18/05/2017</a:t>
            </a:fld>
            <a:endParaRPr lang="fr-F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7999E42-1B09-4A02-BEA3-069A5A150C14}" type="slidenum">
              <a:rPr lang="fr-FR" altLang="fr-FR">
                <a:solidFill>
                  <a:srgbClr val="000000"/>
                </a:solidFill>
              </a:rPr>
              <a:pPr>
                <a:defRPr/>
              </a:pPr>
              <a:t>‹N°›</a:t>
            </a:fld>
            <a:endParaRPr lang="fr-FR" altLang="fr-FR">
              <a:solidFill>
                <a:srgbClr val="000000"/>
              </a:solidFill>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
        <p:nvSpPr>
          <p:cNvPr id="4" name="Rectangle 4"/>
          <p:cNvSpPr>
            <a:spLocks noGrp="1" noChangeArrowheads="1"/>
          </p:cNvSpPr>
          <p:nvPr>
            <p:ph type="dt" sz="half" idx="10"/>
          </p:nvPr>
        </p:nvSpPr>
        <p:spPr>
          <a:ln/>
        </p:spPr>
        <p:txBody>
          <a:bodyPr/>
          <a:lstStyle>
            <a:lvl1pPr>
              <a:defRPr/>
            </a:lvl1pPr>
          </a:lstStyle>
          <a:p>
            <a:pPr>
              <a:defRPr/>
            </a:pPr>
            <a:fld id="{DB887E2B-F915-4F39-A67A-0293ABC4CAEC}" type="datetime1">
              <a:rPr lang="fr-FR">
                <a:solidFill>
                  <a:srgbClr val="000000"/>
                </a:solidFill>
              </a:rPr>
              <a:pPr>
                <a:defRPr/>
              </a:pPr>
              <a:t>18/05/2017</a:t>
            </a:fld>
            <a:endParaRPr lang="fr-F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0EB443A-AE80-4E80-8900-FFCCA9CC5B54}" type="slidenum">
              <a:rPr lang="fr-FR" altLang="fr-FR">
                <a:solidFill>
                  <a:srgbClr val="000000"/>
                </a:solidFill>
              </a:rPr>
              <a:pPr>
                <a:defRPr/>
              </a:pPr>
              <a:t>‹N°›</a:t>
            </a:fld>
            <a:endParaRPr lang="fr-FR" altLang="fr-FR">
              <a:solidFill>
                <a:srgbClr val="000000"/>
              </a:solidFill>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p:ph type="dt" sz="half" idx="10"/>
          </p:nvPr>
        </p:nvSpPr>
        <p:spPr>
          <a:ln/>
        </p:spPr>
        <p:txBody>
          <a:bodyPr/>
          <a:lstStyle>
            <a:lvl1pPr>
              <a:defRPr/>
            </a:lvl1pPr>
          </a:lstStyle>
          <a:p>
            <a:pPr>
              <a:defRPr/>
            </a:pPr>
            <a:fld id="{65806908-BD5D-47DC-912E-00FA257BAA2C}" type="datetime1">
              <a:rPr lang="fr-FR">
                <a:solidFill>
                  <a:srgbClr val="000000"/>
                </a:solidFill>
              </a:rPr>
              <a:pPr>
                <a:defRPr/>
              </a:pPr>
              <a:t>18/05/2017</a:t>
            </a:fld>
            <a:endParaRPr lang="fr-F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A710C3-E91B-4D11-9D96-58801D16338F}" type="slidenum">
              <a:rPr lang="fr-FR" altLang="fr-FR">
                <a:solidFill>
                  <a:srgbClr val="000000"/>
                </a:solidFill>
              </a:rPr>
              <a:pPr>
                <a:defRPr/>
              </a:pPr>
              <a:t>‹N°›</a:t>
            </a:fld>
            <a:endParaRPr lang="fr-FR" altLang="fr-FR">
              <a:solidFill>
                <a:srgbClr val="000000"/>
              </a:solidFill>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4"/>
          <p:cNvSpPr>
            <a:spLocks noGrp="1" noChangeArrowheads="1"/>
          </p:cNvSpPr>
          <p:nvPr>
            <p:ph type="dt" sz="half" idx="10"/>
          </p:nvPr>
        </p:nvSpPr>
        <p:spPr>
          <a:ln/>
        </p:spPr>
        <p:txBody>
          <a:bodyPr/>
          <a:lstStyle>
            <a:lvl1pPr>
              <a:defRPr/>
            </a:lvl1pPr>
          </a:lstStyle>
          <a:p>
            <a:pPr>
              <a:defRPr/>
            </a:pPr>
            <a:fld id="{A3CC2984-D692-4949-A6FE-9985E67829E2}" type="datetime1">
              <a:rPr lang="fr-FR">
                <a:solidFill>
                  <a:srgbClr val="000000"/>
                </a:solidFill>
              </a:rPr>
              <a:pPr>
                <a:defRPr/>
              </a:pPr>
              <a:t>18/05/2017</a:t>
            </a:fld>
            <a:endParaRPr lang="fr-F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3E79907-0937-4F51-8DFF-48D3EC1615C0}" type="slidenum">
              <a:rPr lang="fr-FR" altLang="fr-FR">
                <a:solidFill>
                  <a:srgbClr val="000000"/>
                </a:solidFill>
              </a:rPr>
              <a:pPr>
                <a:defRPr/>
              </a:pPr>
              <a:t>‹N°›</a:t>
            </a:fld>
            <a:endParaRPr lang="fr-FR" altLang="fr-FR">
              <a:solidFill>
                <a:srgbClr val="000000"/>
              </a:solidFill>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4"/>
          <p:cNvSpPr>
            <a:spLocks noGrp="1" noChangeArrowheads="1"/>
          </p:cNvSpPr>
          <p:nvPr>
            <p:ph type="dt" sz="half" idx="10"/>
          </p:nvPr>
        </p:nvSpPr>
        <p:spPr>
          <a:ln/>
        </p:spPr>
        <p:txBody>
          <a:bodyPr/>
          <a:lstStyle>
            <a:lvl1pPr>
              <a:defRPr/>
            </a:lvl1pPr>
          </a:lstStyle>
          <a:p>
            <a:pPr>
              <a:defRPr/>
            </a:pPr>
            <a:fld id="{04E39342-3C56-4658-A026-4D4F93B53785}" type="datetime1">
              <a:rPr lang="fr-FR">
                <a:solidFill>
                  <a:srgbClr val="000000"/>
                </a:solidFill>
              </a:rPr>
              <a:pPr>
                <a:defRPr/>
              </a:pPr>
              <a:t>18/05/2017</a:t>
            </a:fld>
            <a:endParaRPr lang="fr-FR">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5106801-F61D-4589-87BC-473A8B603B56}" type="slidenum">
              <a:rPr lang="fr-FR" altLang="fr-FR">
                <a:solidFill>
                  <a:srgbClr val="000000"/>
                </a:solidFill>
              </a:rPr>
              <a:pPr>
                <a:defRPr/>
              </a:pPr>
              <a:t>‹N°›</a:t>
            </a:fld>
            <a:endParaRPr lang="fr-FR" altLang="fr-FR">
              <a:solidFill>
                <a:srgbClr val="000000"/>
              </a:solidFill>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4"/>
          <p:cNvSpPr>
            <a:spLocks noGrp="1" noChangeArrowheads="1"/>
          </p:cNvSpPr>
          <p:nvPr>
            <p:ph type="dt" sz="half" idx="10"/>
          </p:nvPr>
        </p:nvSpPr>
        <p:spPr>
          <a:ln/>
        </p:spPr>
        <p:txBody>
          <a:bodyPr/>
          <a:lstStyle>
            <a:lvl1pPr>
              <a:defRPr/>
            </a:lvl1pPr>
          </a:lstStyle>
          <a:p>
            <a:pPr>
              <a:defRPr/>
            </a:pPr>
            <a:fld id="{F0D44CD0-1820-4DC7-81E0-A6E9628F1B50}" type="datetime1">
              <a:rPr lang="fr-FR">
                <a:solidFill>
                  <a:srgbClr val="000000"/>
                </a:solidFill>
              </a:rPr>
              <a:pPr>
                <a:defRPr/>
              </a:pPr>
              <a:t>18/05/2017</a:t>
            </a:fld>
            <a:endParaRPr lang="fr-FR">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963D3D64-C347-4678-A5A5-406C509F9403}" type="slidenum">
              <a:rPr lang="fr-FR" altLang="fr-FR">
                <a:solidFill>
                  <a:srgbClr val="000000"/>
                </a:solidFill>
              </a:rPr>
              <a:pPr>
                <a:defRPr/>
              </a:pPr>
              <a:t>‹N°›</a:t>
            </a:fld>
            <a:endParaRPr lang="fr-FR" altLang="fr-FR">
              <a:solidFill>
                <a:srgbClr val="000000"/>
              </a:solidFill>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FCD5EF29-22AB-46FA-AB80-B74DB760E8DA}" type="datetimeFigureOut">
              <a:rPr lang="fr-FR" smtClean="0"/>
              <a:t>18/05/2017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74F8DC-DD28-472A-AFA3-AE63C974EB0D}" type="slidenum">
              <a:rPr lang="fr-FR" smtClean="0"/>
              <a:t>‹N°›</a:t>
            </a:fld>
            <a:endParaRPr lang="fr-F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4"/>
          <p:cNvSpPr>
            <a:spLocks noGrp="1" noChangeArrowheads="1"/>
          </p:cNvSpPr>
          <p:nvPr>
            <p:ph type="dt" sz="half" idx="10"/>
          </p:nvPr>
        </p:nvSpPr>
        <p:spPr>
          <a:ln/>
        </p:spPr>
        <p:txBody>
          <a:bodyPr/>
          <a:lstStyle>
            <a:lvl1pPr>
              <a:defRPr/>
            </a:lvl1pPr>
          </a:lstStyle>
          <a:p>
            <a:pPr>
              <a:defRPr/>
            </a:pPr>
            <a:fld id="{4EC7954E-02BE-406D-BF4C-546035432847}" type="datetime1">
              <a:rPr lang="fr-FR">
                <a:solidFill>
                  <a:srgbClr val="000000"/>
                </a:solidFill>
              </a:rPr>
              <a:pPr>
                <a:defRPr/>
              </a:pPr>
              <a:t>18/05/2017</a:t>
            </a:fld>
            <a:endParaRPr lang="fr-FR">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53F5C910-D3D5-4938-8C4D-D7CC5301F30C}" type="slidenum">
              <a:rPr lang="fr-FR" altLang="fr-FR">
                <a:solidFill>
                  <a:srgbClr val="000000"/>
                </a:solidFill>
              </a:rPr>
              <a:pPr>
                <a:defRPr/>
              </a:pPr>
              <a:t>‹N°›</a:t>
            </a:fld>
            <a:endParaRPr lang="fr-FR" altLang="fr-FR">
              <a:solidFill>
                <a:srgbClr val="000000"/>
              </a:solidFill>
            </a:endParaRP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3EE785B6-C6BA-4B0D-A83C-6E0619FC602A}" type="datetime1">
              <a:rPr lang="fr-FR">
                <a:solidFill>
                  <a:srgbClr val="000000"/>
                </a:solidFill>
              </a:rPr>
              <a:pPr>
                <a:defRPr/>
              </a:pPr>
              <a:t>18/05/2017</a:t>
            </a:fld>
            <a:endParaRPr lang="fr-FR">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21C7C90-8C00-4047-BBF0-23BE7CC51C58}" type="slidenum">
              <a:rPr lang="fr-FR" altLang="fr-FR">
                <a:solidFill>
                  <a:srgbClr val="000000"/>
                </a:solidFill>
              </a:rPr>
              <a:pPr>
                <a:defRPr/>
              </a:pPr>
              <a:t>‹N°›</a:t>
            </a:fld>
            <a:endParaRPr lang="fr-FR" altLang="fr-FR">
              <a:solidFill>
                <a:srgbClr val="000000"/>
              </a:solidFill>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fld id="{F4775D3C-DF1E-402A-A507-D6246BA54774}" type="datetime1">
              <a:rPr lang="fr-FR">
                <a:solidFill>
                  <a:srgbClr val="000000"/>
                </a:solidFill>
              </a:rPr>
              <a:pPr>
                <a:defRPr/>
              </a:pPr>
              <a:t>18/05/2017</a:t>
            </a:fld>
            <a:endParaRPr lang="fr-FR">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3189CBC-3AE0-4F36-BBC8-12A616ABC230}" type="slidenum">
              <a:rPr lang="fr-FR" altLang="fr-FR">
                <a:solidFill>
                  <a:srgbClr val="000000"/>
                </a:solidFill>
              </a:rPr>
              <a:pPr>
                <a:defRPr/>
              </a:pPr>
              <a:t>‹N°›</a:t>
            </a:fld>
            <a:endParaRPr lang="fr-FR" altLang="fr-FR">
              <a:solidFill>
                <a:srgbClr val="000000"/>
              </a:solidFill>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fld id="{5CD5AA81-071A-4E45-B330-3310DF54403A}" type="datetime1">
              <a:rPr lang="fr-FR">
                <a:solidFill>
                  <a:srgbClr val="000000"/>
                </a:solidFill>
              </a:rPr>
              <a:pPr>
                <a:defRPr/>
              </a:pPr>
              <a:t>18/05/2017</a:t>
            </a:fld>
            <a:endParaRPr lang="fr-FR">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8965242-ABFF-44DC-BA36-A8C2DD7C4A0E}" type="slidenum">
              <a:rPr lang="fr-FR" altLang="fr-FR">
                <a:solidFill>
                  <a:srgbClr val="000000"/>
                </a:solidFill>
              </a:rPr>
              <a:pPr>
                <a:defRPr/>
              </a:pPr>
              <a:t>‹N°›</a:t>
            </a:fld>
            <a:endParaRPr lang="fr-FR" altLang="fr-FR">
              <a:solidFill>
                <a:srgbClr val="000000"/>
              </a:solidFill>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p:ph type="dt" sz="half" idx="10"/>
          </p:nvPr>
        </p:nvSpPr>
        <p:spPr>
          <a:ln/>
        </p:spPr>
        <p:txBody>
          <a:bodyPr/>
          <a:lstStyle>
            <a:lvl1pPr>
              <a:defRPr/>
            </a:lvl1pPr>
          </a:lstStyle>
          <a:p>
            <a:pPr>
              <a:defRPr/>
            </a:pPr>
            <a:fld id="{A55D6BE0-E3A0-42E0-8A9C-6577D84CE383}" type="datetime1">
              <a:rPr lang="fr-FR">
                <a:solidFill>
                  <a:srgbClr val="000000"/>
                </a:solidFill>
              </a:rPr>
              <a:pPr>
                <a:defRPr/>
              </a:pPr>
              <a:t>18/05/2017</a:t>
            </a:fld>
            <a:endParaRPr lang="fr-F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38DA874-6128-476C-A93D-A39BF7E96BF0}" type="slidenum">
              <a:rPr lang="fr-FR" altLang="fr-FR">
                <a:solidFill>
                  <a:srgbClr val="000000"/>
                </a:solidFill>
              </a:rPr>
              <a:pPr>
                <a:defRPr/>
              </a:pPr>
              <a:t>‹N°›</a:t>
            </a:fld>
            <a:endParaRPr lang="fr-FR" altLang="fr-FR">
              <a:solidFill>
                <a:srgbClr val="000000"/>
              </a:solidFill>
            </a:endParaRP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p:ph type="dt" sz="half" idx="10"/>
          </p:nvPr>
        </p:nvSpPr>
        <p:spPr>
          <a:ln/>
        </p:spPr>
        <p:txBody>
          <a:bodyPr/>
          <a:lstStyle>
            <a:lvl1pPr>
              <a:defRPr/>
            </a:lvl1pPr>
          </a:lstStyle>
          <a:p>
            <a:pPr>
              <a:defRPr/>
            </a:pPr>
            <a:fld id="{45A026A8-8DD3-44DE-9ED7-181DCB2CB3B4}" type="datetime1">
              <a:rPr lang="fr-FR">
                <a:solidFill>
                  <a:srgbClr val="000000"/>
                </a:solidFill>
              </a:rPr>
              <a:pPr>
                <a:defRPr/>
              </a:pPr>
              <a:t>18/05/2017</a:t>
            </a:fld>
            <a:endParaRPr lang="fr-F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8BB5E35-9529-4606-B221-47164C3ED73B}" type="slidenum">
              <a:rPr lang="fr-FR" altLang="fr-FR">
                <a:solidFill>
                  <a:srgbClr val="000000"/>
                </a:solidFill>
              </a:rPr>
              <a:pPr>
                <a:defRPr/>
              </a:pPr>
              <a:t>‹N°›</a:t>
            </a:fld>
            <a:endParaRPr lang="fr-FR" altLang="fr-FR">
              <a:solidFill>
                <a:srgbClr val="000000"/>
              </a:solidFill>
            </a:endParaRP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457200" y="274638"/>
            <a:ext cx="8229600" cy="585152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3" name="Rectangle 4"/>
          <p:cNvSpPr>
            <a:spLocks noGrp="1" noChangeArrowheads="1"/>
          </p:cNvSpPr>
          <p:nvPr>
            <p:ph type="dt" sz="half" idx="10"/>
          </p:nvPr>
        </p:nvSpPr>
        <p:spPr>
          <a:ln/>
        </p:spPr>
        <p:txBody>
          <a:bodyPr/>
          <a:lstStyle>
            <a:lvl1pPr>
              <a:defRPr/>
            </a:lvl1pPr>
          </a:lstStyle>
          <a:p>
            <a:pPr>
              <a:defRPr/>
            </a:pPr>
            <a:fld id="{3BE65757-EFF4-4E6F-9080-3D6C86FBFC5C}" type="datetime1">
              <a:rPr lang="fr-FR">
                <a:solidFill>
                  <a:srgbClr val="000000"/>
                </a:solidFill>
              </a:rPr>
              <a:pPr>
                <a:defRPr/>
              </a:pPr>
              <a:t>18/05/2017</a:t>
            </a:fld>
            <a:endParaRPr lang="fr-FR">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066B4BDF-10D1-4003-A7CF-EC8FEB0DC7DA}" type="slidenum">
              <a:rPr lang="fr-FR" altLang="fr-FR">
                <a:solidFill>
                  <a:srgbClr val="000000"/>
                </a:solidFill>
              </a:rPr>
              <a:pPr>
                <a:defRPr/>
              </a:pPr>
              <a:t>‹N°›</a:t>
            </a:fld>
            <a:endParaRPr lang="fr-FR" altLang="fr-FR">
              <a:solidFill>
                <a:srgbClr val="000000"/>
              </a:solidFill>
            </a:endParaRPr>
          </a:p>
        </p:txBody>
      </p:sp>
    </p:spTree>
  </p:cSld>
  <p:clrMapOvr>
    <a:masterClrMapping/>
  </p:clrMapOvr>
  <p:transition/>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p>
            <a:r>
              <a:rPr lang="fr-FR" smtClean="0"/>
              <a:t>Modifiez le style du titre</a:t>
            </a:r>
            <a:endParaRPr lang="fr-FR"/>
          </a:p>
        </p:txBody>
      </p:sp>
      <p:sp>
        <p:nvSpPr>
          <p:cNvPr id="3" name="Espace réservé du tableau 2"/>
          <p:cNvSpPr>
            <a:spLocks noGrp="1"/>
          </p:cNvSpPr>
          <p:nvPr>
            <p:ph type="tbl" idx="1"/>
          </p:nvPr>
        </p:nvSpPr>
        <p:spPr>
          <a:xfrm>
            <a:off x="457200" y="1600200"/>
            <a:ext cx="8229600" cy="4525963"/>
          </a:xfrm>
        </p:spPr>
        <p:txBody>
          <a:bodyPr/>
          <a:lstStyle/>
          <a:p>
            <a:pPr lvl="0"/>
            <a:endParaRPr lang="fr-FR" noProof="0"/>
          </a:p>
        </p:txBody>
      </p:sp>
      <p:sp>
        <p:nvSpPr>
          <p:cNvPr id="4" name="Rectangle 4"/>
          <p:cNvSpPr>
            <a:spLocks noGrp="1" noChangeArrowheads="1"/>
          </p:cNvSpPr>
          <p:nvPr>
            <p:ph type="dt" sz="half" idx="10"/>
          </p:nvPr>
        </p:nvSpPr>
        <p:spPr>
          <a:ln/>
        </p:spPr>
        <p:txBody>
          <a:bodyPr/>
          <a:lstStyle>
            <a:lvl1pPr>
              <a:defRPr/>
            </a:lvl1pPr>
          </a:lstStyle>
          <a:p>
            <a:pPr>
              <a:defRPr/>
            </a:pPr>
            <a:fld id="{7340E2A1-157C-4BDE-AA38-000A40B44B54}" type="datetime1">
              <a:rPr lang="fr-FR">
                <a:solidFill>
                  <a:srgbClr val="000000"/>
                </a:solidFill>
              </a:rPr>
              <a:pPr>
                <a:defRPr/>
              </a:pPr>
              <a:t>18/05/2017</a:t>
            </a:fld>
            <a:endParaRPr lang="fr-F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7999E42-1B09-4A02-BEA3-069A5A150C14}" type="slidenum">
              <a:rPr lang="fr-FR" altLang="fr-FR">
                <a:solidFill>
                  <a:srgbClr val="000000"/>
                </a:solidFill>
              </a:rPr>
              <a:pPr>
                <a:defRPr/>
              </a:pPr>
              <a:t>‹N°›</a:t>
            </a:fld>
            <a:endParaRPr lang="fr-FR" altLang="fr-FR">
              <a:solidFill>
                <a:srgbClr val="000000"/>
              </a:solidFill>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FCD5EF29-22AB-46FA-AB80-B74DB760E8DA}" type="datetimeFigureOut">
              <a:rPr lang="fr-FR" smtClean="0"/>
              <a:t>18/05/2017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74F8DC-DD28-472A-AFA3-AE63C974EB0D}"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FCD5EF29-22AB-46FA-AB80-B74DB760E8DA}" type="datetimeFigureOut">
              <a:rPr lang="fr-FR" smtClean="0"/>
              <a:t>18/05/2017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474F8DC-DD28-472A-AFA3-AE63C974EB0D}"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FCD5EF29-22AB-46FA-AB80-B74DB760E8DA}" type="datetimeFigureOut">
              <a:rPr lang="fr-FR" smtClean="0"/>
              <a:t>18/05/2017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474F8DC-DD28-472A-AFA3-AE63C974EB0D}"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CD5EF29-22AB-46FA-AB80-B74DB760E8DA}" type="datetimeFigureOut">
              <a:rPr lang="fr-FR" smtClean="0"/>
              <a:t>18/05/2017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474F8DC-DD28-472A-AFA3-AE63C974EB0D}"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CD5EF29-22AB-46FA-AB80-B74DB760E8DA}" type="datetimeFigureOut">
              <a:rPr lang="fr-FR" smtClean="0"/>
              <a:t>18/05/2017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74F8DC-DD28-472A-AFA3-AE63C974EB0D}"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CD5EF29-22AB-46FA-AB80-B74DB760E8DA}" type="datetimeFigureOut">
              <a:rPr lang="fr-FR" smtClean="0"/>
              <a:t>18/05/2017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74F8DC-DD28-472A-AFA3-AE63C974EB0D}"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2.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jpe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D5EF29-22AB-46FA-AB80-B74DB760E8DA}" type="datetimeFigureOut">
              <a:rPr lang="fr-FR" smtClean="0"/>
              <a:t>18/05/2017</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74F8DC-DD28-472A-AFA3-AE63C974EB0D}"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37069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itchFamily="34" charset="0"/>
                <a:cs typeface="Arial" pitchFamily="34" charset="0"/>
              </a:defRPr>
            </a:lvl1pPr>
          </a:lstStyle>
          <a:p>
            <a:pPr fontAlgn="base">
              <a:spcBef>
                <a:spcPct val="0"/>
              </a:spcBef>
              <a:spcAft>
                <a:spcPct val="0"/>
              </a:spcAft>
              <a:defRPr/>
            </a:pPr>
            <a:fld id="{E9AE9989-4375-402B-9C89-C98477B301C5}" type="datetime1">
              <a:rPr lang="fr-FR">
                <a:solidFill>
                  <a:srgbClr val="000000"/>
                </a:solidFill>
              </a:rPr>
              <a:pPr fontAlgn="base">
                <a:spcBef>
                  <a:spcPct val="0"/>
                </a:spcBef>
                <a:spcAft>
                  <a:spcPct val="0"/>
                </a:spcAft>
                <a:defRPr/>
              </a:pPr>
              <a:t>18/05/2017</a:t>
            </a:fld>
            <a:endParaRPr lang="fr-FR">
              <a:solidFill>
                <a:srgbClr val="000000"/>
              </a:solidFill>
            </a:endParaRPr>
          </a:p>
        </p:txBody>
      </p:sp>
      <p:sp>
        <p:nvSpPr>
          <p:cNvPr id="37069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34" charset="0"/>
                <a:cs typeface="Arial" pitchFamily="34" charset="0"/>
              </a:defRPr>
            </a:lvl1pPr>
          </a:lstStyle>
          <a:p>
            <a:pPr fontAlgn="base">
              <a:spcBef>
                <a:spcPct val="0"/>
              </a:spcBef>
              <a:spcAft>
                <a:spcPct val="0"/>
              </a:spcAft>
              <a:defRPr/>
            </a:pPr>
            <a:endParaRPr lang="fr-FR">
              <a:solidFill>
                <a:srgbClr val="000000"/>
              </a:solidFill>
            </a:endParaRPr>
          </a:p>
        </p:txBody>
      </p:sp>
      <p:sp>
        <p:nvSpPr>
          <p:cNvPr id="37069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cs typeface="Arial" pitchFamily="34" charset="0"/>
              </a:defRPr>
            </a:lvl1pPr>
          </a:lstStyle>
          <a:p>
            <a:pPr fontAlgn="base">
              <a:spcBef>
                <a:spcPct val="0"/>
              </a:spcBef>
              <a:spcAft>
                <a:spcPct val="0"/>
              </a:spcAft>
              <a:defRPr/>
            </a:pPr>
            <a:fld id="{052CD458-2EAB-4522-8984-237E1BD3C9F8}" type="slidenum">
              <a:rPr lang="fr-FR" altLang="fr-FR">
                <a:solidFill>
                  <a:srgbClr val="000000"/>
                </a:solidFill>
              </a:rPr>
              <a:pPr fontAlgn="base">
                <a:spcBef>
                  <a:spcPct val="0"/>
                </a:spcBef>
                <a:spcAft>
                  <a:spcPct val="0"/>
                </a:spcAft>
                <a:defRPr/>
              </a:pPr>
              <a:t>‹N°›</a:t>
            </a:fld>
            <a:endParaRPr lang="fr-FR" altLang="fr-FR">
              <a:solidFill>
                <a:srgbClr val="000000"/>
              </a:solidFill>
            </a:endParaRPr>
          </a:p>
        </p:txBody>
      </p:sp>
      <p:pic>
        <p:nvPicPr>
          <p:cNvPr id="1031" name="Picture 16" descr="En-tête_Présentation"/>
          <p:cNvPicPr>
            <a:picLocks noChangeAspect="1" noChangeArrowheads="1"/>
          </p:cNvPicPr>
          <p:nvPr/>
        </p:nvPicPr>
        <p:blipFill>
          <a:blip r:embed="rId16" cstate="print"/>
          <a:srcRect/>
          <a:stretch>
            <a:fillRect/>
          </a:stretch>
        </p:blipFill>
        <p:spPr bwMode="auto">
          <a:xfrm>
            <a:off x="0" y="0"/>
            <a:ext cx="9144000" cy="6667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cs typeface="Arial" pitchFamily="34"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cs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cs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cs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37069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itchFamily="34" charset="0"/>
                <a:cs typeface="Arial" pitchFamily="34" charset="0"/>
              </a:defRPr>
            </a:lvl1pPr>
          </a:lstStyle>
          <a:p>
            <a:pPr fontAlgn="base">
              <a:spcBef>
                <a:spcPct val="0"/>
              </a:spcBef>
              <a:spcAft>
                <a:spcPct val="0"/>
              </a:spcAft>
              <a:defRPr/>
            </a:pPr>
            <a:fld id="{E9AE9989-4375-402B-9C89-C98477B301C5}" type="datetime1">
              <a:rPr lang="fr-FR">
                <a:solidFill>
                  <a:srgbClr val="000000"/>
                </a:solidFill>
              </a:rPr>
              <a:pPr fontAlgn="base">
                <a:spcBef>
                  <a:spcPct val="0"/>
                </a:spcBef>
                <a:spcAft>
                  <a:spcPct val="0"/>
                </a:spcAft>
                <a:defRPr/>
              </a:pPr>
              <a:t>18/05/2017</a:t>
            </a:fld>
            <a:endParaRPr lang="fr-FR">
              <a:solidFill>
                <a:srgbClr val="000000"/>
              </a:solidFill>
            </a:endParaRPr>
          </a:p>
        </p:txBody>
      </p:sp>
      <p:sp>
        <p:nvSpPr>
          <p:cNvPr id="37069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34" charset="0"/>
                <a:cs typeface="Arial" pitchFamily="34" charset="0"/>
              </a:defRPr>
            </a:lvl1pPr>
          </a:lstStyle>
          <a:p>
            <a:pPr fontAlgn="base">
              <a:spcBef>
                <a:spcPct val="0"/>
              </a:spcBef>
              <a:spcAft>
                <a:spcPct val="0"/>
              </a:spcAft>
              <a:defRPr/>
            </a:pPr>
            <a:endParaRPr lang="fr-FR">
              <a:solidFill>
                <a:srgbClr val="000000"/>
              </a:solidFill>
            </a:endParaRPr>
          </a:p>
        </p:txBody>
      </p:sp>
      <p:sp>
        <p:nvSpPr>
          <p:cNvPr id="37069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cs typeface="Arial" pitchFamily="34" charset="0"/>
              </a:defRPr>
            </a:lvl1pPr>
          </a:lstStyle>
          <a:p>
            <a:pPr fontAlgn="base">
              <a:spcBef>
                <a:spcPct val="0"/>
              </a:spcBef>
              <a:spcAft>
                <a:spcPct val="0"/>
              </a:spcAft>
              <a:defRPr/>
            </a:pPr>
            <a:fld id="{052CD458-2EAB-4522-8984-237E1BD3C9F8}" type="slidenum">
              <a:rPr lang="fr-FR" altLang="fr-FR">
                <a:solidFill>
                  <a:srgbClr val="000000"/>
                </a:solidFill>
              </a:rPr>
              <a:pPr fontAlgn="base">
                <a:spcBef>
                  <a:spcPct val="0"/>
                </a:spcBef>
                <a:spcAft>
                  <a:spcPct val="0"/>
                </a:spcAft>
                <a:defRPr/>
              </a:pPr>
              <a:t>‹N°›</a:t>
            </a:fld>
            <a:endParaRPr lang="fr-FR" altLang="fr-FR">
              <a:solidFill>
                <a:srgbClr val="000000"/>
              </a:solidFill>
            </a:endParaRPr>
          </a:p>
        </p:txBody>
      </p:sp>
      <p:pic>
        <p:nvPicPr>
          <p:cNvPr id="1031" name="Picture 16" descr="En-tête_Présentation"/>
          <p:cNvPicPr>
            <a:picLocks noChangeAspect="1" noChangeArrowheads="1"/>
          </p:cNvPicPr>
          <p:nvPr/>
        </p:nvPicPr>
        <p:blipFill>
          <a:blip r:embed="rId16" cstate="print"/>
          <a:srcRect/>
          <a:stretch>
            <a:fillRect/>
          </a:stretch>
        </p:blipFill>
        <p:spPr bwMode="auto">
          <a:xfrm>
            <a:off x="0" y="0"/>
            <a:ext cx="9144000" cy="6667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cs typeface="Arial" pitchFamily="34"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cs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cs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cs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pintient.com/1rMW"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www.dyrasty.blogspot.com/" TargetMode="External"/><Relationship Id="rId3" Type="http://schemas.openxmlformats.org/officeDocument/2006/relationships/hyperlink" Target="http://pintient.com/1rPd" TargetMode="External"/><Relationship Id="rId7" Type="http://schemas.openxmlformats.org/officeDocument/2006/relationships/hyperlink" Target="http://www.dyrasty.wordpress.com/" TargetMode="Externa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hyperlink" Target="http://adf.ly/1mdbTk" TargetMode="External"/><Relationship Id="rId5" Type="http://schemas.openxmlformats.org/officeDocument/2006/relationships/hyperlink" Target="http://adf.ly/1mdbRy" TargetMode="External"/><Relationship Id="rId10" Type="http://schemas.openxmlformats.org/officeDocument/2006/relationships/hyperlink" Target="http://adf.ly/1mdbWN" TargetMode="External"/><Relationship Id="rId4" Type="http://schemas.openxmlformats.org/officeDocument/2006/relationships/hyperlink" Target="http://adf.ly/1mdbJO" TargetMode="External"/><Relationship Id="rId9" Type="http://schemas.openxmlformats.org/officeDocument/2006/relationships/hyperlink" Target="https://web.facebook.com/elearningschooo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www.dyrasty.blogspot.com/"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www.dyrasty.wordpress.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microify.com/1jFd" TargetMode="External"/><Relationship Id="rId7" Type="http://schemas.openxmlformats.org/officeDocument/2006/relationships/hyperlink" Target="http://microify.com/1jGq"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microify.com/1jGd" TargetMode="External"/><Relationship Id="rId5" Type="http://schemas.openxmlformats.org/officeDocument/2006/relationships/hyperlink" Target="http://microify.com/1jGW" TargetMode="External"/><Relationship Id="rId4" Type="http://schemas.openxmlformats.org/officeDocument/2006/relationships/hyperlink" Target="http://microify.com/1jG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5000"/>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p:txBody>
          <a:bodyPr>
            <a:noAutofit/>
          </a:bodyPr>
          <a:lstStyle/>
          <a:p>
            <a:r>
              <a:rPr lang="ar-MA" sz="9600" b="1" dirty="0" smtClean="0">
                <a:latin typeface="Arabic Typesetting" pitchFamily="66" charset="-78"/>
                <a:cs typeface="Arabic Typesetting" pitchFamily="66" charset="-78"/>
              </a:rPr>
              <a:t>دفتر النصوص</a:t>
            </a:r>
            <a:endParaRPr lang="fr-FR" sz="9600" b="1" dirty="0">
              <a:latin typeface="Arabic Typesetting" pitchFamily="66" charset="-78"/>
              <a:cs typeface="Arabic Typesetting" pitchFamily="66" charset="-78"/>
            </a:endParaRPr>
          </a:p>
        </p:txBody>
      </p:sp>
      <p:sp>
        <p:nvSpPr>
          <p:cNvPr id="3" name="Sous-titre 2"/>
          <p:cNvSpPr>
            <a:spLocks noGrp="1"/>
          </p:cNvSpPr>
          <p:nvPr>
            <p:ph type="subTitle" idx="1"/>
          </p:nvPr>
        </p:nvSpPr>
        <p:spPr/>
        <p:txBody>
          <a:bodyPr/>
          <a:lstStyle/>
          <a:p>
            <a:r>
              <a:rPr lang="ar-MA" dirty="0" smtClean="0">
                <a:solidFill>
                  <a:srgbClr val="C00000"/>
                </a:solidFill>
              </a:rPr>
              <a:t>الموسم الدراسي</a:t>
            </a:r>
          </a:p>
          <a:p>
            <a:r>
              <a:rPr lang="ar-MA" dirty="0" smtClean="0">
                <a:solidFill>
                  <a:srgbClr val="C00000"/>
                </a:solidFill>
              </a:rPr>
              <a:t>2016-2017</a:t>
            </a:r>
            <a:endParaRPr lang="fr-FR" dirty="0">
              <a:solidFill>
                <a:srgbClr val="C00000"/>
              </a:solidFill>
            </a:endParaRPr>
          </a:p>
        </p:txBody>
      </p:sp>
      <p:sp>
        <p:nvSpPr>
          <p:cNvPr id="4" name="Rectangle 10"/>
          <p:cNvSpPr>
            <a:spLocks noChangeArrowheads="1"/>
          </p:cNvSpPr>
          <p:nvPr/>
        </p:nvSpPr>
        <p:spPr bwMode="auto">
          <a:xfrm>
            <a:off x="0" y="332135"/>
            <a:ext cx="2447925" cy="936625"/>
          </a:xfrm>
          <a:prstGeom prst="rect">
            <a:avLst/>
          </a:prstGeom>
          <a:noFill/>
          <a:ln w="9525">
            <a:noFill/>
            <a:miter lim="800000"/>
            <a:headEnd/>
            <a:tailEnd/>
          </a:ln>
        </p:spPr>
        <p:txBody>
          <a:bodyPr anchor="ctr"/>
          <a:lstStyle/>
          <a:p>
            <a:pPr algn="ctr" rtl="1" eaLnBrk="0" fontAlgn="base" hangingPunct="0">
              <a:spcBef>
                <a:spcPct val="0"/>
              </a:spcBef>
              <a:spcAft>
                <a:spcPct val="0"/>
              </a:spcAft>
            </a:pPr>
            <a:r>
              <a:rPr lang="ar-MA" altLang="fr-FR" b="1" dirty="0">
                <a:latin typeface="Traditional Arabic" pitchFamily="18" charset="-78"/>
                <a:cs typeface="Traditional Arabic" pitchFamily="18" charset="-78"/>
                <a:sym typeface="Futura Condensed"/>
              </a:rPr>
              <a:t>الأكاديمية </a:t>
            </a:r>
            <a:r>
              <a:rPr lang="ar-MA" altLang="fr-FR" b="1" dirty="0" err="1">
                <a:latin typeface="Traditional Arabic" pitchFamily="18" charset="-78"/>
                <a:cs typeface="Traditional Arabic" pitchFamily="18" charset="-78"/>
                <a:sym typeface="Futura Condensed"/>
              </a:rPr>
              <a:t>الجهوية</a:t>
            </a:r>
            <a:r>
              <a:rPr lang="ar-MA" altLang="fr-FR" b="1" dirty="0">
                <a:latin typeface="Traditional Arabic" pitchFamily="18" charset="-78"/>
                <a:cs typeface="Traditional Arabic" pitchFamily="18" charset="-78"/>
                <a:sym typeface="Futura Condensed"/>
              </a:rPr>
              <a:t> للتربية والتكوين</a:t>
            </a:r>
            <a:br>
              <a:rPr lang="ar-MA" altLang="fr-FR" b="1" dirty="0">
                <a:latin typeface="Traditional Arabic" pitchFamily="18" charset="-78"/>
                <a:cs typeface="Traditional Arabic" pitchFamily="18" charset="-78"/>
                <a:sym typeface="Futura Condensed"/>
              </a:rPr>
            </a:br>
            <a:r>
              <a:rPr lang="ar-MA" altLang="fr-FR" b="1" dirty="0">
                <a:latin typeface="Traditional Arabic" pitchFamily="18" charset="-78"/>
                <a:cs typeface="Traditional Arabic" pitchFamily="18" charset="-78"/>
                <a:sym typeface="Futura Condensed"/>
              </a:rPr>
              <a:t>جهة مراكش-أسفي</a:t>
            </a:r>
            <a:br>
              <a:rPr lang="ar-MA" altLang="fr-FR" b="1" dirty="0">
                <a:latin typeface="Traditional Arabic" pitchFamily="18" charset="-78"/>
                <a:cs typeface="Traditional Arabic" pitchFamily="18" charset="-78"/>
                <a:sym typeface="Futura Condensed"/>
              </a:rPr>
            </a:br>
            <a:r>
              <a:rPr lang="ar-MA" altLang="fr-FR" b="1" dirty="0">
                <a:latin typeface="Traditional Arabic" pitchFamily="18" charset="-78"/>
                <a:cs typeface="Traditional Arabic" pitchFamily="18" charset="-78"/>
                <a:sym typeface="Futura Condensed"/>
              </a:rPr>
              <a:t>مديرية مراكش</a:t>
            </a:r>
            <a:br>
              <a:rPr lang="ar-MA" altLang="fr-FR" b="1" dirty="0">
                <a:latin typeface="Traditional Arabic" pitchFamily="18" charset="-78"/>
                <a:cs typeface="Traditional Arabic" pitchFamily="18" charset="-78"/>
                <a:sym typeface="Futura Condensed"/>
              </a:rPr>
            </a:br>
            <a:r>
              <a:rPr lang="ar-MA" altLang="fr-FR" b="1" dirty="0">
                <a:latin typeface="Traditional Arabic" pitchFamily="18" charset="-78"/>
                <a:cs typeface="Traditional Arabic" pitchFamily="18" charset="-78"/>
                <a:sym typeface="Futura Condensed"/>
              </a:rPr>
              <a:t>ثانوية العودة السعدية </a:t>
            </a:r>
            <a:r>
              <a:rPr lang="ar-MA" altLang="fr-FR" b="1" dirty="0" err="1">
                <a:latin typeface="Traditional Arabic" pitchFamily="18" charset="-78"/>
                <a:cs typeface="Traditional Arabic" pitchFamily="18" charset="-78"/>
                <a:sym typeface="Futura Condensed"/>
              </a:rPr>
              <a:t>التأهيلية</a:t>
            </a:r>
            <a:r>
              <a:rPr lang="ar-MA" altLang="fr-FR" b="1" dirty="0">
                <a:latin typeface="Traditional Arabic" pitchFamily="18" charset="-78"/>
                <a:cs typeface="Traditional Arabic" pitchFamily="18" charset="-78"/>
                <a:sym typeface="Futura Condensed"/>
              </a:rPr>
              <a:t> </a:t>
            </a:r>
            <a:r>
              <a:rPr lang="fr-FR" altLang="fr-FR" b="1" dirty="0">
                <a:latin typeface="Traditional Arabic" pitchFamily="18" charset="-78"/>
                <a:cs typeface="Traditional Arabic" pitchFamily="18" charset="-78"/>
                <a:sym typeface="Futura Condensed"/>
              </a:rPr>
              <a:t>42000S02</a:t>
            </a:r>
          </a:p>
        </p:txBody>
      </p:sp>
      <p:sp>
        <p:nvSpPr>
          <p:cNvPr id="5" name="Rectangle 11"/>
          <p:cNvSpPr>
            <a:spLocks noChangeArrowheads="1"/>
          </p:cNvSpPr>
          <p:nvPr/>
        </p:nvSpPr>
        <p:spPr bwMode="auto">
          <a:xfrm>
            <a:off x="6696075" y="0"/>
            <a:ext cx="2447925" cy="1008113"/>
          </a:xfrm>
          <a:prstGeom prst="rect">
            <a:avLst/>
          </a:prstGeom>
          <a:noFill/>
          <a:ln w="9525">
            <a:noFill/>
            <a:miter lim="800000"/>
            <a:headEnd/>
            <a:tailEnd/>
          </a:ln>
        </p:spPr>
        <p:txBody>
          <a:bodyPr anchor="ctr"/>
          <a:lstStyle/>
          <a:p>
            <a:pPr algn="ctr" eaLnBrk="0" fontAlgn="base" hangingPunct="0">
              <a:spcBef>
                <a:spcPct val="0"/>
              </a:spcBef>
              <a:spcAft>
                <a:spcPct val="0"/>
              </a:spcAft>
            </a:pPr>
            <a:r>
              <a:rPr lang="ar-MA" altLang="fr-FR" sz="2000" b="1" dirty="0">
                <a:solidFill>
                  <a:srgbClr val="000000"/>
                </a:solidFill>
                <a:latin typeface="Times New Roman" pitchFamily="18" charset="0"/>
                <a:cs typeface="Traditional Arabic" pitchFamily="18" charset="-78"/>
                <a:sym typeface="Futura Condensed"/>
              </a:rPr>
              <a:t>المملكـة المغربيـة</a:t>
            </a:r>
            <a:br>
              <a:rPr lang="ar-MA" altLang="fr-FR" sz="2000" b="1" dirty="0">
                <a:solidFill>
                  <a:srgbClr val="000000"/>
                </a:solidFill>
                <a:latin typeface="Times New Roman" pitchFamily="18" charset="0"/>
                <a:cs typeface="Traditional Arabic" pitchFamily="18" charset="-78"/>
                <a:sym typeface="Futura Condensed"/>
              </a:rPr>
            </a:br>
            <a:r>
              <a:rPr lang="ar-MA" altLang="fr-FR" sz="2000" b="1" dirty="0">
                <a:solidFill>
                  <a:srgbClr val="000000"/>
                </a:solidFill>
                <a:latin typeface="Times New Roman" pitchFamily="18" charset="0"/>
                <a:cs typeface="Traditional Arabic" pitchFamily="18" charset="-78"/>
                <a:sym typeface="Futura Condensed"/>
              </a:rPr>
              <a:t>وزارة التربية الوطنية</a:t>
            </a:r>
            <a:br>
              <a:rPr lang="ar-MA" altLang="fr-FR" sz="2000" b="1" dirty="0">
                <a:solidFill>
                  <a:srgbClr val="000000"/>
                </a:solidFill>
                <a:latin typeface="Times New Roman" pitchFamily="18" charset="0"/>
                <a:cs typeface="Traditional Arabic" pitchFamily="18" charset="-78"/>
                <a:sym typeface="Futura Condensed"/>
              </a:rPr>
            </a:br>
            <a:r>
              <a:rPr lang="ar-MA" altLang="fr-FR" sz="2000" b="1" dirty="0">
                <a:solidFill>
                  <a:srgbClr val="000000"/>
                </a:solidFill>
                <a:latin typeface="Times New Roman" pitchFamily="18" charset="0"/>
                <a:cs typeface="Traditional Arabic" pitchFamily="18" charset="-78"/>
                <a:sym typeface="Futura Condensed"/>
              </a:rPr>
              <a:t>والتكوين المهني</a:t>
            </a:r>
            <a:endParaRPr lang="fr-FR" altLang="fr-FR" sz="2000" b="1" dirty="0">
              <a:solidFill>
                <a:srgbClr val="000000"/>
              </a:solidFill>
              <a:latin typeface="Times New Roman" pitchFamily="18" charset="0"/>
              <a:cs typeface="Traditional Arabic" pitchFamily="18" charset="-78"/>
              <a:sym typeface="Futura Condense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1000"/>
            <a:lum/>
          </a:blip>
          <a:srcRect/>
          <a:stretch>
            <a:fillRect/>
          </a:stretch>
        </a:blip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0" y="1700808"/>
            <a:ext cx="8893175" cy="3257550"/>
          </a:xfrm>
        </p:spPr>
        <p:txBody>
          <a:bodyPr>
            <a:noAutofit/>
          </a:bodyPr>
          <a:lstStyle/>
          <a:p>
            <a:pPr algn="ctr">
              <a:buFontTx/>
              <a:buNone/>
            </a:pPr>
            <a:r>
              <a:rPr lang="ar-MA" altLang="fr-FR" b="1" dirty="0" smtClean="0">
                <a:cs typeface="Traditional Arabic" pitchFamily="18" charset="-78"/>
              </a:rPr>
              <a:t>باقي أساليب المراقبة المستمرة </a:t>
            </a:r>
            <a:r>
              <a:rPr lang="fr-FR" altLang="fr-FR" b="1" dirty="0" smtClean="0">
                <a:cs typeface="Traditional Arabic" pitchFamily="18" charset="-78"/>
                <a:sym typeface="Wingdings" pitchFamily="2" charset="2"/>
              </a:rPr>
              <a:t></a:t>
            </a:r>
          </a:p>
          <a:p>
            <a:pPr algn="r" rtl="1">
              <a:buFontTx/>
              <a:buNone/>
            </a:pPr>
            <a:r>
              <a:rPr lang="ar-MA" altLang="fr-FR" sz="1800" b="1" dirty="0" smtClean="0">
                <a:cs typeface="Traditional Arabic" pitchFamily="18" charset="-78"/>
              </a:rPr>
              <a:t>تتكون باقي أساليب المراقبة المستمرة </a:t>
            </a:r>
            <a:r>
              <a:rPr lang="ar-MA" altLang="fr-FR" sz="1800" b="1" dirty="0" err="1" smtClean="0">
                <a:cs typeface="Traditional Arabic" pitchFamily="18" charset="-78"/>
              </a:rPr>
              <a:t>من:</a:t>
            </a:r>
            <a:endParaRPr lang="ar-MA" altLang="fr-FR" sz="1800" b="1" dirty="0" smtClean="0">
              <a:cs typeface="Traditional Arabic" pitchFamily="18" charset="-78"/>
            </a:endParaRPr>
          </a:p>
          <a:p>
            <a:pPr algn="r" rtl="1">
              <a:buFont typeface="Wingdings 2" pitchFamily="18" charset="2"/>
              <a:buChar char="P"/>
            </a:pPr>
            <a:r>
              <a:rPr lang="ar-MA" altLang="fr-FR" sz="1800" b="1" dirty="0" smtClean="0">
                <a:cs typeface="Traditional Arabic" pitchFamily="18" charset="-78"/>
                <a:sym typeface="Wingdings 2" pitchFamily="18" charset="2"/>
              </a:rPr>
              <a:t>أسئلة المراقبة الشفهية التي يطرحها المدرس في بداية الحصة الدراسية، على ألا تنصب على الجانب المعرفي فقط، وأن تشمل باقي العمليات العقلية.</a:t>
            </a:r>
          </a:p>
          <a:p>
            <a:pPr algn="r" rtl="1">
              <a:buFont typeface="Wingdings 2" pitchFamily="18" charset="2"/>
              <a:buChar char="P"/>
            </a:pPr>
            <a:r>
              <a:rPr lang="ar-MA" altLang="fr-FR" sz="1800" b="1" dirty="0" smtClean="0">
                <a:cs typeface="Traditional Arabic" pitchFamily="18" charset="-78"/>
                <a:sym typeface="Wingdings 2" pitchFamily="18" charset="2"/>
              </a:rPr>
              <a:t>تقويم مشاركة المتعلمين داخل الفصل الدراسي.</a:t>
            </a:r>
          </a:p>
          <a:p>
            <a:pPr algn="r" rtl="1">
              <a:buFont typeface="Wingdings 2" pitchFamily="18" charset="2"/>
              <a:buChar char="P"/>
            </a:pPr>
            <a:r>
              <a:rPr lang="ar-MA" altLang="fr-FR" sz="1800" b="1" dirty="0" smtClean="0">
                <a:cs typeface="Traditional Arabic" pitchFamily="18" charset="-78"/>
                <a:sym typeface="Wingdings 2" pitchFamily="18" charset="2"/>
              </a:rPr>
              <a:t>تقويم الأنشطة التي تنجز من طرف المتعلمين، خارج الفصل الدراسي، سواء بصفة فردية، أو في إطار مجموعات، مثل البحوث والأعمال التطبيقية وإعداد الملفات وغيرها.</a:t>
            </a:r>
          </a:p>
          <a:p>
            <a:pPr algn="ctr">
              <a:buFontTx/>
              <a:buNone/>
            </a:pPr>
            <a:r>
              <a:rPr lang="ar-MA" altLang="fr-FR" b="1" dirty="0" smtClean="0">
                <a:cs typeface="Traditional Arabic" pitchFamily="18" charset="-78"/>
              </a:rPr>
              <a:t>حساب المعدل الدوري للمراقبة المستمرة</a:t>
            </a:r>
            <a:r>
              <a:rPr lang="ar-MA" altLang="fr-FR" sz="2400" b="1" dirty="0" smtClean="0">
                <a:cs typeface="Traditional Arabic" pitchFamily="18" charset="-78"/>
              </a:rPr>
              <a:t> </a:t>
            </a:r>
            <a:r>
              <a:rPr lang="fr-FR" altLang="fr-FR" b="1" dirty="0" smtClean="0">
                <a:cs typeface="Traditional Arabic" pitchFamily="18" charset="-78"/>
                <a:sym typeface="Wingdings" pitchFamily="2" charset="2"/>
              </a:rPr>
              <a:t></a:t>
            </a:r>
            <a:endParaRPr lang="ar-MA" altLang="fr-FR" b="1" dirty="0" smtClean="0">
              <a:cs typeface="Traditional Arabic" pitchFamily="18" charset="-78"/>
            </a:endParaRPr>
          </a:p>
          <a:p>
            <a:pPr algn="r" rtl="1">
              <a:buFont typeface="Wingdings 2" pitchFamily="18" charset="2"/>
              <a:buNone/>
            </a:pPr>
            <a:r>
              <a:rPr lang="ar-MA" altLang="fr-FR" sz="1800" b="1" dirty="0" smtClean="0">
                <a:cs typeface="Traditional Arabic" pitchFamily="18" charset="-78"/>
                <a:sym typeface="Wingdings 2" pitchFamily="18" charset="2"/>
              </a:rPr>
              <a:t>يتم حساب المعدل العام للمراقبة المستمرة للمادة في كل دورة باعتماد نسبة 75% للفروض الكتابية المحروسة، ونسبة 25% لباقي أساليب المراقبة المستمرة.</a:t>
            </a:r>
          </a:p>
          <a:p>
            <a:pPr algn="r" rtl="1">
              <a:buFont typeface="Wingdings 2" pitchFamily="18" charset="2"/>
              <a:buNone/>
            </a:pPr>
            <a:endParaRPr lang="ar-MA" altLang="fr-FR" sz="1800" b="1" dirty="0" smtClean="0">
              <a:cs typeface="Traditional Arabic" pitchFamily="18" charset="-78"/>
              <a:sym typeface="Wingdings 2" pitchFamily="18" charset="2"/>
            </a:endParaRPr>
          </a:p>
          <a:p>
            <a:pPr algn="r" rtl="1">
              <a:buFont typeface="Wingdings 2" pitchFamily="18" charset="2"/>
              <a:buNone/>
            </a:pPr>
            <a:r>
              <a:rPr lang="ar-MA" altLang="fr-FR" sz="1600" b="1" dirty="0" smtClean="0">
                <a:cs typeface="Traditional Arabic" pitchFamily="18" charset="-78"/>
              </a:rPr>
              <a:t> </a:t>
            </a:r>
            <a:r>
              <a:rPr lang="fr-FR" altLang="fr-FR" sz="1600" b="1" dirty="0" smtClean="0">
                <a:cs typeface="Traditional Arabic" pitchFamily="18" charset="-78"/>
                <a:sym typeface="Wingdings" pitchFamily="2" charset="2"/>
              </a:rPr>
              <a:t></a:t>
            </a:r>
            <a:r>
              <a:rPr lang="ar-MA" altLang="fr-FR" sz="1600" b="1" dirty="0" smtClean="0">
                <a:cs typeface="Traditional Arabic" pitchFamily="18" charset="-78"/>
                <a:sym typeface="Wingdings" pitchFamily="2" charset="2"/>
              </a:rPr>
              <a:t> التوجيهات التربوية والبرامج الخاصة بتدريس مادة التاريخ والجغرافيا بسلك اللتعليم الثانوي التأهيلي، </a:t>
            </a:r>
            <a:r>
              <a:rPr lang="ar-MA" altLang="fr-FR" sz="1600" b="1" dirty="0" err="1" smtClean="0">
                <a:cs typeface="Traditional Arabic" pitchFamily="18" charset="-78"/>
                <a:sym typeface="Wingdings" pitchFamily="2" charset="2"/>
              </a:rPr>
              <a:t>نونبر</a:t>
            </a:r>
            <a:r>
              <a:rPr lang="ar-MA" altLang="fr-FR" sz="1600" b="1" dirty="0" smtClean="0">
                <a:cs typeface="Traditional Arabic" pitchFamily="18" charset="-78"/>
                <a:sym typeface="Wingdings" pitchFamily="2" charset="2"/>
              </a:rPr>
              <a:t> </a:t>
            </a:r>
            <a:r>
              <a:rPr lang="ar-MA" altLang="fr-FR" sz="1600" b="1" dirty="0" err="1" smtClean="0">
                <a:cs typeface="Traditional Arabic" pitchFamily="18" charset="-78"/>
                <a:sym typeface="Wingdings" pitchFamily="2" charset="2"/>
              </a:rPr>
              <a:t>2007م</a:t>
            </a:r>
            <a:r>
              <a:rPr lang="ar-MA" altLang="fr-FR" sz="1600" b="1" dirty="0" smtClean="0">
                <a:cs typeface="Traditional Arabic" pitchFamily="18" charset="-78"/>
                <a:sym typeface="Wingdings" pitchFamily="2" charset="2"/>
              </a:rPr>
              <a:t>، ص: 39.</a:t>
            </a:r>
            <a:endParaRPr lang="fr-FR" altLang="fr-FR" sz="1600" b="1" dirty="0" smtClean="0">
              <a:cs typeface="Traditional Arabic" pitchFamily="18" charset="-78"/>
              <a:sym typeface="Wingdings" pitchFamily="2" charset="2"/>
            </a:endParaRPr>
          </a:p>
        </p:txBody>
      </p:sp>
      <p:sp>
        <p:nvSpPr>
          <p:cNvPr id="11267" name="Rectangle 3"/>
          <p:cNvSpPr>
            <a:spLocks noGrp="1" noChangeArrowheads="1"/>
          </p:cNvSpPr>
          <p:nvPr>
            <p:ph type="title"/>
          </p:nvPr>
        </p:nvSpPr>
        <p:spPr>
          <a:xfrm>
            <a:off x="457200" y="260648"/>
            <a:ext cx="8229600" cy="1143000"/>
          </a:xfrm>
          <a:noFill/>
        </p:spPr>
        <p:txBody>
          <a:bodyPr>
            <a:normAutofit fontScale="90000"/>
          </a:bodyPr>
          <a:lstStyle/>
          <a:p>
            <a:pPr rtl="1"/>
            <a:r>
              <a:rPr lang="ar-MA" altLang="fr-FR" sz="3600" b="1" dirty="0" smtClean="0">
                <a:solidFill>
                  <a:schemeClr val="tx1"/>
                </a:solidFill>
                <a:cs typeface="Traditional Arabic" pitchFamily="18" charset="-78"/>
              </a:rPr>
              <a:t>أساليب </a:t>
            </a:r>
            <a:r>
              <a:rPr lang="ar-MA" altLang="fr-FR" sz="3600" b="1" dirty="0" smtClean="0">
                <a:solidFill>
                  <a:schemeClr val="tx1"/>
                </a:solidFill>
                <a:cs typeface="Traditional Arabic" pitchFamily="18" charset="-78"/>
              </a:rPr>
              <a:t>تنظيم</a:t>
            </a:r>
            <a:r>
              <a:rPr lang="ar-MA" altLang="fr-FR" sz="3600" b="1" dirty="0" smtClean="0">
                <a:solidFill>
                  <a:schemeClr val="tx1"/>
                </a:solidFill>
                <a:cs typeface="Traditional Arabic" pitchFamily="18" charset="-78"/>
              </a:rPr>
              <a:t> </a:t>
            </a:r>
            <a:r>
              <a:rPr lang="ar-MA" altLang="fr-FR" sz="3600" b="1" dirty="0" smtClean="0">
                <a:solidFill>
                  <a:schemeClr val="tx1"/>
                </a:solidFill>
                <a:cs typeface="Traditional Arabic" pitchFamily="18" charset="-78"/>
              </a:rPr>
              <a:t>المراقبة المستمرة وحساب المعدل الدوري</a:t>
            </a:r>
            <a:br>
              <a:rPr lang="ar-MA" altLang="fr-FR" sz="3600" b="1" dirty="0" smtClean="0">
                <a:solidFill>
                  <a:schemeClr val="tx1"/>
                </a:solidFill>
                <a:cs typeface="Traditional Arabic" pitchFamily="18" charset="-78"/>
              </a:rPr>
            </a:br>
            <a:r>
              <a:rPr lang="ar-MA" altLang="fr-FR" sz="3600" b="1" dirty="0" smtClean="0">
                <a:solidFill>
                  <a:schemeClr val="tx1"/>
                </a:solidFill>
                <a:cs typeface="Traditional Arabic" pitchFamily="18" charset="-78"/>
              </a:rPr>
              <a:t> في السلك الثانوي </a:t>
            </a:r>
            <a:r>
              <a:rPr lang="ar-MA" altLang="fr-FR" sz="3600" b="1" dirty="0" smtClean="0">
                <a:solidFill>
                  <a:schemeClr val="tx1"/>
                </a:solidFill>
                <a:cs typeface="Traditional Arabic" pitchFamily="18" charset="-78"/>
              </a:rPr>
              <a:t>التأهيلي نموذجا</a:t>
            </a:r>
            <a:endParaRPr lang="fr-FR" altLang="fr-FR" sz="3600" b="1" dirty="0" smtClean="0">
              <a:solidFill>
                <a:schemeClr val="tx1"/>
              </a:solidFill>
              <a:cs typeface="Traditional Arabic" pitchFamily="18" charset="-7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ar-MA" dirty="0" smtClean="0"/>
              <a:t>لوائح الأقسام والتنقيط</a:t>
            </a:r>
            <a:endParaRPr lang="fr-FR" dirty="0"/>
          </a:p>
        </p:txBody>
      </p:sp>
      <p:sp>
        <p:nvSpPr>
          <p:cNvPr id="3" name="Espace réservé du contenu 2"/>
          <p:cNvSpPr>
            <a:spLocks noGrp="1"/>
          </p:cNvSpPr>
          <p:nvPr>
            <p:ph idx="1"/>
          </p:nvPr>
        </p:nvSpPr>
        <p:spPr/>
        <p:txBody>
          <a:bodyPr/>
          <a:lstStyle/>
          <a:p>
            <a:pPr algn="ctr"/>
            <a:endParaRPr lang="ar-MA" dirty="0" smtClean="0"/>
          </a:p>
          <a:p>
            <a:pPr algn="ctr">
              <a:buNone/>
            </a:pPr>
            <a:endParaRPr lang="ar-MA" dirty="0" smtClean="0"/>
          </a:p>
          <a:p>
            <a:pPr algn="ctr">
              <a:buNone/>
            </a:pPr>
            <a:r>
              <a:rPr lang="ar-MA" b="1" dirty="0" smtClean="0">
                <a:solidFill>
                  <a:srgbClr val="C00000"/>
                </a:solidFill>
              </a:rPr>
              <a:t>ينصح </a:t>
            </a:r>
            <a:r>
              <a:rPr lang="ar-MA" b="1" dirty="0" err="1" smtClean="0">
                <a:solidFill>
                  <a:srgbClr val="C00000"/>
                </a:solidFill>
              </a:rPr>
              <a:t>بإستعمال</a:t>
            </a:r>
            <a:r>
              <a:rPr lang="ar-MA" b="1" dirty="0" smtClean="0">
                <a:solidFill>
                  <a:srgbClr val="C00000"/>
                </a:solidFill>
              </a:rPr>
              <a:t> موقع مسار وتصدير لوائح </a:t>
            </a:r>
            <a:r>
              <a:rPr lang="ar-MA" b="1" dirty="0" err="1" smtClean="0">
                <a:solidFill>
                  <a:srgbClr val="C00000"/>
                </a:solidFill>
              </a:rPr>
              <a:t>الأقسان</a:t>
            </a:r>
            <a:r>
              <a:rPr lang="ar-MA" b="1" dirty="0" smtClean="0">
                <a:solidFill>
                  <a:srgbClr val="C00000"/>
                </a:solidFill>
              </a:rPr>
              <a:t> وإضافتها في هذا </a:t>
            </a:r>
            <a:r>
              <a:rPr lang="ar-MA" b="1" dirty="0" err="1" smtClean="0">
                <a:solidFill>
                  <a:srgbClr val="C00000"/>
                </a:solidFill>
              </a:rPr>
              <a:t>الباب:</a:t>
            </a:r>
            <a:endParaRPr lang="ar-MA" b="1" dirty="0" smtClean="0">
              <a:solidFill>
                <a:srgbClr val="C00000"/>
              </a:solidFill>
            </a:endParaRPr>
          </a:p>
          <a:p>
            <a:pPr algn="ctr">
              <a:buNone/>
            </a:pPr>
            <a:r>
              <a:rPr lang="ar-MA" b="1" dirty="0" smtClean="0">
                <a:solidFill>
                  <a:srgbClr val="C00000"/>
                </a:solidFill>
              </a:rPr>
              <a:t>رابط مختصر لبوابة </a:t>
            </a:r>
            <a:r>
              <a:rPr lang="ar-MA" b="1" dirty="0" err="1" smtClean="0">
                <a:solidFill>
                  <a:srgbClr val="C00000"/>
                </a:solidFill>
              </a:rPr>
              <a:t>مسار:</a:t>
            </a:r>
            <a:endParaRPr lang="ar-MA" b="1" dirty="0" smtClean="0">
              <a:solidFill>
                <a:srgbClr val="C00000"/>
              </a:solidFill>
            </a:endParaRPr>
          </a:p>
          <a:p>
            <a:pPr algn="ctr">
              <a:buNone/>
            </a:pPr>
            <a:r>
              <a:rPr lang="fr-FR" dirty="0" smtClean="0">
                <a:hlinkClick r:id="rId3"/>
              </a:rPr>
              <a:t>http://pintient.com/1rMW</a:t>
            </a:r>
            <a:endParaRPr lang="ar-MA" dirty="0" smtClean="0"/>
          </a:p>
          <a:p>
            <a:pPr algn="ctr">
              <a:buNone/>
            </a:pPr>
            <a:endParaRPr lang="fr-F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43408"/>
            <a:ext cx="8229600" cy="1143000"/>
          </a:xfrm>
        </p:spPr>
        <p:txBody>
          <a:bodyPr>
            <a:noAutofit/>
          </a:bodyPr>
          <a:lstStyle/>
          <a:p>
            <a:pPr rtl="1"/>
            <a:r>
              <a:rPr lang="ar-MA" sz="2400" b="1" dirty="0" smtClean="0"/>
              <a:t>الأنشطة </a:t>
            </a:r>
            <a:r>
              <a:rPr lang="ar-MA" sz="2400" b="1" dirty="0" err="1" smtClean="0"/>
              <a:t>التعلمية</a:t>
            </a:r>
            <a:r>
              <a:rPr lang="ar-MA" sz="2400" b="1" dirty="0" smtClean="0"/>
              <a:t> </a:t>
            </a:r>
            <a:r>
              <a:rPr lang="ar-MA" sz="2400" b="1" dirty="0" err="1" smtClean="0"/>
              <a:t>التكوينية </a:t>
            </a:r>
            <a:r>
              <a:rPr lang="ar-MA" sz="2400" b="1" dirty="0" smtClean="0"/>
              <a:t>(نصوص مادة الجغرافيا أنموذجا</a:t>
            </a:r>
            <a:r>
              <a:rPr lang="ar-MA" sz="2400" b="1" dirty="0" err="1" smtClean="0"/>
              <a:t>)</a:t>
            </a:r>
            <a:endParaRPr lang="fr-FR" sz="2400" b="1" dirty="0"/>
          </a:p>
        </p:txBody>
      </p:sp>
      <p:graphicFrame>
        <p:nvGraphicFramePr>
          <p:cNvPr id="4" name="Group 31"/>
          <p:cNvGraphicFramePr>
            <a:graphicFrameLocks/>
          </p:cNvGraphicFramePr>
          <p:nvPr/>
        </p:nvGraphicFramePr>
        <p:xfrm>
          <a:off x="0" y="764704"/>
          <a:ext cx="9143999" cy="6062932"/>
        </p:xfrm>
        <a:graphic>
          <a:graphicData uri="http://schemas.openxmlformats.org/drawingml/2006/table">
            <a:tbl>
              <a:tblPr/>
              <a:tblGrid>
                <a:gridCol w="1024445"/>
                <a:gridCol w="5441310"/>
                <a:gridCol w="1374051"/>
                <a:gridCol w="1304193"/>
              </a:tblGrid>
              <a:tr h="619925">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ar-MA" altLang="fr-FR" sz="1100" b="1" i="0" u="none" strike="noStrike" cap="none" normalizeH="0" baseline="0" dirty="0" err="1" smtClean="0">
                          <a:ln>
                            <a:noFill/>
                          </a:ln>
                          <a:solidFill>
                            <a:schemeClr val="tx1"/>
                          </a:solidFill>
                          <a:effectLst/>
                          <a:latin typeface="Arial" panose="020B0604020202020204" pitchFamily="34" charset="0"/>
                          <a:cs typeface="Traditional Arabic" panose="02020803070505020304" pitchFamily="18" charset="-78"/>
                        </a:rPr>
                        <a:t>تغيبات</a:t>
                      </a:r>
                      <a:r>
                        <a:rPr kumimoji="0" lang="ar-MA" altLang="fr-FR" sz="11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 المتعلمات والمتعلمين</a:t>
                      </a:r>
                      <a:endParaRPr kumimoji="0" lang="fr-FR" altLang="fr-FR" sz="11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ar-MA" altLang="fr-FR" sz="1100" b="1" i="0" u="none" strike="noStrike" cap="none" normalizeH="0" baseline="0" smtClean="0">
                          <a:ln>
                            <a:noFill/>
                          </a:ln>
                          <a:solidFill>
                            <a:schemeClr val="tx1"/>
                          </a:solidFill>
                          <a:effectLst/>
                          <a:latin typeface="Arial" panose="020B0604020202020204" pitchFamily="34" charset="0"/>
                          <a:cs typeface="Traditional Arabic" panose="02020803070505020304" pitchFamily="18" charset="-78"/>
                        </a:rPr>
                        <a:t>الأنشطة التكوينية الأساسية، التطبيقية الوظيفية، تقويم التعلمات</a:t>
                      </a:r>
                      <a:endParaRPr kumimoji="0" lang="fr-FR" altLang="fr-FR" sz="1100" b="1" i="0" u="none" strike="noStrike" cap="none" normalizeH="0" baseline="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عنوان الوحدة </a:t>
                      </a:r>
                      <a:r>
                        <a:rPr kumimoji="0" lang="ar-MA" altLang="fr-FR" sz="1200" b="1" i="0" u="none" strike="noStrike" cap="none" normalizeH="0" baseline="0" dirty="0" err="1" smtClean="0">
                          <a:ln>
                            <a:noFill/>
                          </a:ln>
                          <a:solidFill>
                            <a:schemeClr val="tx1"/>
                          </a:solidFill>
                          <a:effectLst/>
                          <a:latin typeface="Arial" panose="020B0604020202020204" pitchFamily="34" charset="0"/>
                          <a:cs typeface="Traditional Arabic" panose="02020803070505020304" pitchFamily="18" charset="-78"/>
                        </a:rPr>
                        <a:t>التعليمية </a:t>
                      </a:r>
                      <a:r>
                        <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 </a:t>
                      </a:r>
                      <a:r>
                        <a:rPr kumimoji="0" lang="ar-MA" altLang="fr-FR" sz="1200" b="1" i="0" u="none" strike="noStrike" cap="none" normalizeH="0" baseline="0" dirty="0" err="1" smtClean="0">
                          <a:ln>
                            <a:noFill/>
                          </a:ln>
                          <a:solidFill>
                            <a:schemeClr val="tx1"/>
                          </a:solidFill>
                          <a:effectLst/>
                          <a:latin typeface="Arial" panose="020B0604020202020204" pitchFamily="34" charset="0"/>
                          <a:cs typeface="Traditional Arabic" panose="02020803070505020304" pitchFamily="18" charset="-78"/>
                        </a:rPr>
                        <a:t>التعلمية</a:t>
                      </a: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ar-MA" altLang="fr-FR" sz="11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التاريخ والتوقيت</a:t>
                      </a:r>
                      <a:endParaRPr kumimoji="0" lang="fr-FR" altLang="fr-FR" sz="11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1939">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700" b="1" i="0" u="none" strike="noStrike" cap="none" normalizeH="0" baseline="0" dirty="0" smtClean="0">
                        <a:ln>
                          <a:noFill/>
                        </a:ln>
                        <a:solidFill>
                          <a:schemeClr val="accent2"/>
                        </a:solidFill>
                        <a:effectLst/>
                        <a:latin typeface="Arial" panose="020B0604020202020204" pitchFamily="34" charset="0"/>
                        <a:cs typeface="Traditional Arabic" panose="02020803070505020304" pitchFamily="18"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pPr>
                      <a:r>
                        <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تمهيد إشكالي</a:t>
                      </a:r>
                    </a:p>
                    <a:p>
                      <a:pPr marL="400050" marR="0" lvl="0" indent="-400050" algn="r" defTabSz="914400" rtl="1" eaLnBrk="0" fontAlgn="base" latinLnBrk="0" hangingPunct="0">
                        <a:lnSpc>
                          <a:spcPct val="100000"/>
                        </a:lnSpc>
                        <a:spcBef>
                          <a:spcPct val="20000"/>
                        </a:spcBef>
                        <a:spcAft>
                          <a:spcPct val="0"/>
                        </a:spcAft>
                        <a:buClrTx/>
                        <a:buSzTx/>
                        <a:buFontTx/>
                        <a:buAutoNum type="romanUcParenR"/>
                        <a:tabLst/>
                      </a:pPr>
                      <a:r>
                        <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مفهوم وأبعاد العولمة</a:t>
                      </a:r>
                    </a:p>
                    <a:p>
                      <a:pPr marL="400050" marR="0" lvl="0" indent="-400050" algn="r" defTabSz="914400" rtl="1" eaLnBrk="0" fontAlgn="base" latinLnBrk="0" hangingPunct="0">
                        <a:lnSpc>
                          <a:spcPct val="100000"/>
                        </a:lnSpc>
                        <a:spcBef>
                          <a:spcPct val="20000"/>
                        </a:spcBef>
                        <a:spcAft>
                          <a:spcPct val="0"/>
                        </a:spcAft>
                        <a:buClrTx/>
                        <a:buSzTx/>
                        <a:buFontTx/>
                        <a:buAutoNum type="arabicParenR"/>
                        <a:tabLst/>
                      </a:pPr>
                      <a:r>
                        <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مفهوم العولمة</a:t>
                      </a:r>
                    </a:p>
                    <a:p>
                      <a:pPr marL="400050" marR="0" lvl="0" indent="-400050" algn="r" defTabSz="914400" rtl="1" eaLnBrk="0" fontAlgn="base" latinLnBrk="0" hangingPunct="0">
                        <a:lnSpc>
                          <a:spcPct val="100000"/>
                        </a:lnSpc>
                        <a:spcBef>
                          <a:spcPct val="20000"/>
                        </a:spcBef>
                        <a:spcAft>
                          <a:spcPct val="0"/>
                        </a:spcAft>
                        <a:buClrTx/>
                        <a:buSzTx/>
                        <a:buFontTx/>
                        <a:buAutoNum type="arabicParenR"/>
                        <a:tabLst/>
                      </a:pPr>
                      <a:r>
                        <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أبعاد ظاهرة العولمة</a:t>
                      </a:r>
                    </a:p>
                    <a:p>
                      <a:pPr marL="400050" marR="0" lvl="0" indent="-400050" algn="r" defTabSz="914400" rtl="1" eaLnBrk="0" fontAlgn="base" latinLnBrk="0" hangingPunct="0">
                        <a:lnSpc>
                          <a:spcPct val="100000"/>
                        </a:lnSpc>
                        <a:spcBef>
                          <a:spcPct val="20000"/>
                        </a:spcBef>
                        <a:spcAft>
                          <a:spcPct val="0"/>
                        </a:spcAft>
                        <a:buClrTx/>
                        <a:buSzTx/>
                        <a:buFontTx/>
                        <a:buNone/>
                        <a:tabLst/>
                      </a:pPr>
                      <a:r>
                        <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II</a:t>
                      </a:r>
                      <a:r>
                        <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 الآليات الموظفة في نظام العولمة والفاعلون فيه</a:t>
                      </a:r>
                    </a:p>
                    <a:p>
                      <a:pPr marL="400050" marR="0" lvl="0" indent="-400050" algn="r" defTabSz="914400" rtl="1" eaLnBrk="0" fontAlgn="base" latinLnBrk="0" hangingPunct="0">
                        <a:lnSpc>
                          <a:spcPct val="100000"/>
                        </a:lnSpc>
                        <a:spcBef>
                          <a:spcPct val="20000"/>
                        </a:spcBef>
                        <a:spcAft>
                          <a:spcPct val="0"/>
                        </a:spcAft>
                        <a:buClrTx/>
                        <a:buSzTx/>
                        <a:buFontTx/>
                        <a:buAutoNum type="arabicParenR"/>
                        <a:tabLst/>
                      </a:pPr>
                      <a:r>
                        <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آليات نظام العولمة</a:t>
                      </a:r>
                    </a:p>
                    <a:p>
                      <a:pPr marL="400050" marR="0" lvl="0" indent="-400050" algn="r" defTabSz="914400" rtl="1" eaLnBrk="0" fontAlgn="base" latinLnBrk="0" hangingPunct="0">
                        <a:lnSpc>
                          <a:spcPct val="100000"/>
                        </a:lnSpc>
                        <a:spcBef>
                          <a:spcPct val="20000"/>
                        </a:spcBef>
                        <a:spcAft>
                          <a:spcPct val="0"/>
                        </a:spcAft>
                        <a:buClrTx/>
                        <a:buSzTx/>
                        <a:buFontTx/>
                        <a:buAutoNum type="arabicParenR"/>
                        <a:tabLst/>
                      </a:pPr>
                      <a:r>
                        <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الفاعلون في نظام العولمة</a:t>
                      </a:r>
                    </a:p>
                    <a:p>
                      <a:pPr marL="400050" marR="0" lvl="0" indent="-400050" algn="r" defTabSz="914400" rtl="1" eaLnBrk="0" fontAlgn="base" latinLnBrk="0" hangingPunct="0">
                        <a:lnSpc>
                          <a:spcPct val="100000"/>
                        </a:lnSpc>
                        <a:spcBef>
                          <a:spcPct val="20000"/>
                        </a:spcBef>
                        <a:spcAft>
                          <a:spcPct val="0"/>
                        </a:spcAft>
                        <a:buClrTx/>
                        <a:buSzTx/>
                        <a:buFontTx/>
                        <a:buNone/>
                        <a:tabLst/>
                      </a:pPr>
                      <a:r>
                        <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III</a:t>
                      </a:r>
                      <a:r>
                        <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 التحديات التي تطرحها العولمة</a:t>
                      </a:r>
                    </a:p>
                    <a:p>
                      <a:pPr marL="400050" marR="0" lvl="0" indent="-400050" algn="r" defTabSz="914400" rtl="1" eaLnBrk="0" fontAlgn="base" latinLnBrk="0" hangingPunct="0">
                        <a:lnSpc>
                          <a:spcPct val="100000"/>
                        </a:lnSpc>
                        <a:spcBef>
                          <a:spcPct val="20000"/>
                        </a:spcBef>
                        <a:spcAft>
                          <a:spcPct val="0"/>
                        </a:spcAft>
                        <a:buClrTx/>
                        <a:buSzTx/>
                        <a:buFontTx/>
                        <a:buNone/>
                        <a:tabLst/>
                      </a:pPr>
                      <a:r>
                        <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خلاصة</a:t>
                      </a: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r>
                        <a:rPr kumimoji="0" lang="ar-MA" altLang="fr-FR" sz="18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العولمة: المفهوم، الآليات، الفاعلون</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r>
                        <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29/10/2016</a:t>
                      </a:r>
                    </a:p>
                    <a:p>
                      <a:pPr marL="0" marR="0" lvl="0" indent="0" algn="ctr" defTabSz="914400" rtl="1" eaLnBrk="0" fontAlgn="base" latinLnBrk="0" hangingPunct="0">
                        <a:lnSpc>
                          <a:spcPct val="100000"/>
                        </a:lnSpc>
                        <a:spcBef>
                          <a:spcPct val="20000"/>
                        </a:spcBef>
                        <a:spcAft>
                          <a:spcPct val="0"/>
                        </a:spcAft>
                        <a:buClrTx/>
                        <a:buSzTx/>
                        <a:buFontTx/>
                        <a:buNone/>
                        <a:tabLst/>
                      </a:pPr>
                      <a:endPar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p>
                      <a:pPr marL="0" marR="0" lvl="0" indent="0" algn="ctr" defTabSz="914400" rtl="1" eaLnBrk="0" fontAlgn="base" latinLnBrk="0" hangingPunct="0">
                        <a:lnSpc>
                          <a:spcPct val="100000"/>
                        </a:lnSpc>
                        <a:spcBef>
                          <a:spcPct val="20000"/>
                        </a:spcBef>
                        <a:spcAft>
                          <a:spcPct val="0"/>
                        </a:spcAft>
                        <a:buClrTx/>
                        <a:buSzTx/>
                        <a:buFontTx/>
                        <a:buNone/>
                        <a:tabLst/>
                      </a:pPr>
                      <a:endPar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p>
                      <a:pPr marL="0" marR="0" lvl="0" indent="0" algn="ctr" defTabSz="914400" rtl="1" eaLnBrk="0" fontAlgn="base" latinLnBrk="0" hangingPunct="0">
                        <a:lnSpc>
                          <a:spcPct val="100000"/>
                        </a:lnSpc>
                        <a:spcBef>
                          <a:spcPct val="20000"/>
                        </a:spcBef>
                        <a:spcAft>
                          <a:spcPct val="0"/>
                        </a:spcAft>
                        <a:buClrTx/>
                        <a:buSzTx/>
                        <a:buFontTx/>
                        <a:buNone/>
                        <a:tabLst/>
                      </a:pPr>
                      <a:endPar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p>
                      <a:pPr marL="0" marR="0" lvl="0" indent="0" algn="ctr" defTabSz="914400" rtl="1" eaLnBrk="0" fontAlgn="base" latinLnBrk="0" hangingPunct="0">
                        <a:lnSpc>
                          <a:spcPct val="100000"/>
                        </a:lnSpc>
                        <a:spcBef>
                          <a:spcPct val="20000"/>
                        </a:spcBef>
                        <a:spcAft>
                          <a:spcPct val="0"/>
                        </a:spcAft>
                        <a:buClrTx/>
                        <a:buSzTx/>
                        <a:buFontTx/>
                        <a:buNone/>
                        <a:tabLst/>
                      </a:pPr>
                      <a:endPar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p>
                      <a:pPr marL="0" marR="0" lvl="0" indent="0" algn="ctr" defTabSz="914400" rtl="1" eaLnBrk="0" fontAlgn="base" latinLnBrk="0" hangingPunct="0">
                        <a:lnSpc>
                          <a:spcPct val="100000"/>
                        </a:lnSpc>
                        <a:spcBef>
                          <a:spcPct val="20000"/>
                        </a:spcBef>
                        <a:spcAft>
                          <a:spcPct val="0"/>
                        </a:spcAft>
                        <a:buClrTx/>
                        <a:buSzTx/>
                        <a:buFontTx/>
                        <a:buNone/>
                        <a:tabLst/>
                      </a:pPr>
                      <a:r>
                        <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05/11/2016</a:t>
                      </a:r>
                    </a:p>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61068">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700" b="1" i="0" u="none" strike="noStrike" cap="none" normalizeH="0" baseline="0" dirty="0" smtClean="0">
                        <a:ln>
                          <a:noFill/>
                        </a:ln>
                        <a:solidFill>
                          <a:schemeClr val="accent2"/>
                        </a:solidFill>
                        <a:effectLst/>
                        <a:latin typeface="Arial" panose="020B0604020202020204" pitchFamily="34" charset="0"/>
                        <a:cs typeface="Traditional Arabic" panose="02020803070505020304" pitchFamily="18"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0" fontAlgn="base" latinLnBrk="0" hangingPunct="0">
                        <a:lnSpc>
                          <a:spcPct val="100000"/>
                        </a:lnSpc>
                        <a:spcBef>
                          <a:spcPct val="20000"/>
                        </a:spcBef>
                        <a:spcAft>
                          <a:spcPct val="0"/>
                        </a:spcAft>
                        <a:buClrTx/>
                        <a:buSzTx/>
                        <a:buFontTx/>
                        <a:buNone/>
                        <a:tabLst/>
                      </a:pPr>
                      <a:r>
                        <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تمهيد إشكالي</a:t>
                      </a:r>
                    </a:p>
                    <a:p>
                      <a:pPr marL="400050" marR="0" lvl="0" indent="-400050" algn="r" defTabSz="914400" rtl="1" eaLnBrk="0" fontAlgn="base" latinLnBrk="0" hangingPunct="0">
                        <a:lnSpc>
                          <a:spcPct val="100000"/>
                        </a:lnSpc>
                        <a:spcBef>
                          <a:spcPct val="20000"/>
                        </a:spcBef>
                        <a:spcAft>
                          <a:spcPct val="0"/>
                        </a:spcAft>
                        <a:buClrTx/>
                        <a:buSzTx/>
                        <a:buFontTx/>
                        <a:buAutoNum type="romanUcParenR"/>
                        <a:tabLst/>
                      </a:pPr>
                      <a:r>
                        <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يتميز واقع المجال العالمي بالتناقضات في ظل نظام العولمة</a:t>
                      </a:r>
                    </a:p>
                    <a:p>
                      <a:pPr marL="400050" marR="0" lvl="0" indent="-400050" algn="r" defTabSz="914400" rtl="1" eaLnBrk="0" fontAlgn="base" latinLnBrk="0" hangingPunct="0">
                        <a:lnSpc>
                          <a:spcPct val="100000"/>
                        </a:lnSpc>
                        <a:spcBef>
                          <a:spcPct val="20000"/>
                        </a:spcBef>
                        <a:spcAft>
                          <a:spcPct val="0"/>
                        </a:spcAft>
                        <a:buClrTx/>
                        <a:buSzTx/>
                        <a:buFontTx/>
                        <a:buNone/>
                        <a:tabLst/>
                      </a:pPr>
                      <a:r>
                        <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II</a:t>
                      </a:r>
                      <a:r>
                        <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 المعايير المعتمدة في تصنيف تنظيم المجال العالمي</a:t>
                      </a:r>
                    </a:p>
                    <a:p>
                      <a:pPr marL="400050" marR="0" lvl="0" indent="-400050" algn="r" defTabSz="914400" rtl="1" eaLnBrk="0" fontAlgn="base" latinLnBrk="0" hangingPunct="0">
                        <a:lnSpc>
                          <a:spcPct val="100000"/>
                        </a:lnSpc>
                        <a:spcBef>
                          <a:spcPct val="20000"/>
                        </a:spcBef>
                        <a:spcAft>
                          <a:spcPct val="0"/>
                        </a:spcAft>
                        <a:buClrTx/>
                        <a:buSzTx/>
                        <a:buFontTx/>
                        <a:buAutoNum type="arabicParenR"/>
                        <a:tabLst/>
                      </a:pPr>
                      <a:r>
                        <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المعايير </a:t>
                      </a:r>
                      <a:r>
                        <a:rPr kumimoji="0" lang="ar-MA" altLang="fr-FR" sz="1200" b="1" i="0" u="none" strike="noStrike" cap="none" normalizeH="0" baseline="0" dirty="0" err="1" smtClean="0">
                          <a:ln>
                            <a:noFill/>
                          </a:ln>
                          <a:solidFill>
                            <a:schemeClr val="tx1"/>
                          </a:solidFill>
                          <a:effectLst/>
                          <a:latin typeface="Arial" panose="020B0604020202020204" pitchFamily="34" charset="0"/>
                          <a:cs typeface="Traditional Arabic" panose="02020803070505020304" pitchFamily="18" charset="-78"/>
                        </a:rPr>
                        <a:t>الإقتصادية</a:t>
                      </a:r>
                      <a:endPar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p>
                      <a:pPr marL="400050" marR="0" lvl="0" indent="-400050" algn="r" defTabSz="914400" rtl="1" eaLnBrk="0" fontAlgn="base" latinLnBrk="0" hangingPunct="0">
                        <a:lnSpc>
                          <a:spcPct val="100000"/>
                        </a:lnSpc>
                        <a:spcBef>
                          <a:spcPct val="20000"/>
                        </a:spcBef>
                        <a:spcAft>
                          <a:spcPct val="0"/>
                        </a:spcAft>
                        <a:buClrTx/>
                        <a:buSzTx/>
                        <a:buFontTx/>
                        <a:buAutoNum type="arabicParenR"/>
                        <a:tabLst/>
                      </a:pPr>
                      <a:r>
                        <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المعايير </a:t>
                      </a:r>
                      <a:r>
                        <a:rPr kumimoji="0" lang="ar-MA" altLang="fr-FR" sz="1200" b="1" i="0" u="none" strike="noStrike" cap="none" normalizeH="0" baseline="0" dirty="0" err="1" smtClean="0">
                          <a:ln>
                            <a:noFill/>
                          </a:ln>
                          <a:solidFill>
                            <a:schemeClr val="tx1"/>
                          </a:solidFill>
                          <a:effectLst/>
                          <a:latin typeface="Arial" panose="020B0604020202020204" pitchFamily="34" charset="0"/>
                          <a:cs typeface="Traditional Arabic" panose="02020803070505020304" pitchFamily="18" charset="-78"/>
                        </a:rPr>
                        <a:t>السوسيوغقتصادية</a:t>
                      </a:r>
                      <a:endPar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p>
                      <a:pPr marL="400050" marR="0" lvl="0" indent="-400050" algn="r" defTabSz="914400" rtl="1" eaLnBrk="0" fontAlgn="base" latinLnBrk="0" hangingPunct="0">
                        <a:lnSpc>
                          <a:spcPct val="100000"/>
                        </a:lnSpc>
                        <a:spcBef>
                          <a:spcPct val="20000"/>
                        </a:spcBef>
                        <a:spcAft>
                          <a:spcPct val="0"/>
                        </a:spcAft>
                        <a:buClrTx/>
                        <a:buSzTx/>
                        <a:buFontTx/>
                        <a:buNone/>
                        <a:tabLst/>
                      </a:pPr>
                      <a:r>
                        <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III</a:t>
                      </a:r>
                      <a:r>
                        <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 العوامل </a:t>
                      </a:r>
                      <a:r>
                        <a:rPr kumimoji="0" lang="ar-MA" altLang="fr-FR" sz="1200" b="1" i="0" u="none" strike="noStrike" cap="none" normalizeH="0" baseline="0" dirty="0" err="1" smtClean="0">
                          <a:ln>
                            <a:noFill/>
                          </a:ln>
                          <a:solidFill>
                            <a:schemeClr val="tx1"/>
                          </a:solidFill>
                          <a:effectLst/>
                          <a:latin typeface="Arial" panose="020B0604020202020204" pitchFamily="34" charset="0"/>
                          <a:cs typeface="Traditional Arabic" panose="02020803070505020304" pitchFamily="18" charset="-78"/>
                        </a:rPr>
                        <a:t>والترابطات</a:t>
                      </a:r>
                      <a:r>
                        <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 المتحكمة في تنظيم المجال العالمي</a:t>
                      </a:r>
                    </a:p>
                    <a:p>
                      <a:pPr marL="400050" marR="0" lvl="0" indent="-400050" algn="r" defTabSz="914400" rtl="1" eaLnBrk="0" fontAlgn="base" latinLnBrk="0" hangingPunct="0">
                        <a:lnSpc>
                          <a:spcPct val="100000"/>
                        </a:lnSpc>
                        <a:spcBef>
                          <a:spcPct val="20000"/>
                        </a:spcBef>
                        <a:spcAft>
                          <a:spcPct val="0"/>
                        </a:spcAft>
                        <a:buClrTx/>
                        <a:buSzTx/>
                        <a:buFontTx/>
                        <a:buAutoNum type="arabicParenR"/>
                        <a:tabLst/>
                      </a:pPr>
                      <a:r>
                        <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التدفقات البشرية</a:t>
                      </a:r>
                    </a:p>
                    <a:p>
                      <a:pPr marL="400050" marR="0" lvl="0" indent="-400050" algn="r" defTabSz="914400" rtl="1" eaLnBrk="0" fontAlgn="base" latinLnBrk="0" hangingPunct="0">
                        <a:lnSpc>
                          <a:spcPct val="100000"/>
                        </a:lnSpc>
                        <a:spcBef>
                          <a:spcPct val="20000"/>
                        </a:spcBef>
                        <a:spcAft>
                          <a:spcPct val="0"/>
                        </a:spcAft>
                        <a:buClrTx/>
                        <a:buSzTx/>
                        <a:buFontTx/>
                        <a:buAutoNum type="arabicParenR"/>
                        <a:tabLst/>
                      </a:pPr>
                      <a:r>
                        <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التدفقات المالية</a:t>
                      </a:r>
                    </a:p>
                    <a:p>
                      <a:pPr marL="400050" marR="0" lvl="0" indent="-400050" algn="r" defTabSz="914400" rtl="1" eaLnBrk="0" fontAlgn="base" latinLnBrk="0" hangingPunct="0">
                        <a:lnSpc>
                          <a:spcPct val="100000"/>
                        </a:lnSpc>
                        <a:spcBef>
                          <a:spcPct val="20000"/>
                        </a:spcBef>
                        <a:spcAft>
                          <a:spcPct val="0"/>
                        </a:spcAft>
                        <a:buClrTx/>
                        <a:buSzTx/>
                        <a:buFontTx/>
                        <a:buAutoNum type="arabicParenR"/>
                        <a:tabLst/>
                      </a:pPr>
                      <a:r>
                        <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دور الشركات العالمية والمنظمات الدولية</a:t>
                      </a:r>
                    </a:p>
                    <a:p>
                      <a:pPr marL="400050" marR="0" lvl="0" indent="-400050" algn="r" defTabSz="914400" rtl="1" eaLnBrk="0" fontAlgn="base" latinLnBrk="0" hangingPunct="0">
                        <a:lnSpc>
                          <a:spcPct val="100000"/>
                        </a:lnSpc>
                        <a:spcBef>
                          <a:spcPct val="20000"/>
                        </a:spcBef>
                        <a:spcAft>
                          <a:spcPct val="0"/>
                        </a:spcAft>
                        <a:buClrTx/>
                        <a:buSzTx/>
                        <a:buFontTx/>
                        <a:buNone/>
                        <a:tabLst/>
                      </a:pPr>
                      <a:r>
                        <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خلاصة</a:t>
                      </a: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r>
                        <a:rPr kumimoji="0" lang="ar-MA" altLang="fr-FR" sz="18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تنظيم المجال العالمي في إطار العولمة</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r>
                        <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05/11/2016</a:t>
                      </a:r>
                    </a:p>
                    <a:p>
                      <a:pPr marL="0" marR="0" lvl="0" indent="0" algn="ctr" defTabSz="914400" rtl="1" eaLnBrk="0" fontAlgn="base" latinLnBrk="0" hangingPunct="0">
                        <a:lnSpc>
                          <a:spcPct val="100000"/>
                        </a:lnSpc>
                        <a:spcBef>
                          <a:spcPct val="20000"/>
                        </a:spcBef>
                        <a:spcAft>
                          <a:spcPct val="0"/>
                        </a:spcAft>
                        <a:buClrTx/>
                        <a:buSzTx/>
                        <a:buFontTx/>
                        <a:buNone/>
                        <a:tabLst/>
                      </a:pPr>
                      <a:endPar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p>
                      <a:pPr marL="0" marR="0" lvl="0" indent="0" algn="ctr" defTabSz="914400" rtl="1" eaLnBrk="0" fontAlgn="base" latinLnBrk="0" hangingPunct="0">
                        <a:lnSpc>
                          <a:spcPct val="100000"/>
                        </a:lnSpc>
                        <a:spcBef>
                          <a:spcPct val="20000"/>
                        </a:spcBef>
                        <a:spcAft>
                          <a:spcPct val="0"/>
                        </a:spcAft>
                        <a:buClrTx/>
                        <a:buSzTx/>
                        <a:buFontTx/>
                        <a:buNone/>
                        <a:tabLst/>
                      </a:pPr>
                      <a:endPar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p>
                      <a:pPr marL="0" marR="0" lvl="0" indent="0" algn="ctr" defTabSz="914400" rtl="1" eaLnBrk="0" fontAlgn="base" latinLnBrk="0" hangingPunct="0">
                        <a:lnSpc>
                          <a:spcPct val="100000"/>
                        </a:lnSpc>
                        <a:spcBef>
                          <a:spcPct val="20000"/>
                        </a:spcBef>
                        <a:spcAft>
                          <a:spcPct val="0"/>
                        </a:spcAft>
                        <a:buClrTx/>
                        <a:buSzTx/>
                        <a:buFontTx/>
                        <a:buNone/>
                        <a:tabLst/>
                      </a:pPr>
                      <a:r>
                        <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12/11/2016</a:t>
                      </a:r>
                    </a:p>
                    <a:p>
                      <a:pPr marL="0" marR="0" lvl="0" indent="0" algn="ctr" defTabSz="914400" rtl="1" eaLnBrk="0" fontAlgn="base" latinLnBrk="0" hangingPunct="0">
                        <a:lnSpc>
                          <a:spcPct val="100000"/>
                        </a:lnSpc>
                        <a:spcBef>
                          <a:spcPct val="20000"/>
                        </a:spcBef>
                        <a:spcAft>
                          <a:spcPct val="0"/>
                        </a:spcAft>
                        <a:buClrTx/>
                        <a:buSzTx/>
                        <a:buFontTx/>
                        <a:buNone/>
                        <a:tabLst/>
                      </a:pPr>
                      <a:endPar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p>
                      <a:pPr marL="0" marR="0" lvl="0" indent="0" algn="ctr" defTabSz="914400" rtl="1" eaLnBrk="0" fontAlgn="base" latinLnBrk="0" hangingPunct="0">
                        <a:lnSpc>
                          <a:spcPct val="100000"/>
                        </a:lnSpc>
                        <a:spcBef>
                          <a:spcPct val="20000"/>
                        </a:spcBef>
                        <a:spcAft>
                          <a:spcPct val="0"/>
                        </a:spcAft>
                        <a:buClrTx/>
                        <a:buSzTx/>
                        <a:buFontTx/>
                        <a:buNone/>
                        <a:tabLst/>
                      </a:pPr>
                      <a:endPar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p>
                      <a:pPr marL="0" marR="0" lvl="0" indent="0" algn="ctr" defTabSz="914400" rtl="1" eaLnBrk="0" fontAlgn="base" latinLnBrk="0" hangingPunct="0">
                        <a:lnSpc>
                          <a:spcPct val="100000"/>
                        </a:lnSpc>
                        <a:spcBef>
                          <a:spcPct val="20000"/>
                        </a:spcBef>
                        <a:spcAft>
                          <a:spcPct val="0"/>
                        </a:spcAft>
                        <a:buClrTx/>
                        <a:buSzTx/>
                        <a:buFontTx/>
                        <a:buNone/>
                        <a:tabLst/>
                      </a:pPr>
                      <a:r>
                        <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19/11/2016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ZoneTexte 4"/>
          <p:cNvSpPr txBox="1"/>
          <p:nvPr/>
        </p:nvSpPr>
        <p:spPr>
          <a:xfrm>
            <a:off x="1116013" y="6300788"/>
            <a:ext cx="1655762" cy="368300"/>
          </a:xfrm>
          <a:prstGeom prst="rect">
            <a:avLst/>
          </a:prstGeom>
          <a:noFill/>
        </p:spPr>
        <p:txBody>
          <a:bodyPr>
            <a:spAutoFit/>
          </a:bodyPr>
          <a:lstStyle/>
          <a:p>
            <a:pPr algn="r" rtl="1">
              <a:defRPr/>
            </a:pPr>
            <a:r>
              <a:rPr lang="ar-MA" b="1" dirty="0">
                <a:latin typeface="+mj-lt"/>
              </a:rPr>
              <a:t>توقيع الناظر</a:t>
            </a:r>
            <a:endParaRPr lang="fr-FR" b="1" dirty="0">
              <a:latin typeface="+mj-lt"/>
            </a:endParaRPr>
          </a:p>
        </p:txBody>
      </p:sp>
      <p:sp>
        <p:nvSpPr>
          <p:cNvPr id="6" name="ZoneTexte 5"/>
          <p:cNvSpPr txBox="1"/>
          <p:nvPr/>
        </p:nvSpPr>
        <p:spPr>
          <a:xfrm>
            <a:off x="4211638" y="6308725"/>
            <a:ext cx="1655762" cy="369888"/>
          </a:xfrm>
          <a:prstGeom prst="rect">
            <a:avLst/>
          </a:prstGeom>
          <a:noFill/>
        </p:spPr>
        <p:txBody>
          <a:bodyPr>
            <a:spAutoFit/>
          </a:bodyPr>
          <a:lstStyle/>
          <a:p>
            <a:pPr algn="r" rtl="1">
              <a:defRPr/>
            </a:pPr>
            <a:r>
              <a:rPr lang="ar-MA" b="1" dirty="0">
                <a:latin typeface="+mj-lt"/>
              </a:rPr>
              <a:t>توقيع الأستاذ</a:t>
            </a:r>
            <a:endParaRPr lang="fr-FR" b="1" dirty="0">
              <a:latin typeface="+mj-lt"/>
            </a:endParaRPr>
          </a:p>
        </p:txBody>
      </p:sp>
      <p:sp>
        <p:nvSpPr>
          <p:cNvPr id="7" name="ZoneTexte 4"/>
          <p:cNvSpPr txBox="1">
            <a:spLocks noChangeArrowheads="1"/>
          </p:cNvSpPr>
          <p:nvPr/>
        </p:nvSpPr>
        <p:spPr bwMode="auto">
          <a:xfrm>
            <a:off x="7451725" y="6308725"/>
            <a:ext cx="1657350" cy="369888"/>
          </a:xfrm>
          <a:prstGeom prst="rect">
            <a:avLst/>
          </a:prstGeom>
          <a:noFill/>
          <a:ln w="9525">
            <a:noFill/>
            <a:miter lim="800000"/>
            <a:headEnd/>
            <a:tailEnd/>
          </a:ln>
        </p:spPr>
        <p:txBody>
          <a:bodyPr>
            <a:spAutoFit/>
          </a:bodyPr>
          <a:lstStyle/>
          <a:p>
            <a:pPr algn="r"/>
            <a:r>
              <a:rPr lang="ar-MA" b="1" dirty="0"/>
              <a:t>توقيع المفتش</a:t>
            </a:r>
            <a:endParaRPr lang="fr-FR"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5000"/>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43408"/>
            <a:ext cx="8229600" cy="1143000"/>
          </a:xfrm>
        </p:spPr>
        <p:txBody>
          <a:bodyPr>
            <a:noAutofit/>
          </a:bodyPr>
          <a:lstStyle/>
          <a:p>
            <a:pPr rtl="1"/>
            <a:r>
              <a:rPr lang="ar-MA" sz="2400" b="1" dirty="0" smtClean="0"/>
              <a:t>الأنشطة </a:t>
            </a:r>
            <a:r>
              <a:rPr lang="ar-MA" sz="2400" b="1" dirty="0" err="1" smtClean="0"/>
              <a:t>التعلمية</a:t>
            </a:r>
            <a:r>
              <a:rPr lang="ar-MA" sz="2400" b="1" dirty="0" smtClean="0"/>
              <a:t> التكوينية</a:t>
            </a:r>
            <a:endParaRPr lang="fr-FR" sz="2400" b="1" dirty="0"/>
          </a:p>
        </p:txBody>
      </p:sp>
      <p:graphicFrame>
        <p:nvGraphicFramePr>
          <p:cNvPr id="4" name="Group 31"/>
          <p:cNvGraphicFramePr>
            <a:graphicFrameLocks/>
          </p:cNvGraphicFramePr>
          <p:nvPr/>
        </p:nvGraphicFramePr>
        <p:xfrm>
          <a:off x="0" y="764704"/>
          <a:ext cx="9143999" cy="6062932"/>
        </p:xfrm>
        <a:graphic>
          <a:graphicData uri="http://schemas.openxmlformats.org/drawingml/2006/table">
            <a:tbl>
              <a:tblPr/>
              <a:tblGrid>
                <a:gridCol w="1024445"/>
                <a:gridCol w="5441310"/>
                <a:gridCol w="1374051"/>
                <a:gridCol w="1304193"/>
              </a:tblGrid>
              <a:tr h="619925">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ar-MA" altLang="fr-FR" sz="1600" b="1" i="0" u="none" strike="noStrike" cap="none" normalizeH="0" baseline="0" dirty="0" err="1" smtClean="0">
                          <a:ln>
                            <a:noFill/>
                          </a:ln>
                          <a:solidFill>
                            <a:schemeClr val="tx1"/>
                          </a:solidFill>
                          <a:effectLst/>
                          <a:latin typeface="Arial" panose="020B0604020202020204" pitchFamily="34" charset="0"/>
                          <a:cs typeface="Traditional Arabic" panose="02020803070505020304" pitchFamily="18" charset="-78"/>
                        </a:rPr>
                        <a:t>تغيبات</a:t>
                      </a:r>
                      <a:r>
                        <a:rPr kumimoji="0" lang="ar-MA" altLang="fr-FR" sz="16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 </a:t>
                      </a:r>
                      <a:r>
                        <a:rPr kumimoji="0" lang="ar-MA" altLang="fr-FR" sz="16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المتعلمين</a:t>
                      </a:r>
                      <a:endParaRPr kumimoji="0" lang="fr-FR" altLang="fr-FR" sz="16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ar-MA" altLang="fr-FR" sz="24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الأنشطة التكوينية الأساسية، التطبيقية الوظيفية، تقويم </a:t>
                      </a:r>
                      <a:r>
                        <a:rPr kumimoji="0" lang="ar-MA" altLang="fr-FR" sz="2400" b="1" i="0" u="none" strike="noStrike" cap="none" normalizeH="0" baseline="0" dirty="0" err="1" smtClean="0">
                          <a:ln>
                            <a:noFill/>
                          </a:ln>
                          <a:solidFill>
                            <a:schemeClr val="tx1"/>
                          </a:solidFill>
                          <a:effectLst/>
                          <a:latin typeface="Arial" panose="020B0604020202020204" pitchFamily="34" charset="0"/>
                          <a:cs typeface="Traditional Arabic" panose="02020803070505020304" pitchFamily="18" charset="-78"/>
                        </a:rPr>
                        <a:t>التعلمات</a:t>
                      </a:r>
                      <a:endParaRPr kumimoji="0" lang="fr-FR" altLang="fr-FR" sz="24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ar-MA" altLang="fr-FR" sz="16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عنوان الوحدة </a:t>
                      </a:r>
                      <a:r>
                        <a:rPr kumimoji="0" lang="ar-MA" altLang="fr-FR" sz="1600" b="1" i="0" u="none" strike="noStrike" cap="none" normalizeH="0" baseline="0" dirty="0" err="1" smtClean="0">
                          <a:ln>
                            <a:noFill/>
                          </a:ln>
                          <a:solidFill>
                            <a:schemeClr val="tx1"/>
                          </a:solidFill>
                          <a:effectLst/>
                          <a:latin typeface="Arial" panose="020B0604020202020204" pitchFamily="34" charset="0"/>
                          <a:cs typeface="Traditional Arabic" panose="02020803070505020304" pitchFamily="18" charset="-78"/>
                        </a:rPr>
                        <a:t>التعليمية </a:t>
                      </a:r>
                      <a:r>
                        <a:rPr kumimoji="0" lang="ar-MA" altLang="fr-FR" sz="16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 </a:t>
                      </a:r>
                      <a:r>
                        <a:rPr kumimoji="0" lang="ar-MA" altLang="fr-FR" sz="1600" b="1" i="0" u="none" strike="noStrike" cap="none" normalizeH="0" baseline="0" dirty="0" err="1" smtClean="0">
                          <a:ln>
                            <a:noFill/>
                          </a:ln>
                          <a:solidFill>
                            <a:schemeClr val="tx1"/>
                          </a:solidFill>
                          <a:effectLst/>
                          <a:latin typeface="Arial" panose="020B0604020202020204" pitchFamily="34" charset="0"/>
                          <a:cs typeface="Traditional Arabic" panose="02020803070505020304" pitchFamily="18" charset="-78"/>
                        </a:rPr>
                        <a:t>التعلمية</a:t>
                      </a:r>
                      <a:endParaRPr kumimoji="0" lang="fr-FR" altLang="fr-FR" sz="16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ar-MA" altLang="fr-FR" sz="18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التاريخ والتوقيت</a:t>
                      </a:r>
                      <a:endParaRPr kumimoji="0" lang="fr-FR" altLang="fr-FR" sz="18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848">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700" b="1" i="0" u="none" strike="noStrike" cap="none" normalizeH="0" baseline="0" dirty="0" smtClean="0">
                        <a:ln>
                          <a:noFill/>
                        </a:ln>
                        <a:solidFill>
                          <a:schemeClr val="accent2"/>
                        </a:solidFill>
                        <a:effectLst/>
                        <a:latin typeface="Arial" panose="020B0604020202020204" pitchFamily="34" charset="0"/>
                        <a:cs typeface="Traditional Arabic" panose="02020803070505020304" pitchFamily="18"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7">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ar-MA" altLang="fr-FR" sz="18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849">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700" b="1" i="0" u="none" strike="noStrike" cap="none" normalizeH="0" baseline="0" dirty="0" smtClean="0">
                        <a:ln>
                          <a:noFill/>
                        </a:ln>
                        <a:solidFill>
                          <a:schemeClr val="accent2"/>
                        </a:solidFill>
                        <a:effectLst/>
                        <a:latin typeface="Arial" panose="020B0604020202020204" pitchFamily="34" charset="0"/>
                        <a:cs typeface="Traditional Arabic" panose="02020803070505020304" pitchFamily="18"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fr-FR"/>
                    </a:p>
                  </a:txBody>
                  <a:tcPr/>
                </a:tc>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848">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700" b="1" i="0" u="none" strike="noStrike" cap="none" normalizeH="0" baseline="0" dirty="0" smtClean="0">
                        <a:ln>
                          <a:noFill/>
                        </a:ln>
                        <a:solidFill>
                          <a:schemeClr val="accent2"/>
                        </a:solidFill>
                        <a:effectLst/>
                        <a:latin typeface="Arial" panose="020B0604020202020204" pitchFamily="34" charset="0"/>
                        <a:cs typeface="Traditional Arabic" panose="02020803070505020304" pitchFamily="18"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fr-FR"/>
                    </a:p>
                  </a:txBody>
                  <a:tcPr/>
                </a:tc>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849">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700" b="1" i="0" u="none" strike="noStrike" cap="none" normalizeH="0" baseline="0" dirty="0" smtClean="0">
                        <a:ln>
                          <a:noFill/>
                        </a:ln>
                        <a:solidFill>
                          <a:schemeClr val="accent2"/>
                        </a:solidFill>
                        <a:effectLst/>
                        <a:latin typeface="Arial" panose="020B0604020202020204" pitchFamily="34" charset="0"/>
                        <a:cs typeface="Traditional Arabic" panose="02020803070505020304" pitchFamily="18"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fr-FR"/>
                    </a:p>
                  </a:txBody>
                  <a:tcPr/>
                </a:tc>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848">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700" b="1" i="0" u="none" strike="noStrike" cap="none" normalizeH="0" baseline="0" dirty="0" smtClean="0">
                        <a:ln>
                          <a:noFill/>
                        </a:ln>
                        <a:solidFill>
                          <a:schemeClr val="accent2"/>
                        </a:solidFill>
                        <a:effectLst/>
                        <a:latin typeface="Arial" panose="020B0604020202020204" pitchFamily="34" charset="0"/>
                        <a:cs typeface="Traditional Arabic" panose="02020803070505020304" pitchFamily="18"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fr-FR"/>
                    </a:p>
                  </a:txBody>
                  <a:tcPr/>
                </a:tc>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849">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700" b="1" i="0" u="none" strike="noStrike" cap="none" normalizeH="0" baseline="0" dirty="0" smtClean="0">
                        <a:ln>
                          <a:noFill/>
                        </a:ln>
                        <a:solidFill>
                          <a:schemeClr val="accent2"/>
                        </a:solidFill>
                        <a:effectLst/>
                        <a:latin typeface="Arial" panose="020B0604020202020204" pitchFamily="34" charset="0"/>
                        <a:cs typeface="Traditional Arabic" panose="02020803070505020304" pitchFamily="18"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fr-FR"/>
                    </a:p>
                  </a:txBody>
                  <a:tcPr/>
                </a:tc>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848">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700" b="1" i="0" u="none" strike="noStrike" cap="none" normalizeH="0" baseline="0" dirty="0" smtClean="0">
                        <a:ln>
                          <a:noFill/>
                        </a:ln>
                        <a:solidFill>
                          <a:schemeClr val="accent2"/>
                        </a:solidFill>
                        <a:effectLst/>
                        <a:latin typeface="Arial" panose="020B0604020202020204" pitchFamily="34" charset="0"/>
                        <a:cs typeface="Traditional Arabic" panose="02020803070505020304" pitchFamily="18"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fr-FR"/>
                    </a:p>
                  </a:txBody>
                  <a:tcPr/>
                </a:tc>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8724">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700" b="1" i="0" u="none" strike="noStrike" cap="none" normalizeH="0" baseline="0" dirty="0" smtClean="0">
                        <a:ln>
                          <a:noFill/>
                        </a:ln>
                        <a:solidFill>
                          <a:schemeClr val="accent2"/>
                        </a:solidFill>
                        <a:effectLst/>
                        <a:latin typeface="Arial" panose="020B0604020202020204" pitchFamily="34" charset="0"/>
                        <a:cs typeface="Traditional Arabic" panose="02020803070505020304" pitchFamily="18"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7">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ar-MA" altLang="fr-FR" sz="18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8724">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700" b="1" i="0" u="none" strike="noStrike" cap="none" normalizeH="0" baseline="0" dirty="0" smtClean="0">
                        <a:ln>
                          <a:noFill/>
                        </a:ln>
                        <a:solidFill>
                          <a:schemeClr val="accent2"/>
                        </a:solidFill>
                        <a:effectLst/>
                        <a:latin typeface="Arial" panose="020B0604020202020204" pitchFamily="34" charset="0"/>
                        <a:cs typeface="Traditional Arabic" panose="02020803070505020304" pitchFamily="18"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fr-FR"/>
                    </a:p>
                  </a:txBody>
                  <a:tcPr/>
                </a:tc>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8724">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700" b="1" i="0" u="none" strike="noStrike" cap="none" normalizeH="0" baseline="0" dirty="0" smtClean="0">
                        <a:ln>
                          <a:noFill/>
                        </a:ln>
                        <a:solidFill>
                          <a:schemeClr val="accent2"/>
                        </a:solidFill>
                        <a:effectLst/>
                        <a:latin typeface="Arial" panose="020B0604020202020204" pitchFamily="34" charset="0"/>
                        <a:cs typeface="Traditional Arabic" panose="02020803070505020304" pitchFamily="18"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fr-FR"/>
                    </a:p>
                  </a:txBody>
                  <a:tcPr/>
                </a:tc>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8724">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700" b="1" i="0" u="none" strike="noStrike" cap="none" normalizeH="0" baseline="0" dirty="0" smtClean="0">
                        <a:ln>
                          <a:noFill/>
                        </a:ln>
                        <a:solidFill>
                          <a:schemeClr val="accent2"/>
                        </a:solidFill>
                        <a:effectLst/>
                        <a:latin typeface="Arial" panose="020B0604020202020204" pitchFamily="34" charset="0"/>
                        <a:cs typeface="Traditional Arabic" panose="02020803070505020304" pitchFamily="18"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fr-FR"/>
                    </a:p>
                  </a:txBody>
                  <a:tcPr/>
                </a:tc>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8724">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700" b="1" i="0" u="none" strike="noStrike" cap="none" normalizeH="0" baseline="0" dirty="0" smtClean="0">
                        <a:ln>
                          <a:noFill/>
                        </a:ln>
                        <a:solidFill>
                          <a:schemeClr val="accent2"/>
                        </a:solidFill>
                        <a:effectLst/>
                        <a:latin typeface="Arial" panose="020B0604020202020204" pitchFamily="34" charset="0"/>
                        <a:cs typeface="Traditional Arabic" panose="02020803070505020304" pitchFamily="18"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fr-FR"/>
                    </a:p>
                  </a:txBody>
                  <a:tcPr/>
                </a:tc>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8724">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700" b="1" i="0" u="none" strike="noStrike" cap="none" normalizeH="0" baseline="0" dirty="0" smtClean="0">
                        <a:ln>
                          <a:noFill/>
                        </a:ln>
                        <a:solidFill>
                          <a:schemeClr val="accent2"/>
                        </a:solidFill>
                        <a:effectLst/>
                        <a:latin typeface="Arial" panose="020B0604020202020204" pitchFamily="34" charset="0"/>
                        <a:cs typeface="Traditional Arabic" panose="02020803070505020304" pitchFamily="18"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fr-FR"/>
                    </a:p>
                  </a:txBody>
                  <a:tcPr/>
                </a:tc>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8724">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700" b="1" i="0" u="none" strike="noStrike" cap="none" normalizeH="0" baseline="0" dirty="0" smtClean="0">
                        <a:ln>
                          <a:noFill/>
                        </a:ln>
                        <a:solidFill>
                          <a:schemeClr val="accent2"/>
                        </a:solidFill>
                        <a:effectLst/>
                        <a:latin typeface="Arial" panose="020B0604020202020204" pitchFamily="34" charset="0"/>
                        <a:cs typeface="Traditional Arabic" panose="02020803070505020304" pitchFamily="18"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fr-FR"/>
                    </a:p>
                  </a:txBody>
                  <a:tcPr/>
                </a:tc>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ZoneTexte 4"/>
          <p:cNvSpPr txBox="1"/>
          <p:nvPr/>
        </p:nvSpPr>
        <p:spPr>
          <a:xfrm>
            <a:off x="899592" y="6453336"/>
            <a:ext cx="1655762" cy="368300"/>
          </a:xfrm>
          <a:prstGeom prst="rect">
            <a:avLst/>
          </a:prstGeom>
          <a:noFill/>
        </p:spPr>
        <p:txBody>
          <a:bodyPr>
            <a:spAutoFit/>
          </a:bodyPr>
          <a:lstStyle/>
          <a:p>
            <a:pPr algn="r" rtl="1">
              <a:defRPr/>
            </a:pPr>
            <a:r>
              <a:rPr lang="ar-MA" b="1" dirty="0">
                <a:latin typeface="+mj-lt"/>
              </a:rPr>
              <a:t>توقيع الناظر</a:t>
            </a:r>
            <a:endParaRPr lang="fr-FR" b="1" dirty="0">
              <a:latin typeface="+mj-lt"/>
            </a:endParaRPr>
          </a:p>
        </p:txBody>
      </p:sp>
      <p:sp>
        <p:nvSpPr>
          <p:cNvPr id="6" name="ZoneTexte 5"/>
          <p:cNvSpPr txBox="1"/>
          <p:nvPr/>
        </p:nvSpPr>
        <p:spPr>
          <a:xfrm>
            <a:off x="3995936" y="6453336"/>
            <a:ext cx="1655762" cy="369888"/>
          </a:xfrm>
          <a:prstGeom prst="rect">
            <a:avLst/>
          </a:prstGeom>
          <a:noFill/>
        </p:spPr>
        <p:txBody>
          <a:bodyPr>
            <a:spAutoFit/>
          </a:bodyPr>
          <a:lstStyle/>
          <a:p>
            <a:pPr algn="r" rtl="1">
              <a:defRPr/>
            </a:pPr>
            <a:r>
              <a:rPr lang="ar-MA" b="1" dirty="0">
                <a:latin typeface="+mj-lt"/>
              </a:rPr>
              <a:t>توقيع الأستاذ</a:t>
            </a:r>
            <a:endParaRPr lang="fr-FR" b="1" dirty="0">
              <a:latin typeface="+mj-lt"/>
            </a:endParaRPr>
          </a:p>
        </p:txBody>
      </p:sp>
      <p:sp>
        <p:nvSpPr>
          <p:cNvPr id="7" name="ZoneTexte 4"/>
          <p:cNvSpPr txBox="1">
            <a:spLocks noChangeArrowheads="1"/>
          </p:cNvSpPr>
          <p:nvPr/>
        </p:nvSpPr>
        <p:spPr bwMode="auto">
          <a:xfrm>
            <a:off x="7451725" y="6453336"/>
            <a:ext cx="1657350" cy="369888"/>
          </a:xfrm>
          <a:prstGeom prst="rect">
            <a:avLst/>
          </a:prstGeom>
          <a:noFill/>
          <a:ln w="9525">
            <a:noFill/>
            <a:miter lim="800000"/>
            <a:headEnd/>
            <a:tailEnd/>
          </a:ln>
        </p:spPr>
        <p:txBody>
          <a:bodyPr>
            <a:spAutoFit/>
          </a:bodyPr>
          <a:lstStyle/>
          <a:p>
            <a:pPr algn="r"/>
            <a:r>
              <a:rPr lang="ar-MA" b="1" dirty="0"/>
              <a:t>توقيع المفتش</a:t>
            </a:r>
            <a:endParaRPr lang="fr-FR"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6000"/>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43408"/>
            <a:ext cx="8229600" cy="1143000"/>
          </a:xfrm>
        </p:spPr>
        <p:txBody>
          <a:bodyPr>
            <a:noAutofit/>
          </a:bodyPr>
          <a:lstStyle/>
          <a:p>
            <a:pPr rtl="1"/>
            <a:r>
              <a:rPr lang="ar-MA" sz="2400" b="1" dirty="0" smtClean="0"/>
              <a:t>الأنشطة </a:t>
            </a:r>
            <a:r>
              <a:rPr lang="ar-MA" sz="2400" b="1" dirty="0" err="1" smtClean="0"/>
              <a:t>التعلمية</a:t>
            </a:r>
            <a:r>
              <a:rPr lang="ar-MA" sz="2400" b="1" dirty="0" smtClean="0"/>
              <a:t> التكوينية</a:t>
            </a:r>
            <a:endParaRPr lang="fr-FR" sz="2400" b="1" dirty="0"/>
          </a:p>
        </p:txBody>
      </p:sp>
      <p:graphicFrame>
        <p:nvGraphicFramePr>
          <p:cNvPr id="4" name="Group 31"/>
          <p:cNvGraphicFramePr>
            <a:graphicFrameLocks/>
          </p:cNvGraphicFramePr>
          <p:nvPr/>
        </p:nvGraphicFramePr>
        <p:xfrm>
          <a:off x="0" y="764704"/>
          <a:ext cx="9143999" cy="6062932"/>
        </p:xfrm>
        <a:graphic>
          <a:graphicData uri="http://schemas.openxmlformats.org/drawingml/2006/table">
            <a:tbl>
              <a:tblPr/>
              <a:tblGrid>
                <a:gridCol w="1024445"/>
                <a:gridCol w="5441310"/>
                <a:gridCol w="1374051"/>
                <a:gridCol w="1304193"/>
              </a:tblGrid>
              <a:tr h="619925">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ar-MA" altLang="fr-FR" sz="1600" b="1" i="0" u="none" strike="noStrike" cap="none" normalizeH="0" baseline="0" dirty="0" err="1" smtClean="0">
                          <a:ln>
                            <a:noFill/>
                          </a:ln>
                          <a:solidFill>
                            <a:schemeClr val="tx1"/>
                          </a:solidFill>
                          <a:effectLst/>
                          <a:latin typeface="Arial" panose="020B0604020202020204" pitchFamily="34" charset="0"/>
                          <a:cs typeface="Traditional Arabic" panose="02020803070505020304" pitchFamily="18" charset="-78"/>
                        </a:rPr>
                        <a:t>تغيبات</a:t>
                      </a:r>
                      <a:r>
                        <a:rPr kumimoji="0" lang="ar-MA" altLang="fr-FR" sz="16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 </a:t>
                      </a:r>
                      <a:r>
                        <a:rPr kumimoji="0" lang="ar-MA" altLang="fr-FR" sz="16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المتعلمين</a:t>
                      </a:r>
                      <a:endParaRPr kumimoji="0" lang="fr-FR" altLang="fr-FR" sz="16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ar-MA" altLang="fr-FR" sz="24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الأنشطة التكوينية الأساسية، التطبيقية الوظيفية، تقويم </a:t>
                      </a:r>
                      <a:r>
                        <a:rPr kumimoji="0" lang="ar-MA" altLang="fr-FR" sz="2400" b="1" i="0" u="none" strike="noStrike" cap="none" normalizeH="0" baseline="0" dirty="0" err="1" smtClean="0">
                          <a:ln>
                            <a:noFill/>
                          </a:ln>
                          <a:solidFill>
                            <a:schemeClr val="tx1"/>
                          </a:solidFill>
                          <a:effectLst/>
                          <a:latin typeface="Arial" panose="020B0604020202020204" pitchFamily="34" charset="0"/>
                          <a:cs typeface="Traditional Arabic" panose="02020803070505020304" pitchFamily="18" charset="-78"/>
                        </a:rPr>
                        <a:t>التعلمات</a:t>
                      </a:r>
                      <a:endParaRPr kumimoji="0" lang="fr-FR" altLang="fr-FR" sz="24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ar-MA" altLang="fr-FR" sz="16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عنوان الوحدة </a:t>
                      </a:r>
                      <a:r>
                        <a:rPr kumimoji="0" lang="ar-MA" altLang="fr-FR" sz="1600" b="1" i="0" u="none" strike="noStrike" cap="none" normalizeH="0" baseline="0" dirty="0" err="1" smtClean="0">
                          <a:ln>
                            <a:noFill/>
                          </a:ln>
                          <a:solidFill>
                            <a:schemeClr val="tx1"/>
                          </a:solidFill>
                          <a:effectLst/>
                          <a:latin typeface="Arial" panose="020B0604020202020204" pitchFamily="34" charset="0"/>
                          <a:cs typeface="Traditional Arabic" panose="02020803070505020304" pitchFamily="18" charset="-78"/>
                        </a:rPr>
                        <a:t>التعليمية </a:t>
                      </a:r>
                      <a:r>
                        <a:rPr kumimoji="0" lang="ar-MA" altLang="fr-FR" sz="16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 </a:t>
                      </a:r>
                      <a:r>
                        <a:rPr kumimoji="0" lang="ar-MA" altLang="fr-FR" sz="1600" b="1" i="0" u="none" strike="noStrike" cap="none" normalizeH="0" baseline="0" dirty="0" err="1" smtClean="0">
                          <a:ln>
                            <a:noFill/>
                          </a:ln>
                          <a:solidFill>
                            <a:schemeClr val="tx1"/>
                          </a:solidFill>
                          <a:effectLst/>
                          <a:latin typeface="Arial" panose="020B0604020202020204" pitchFamily="34" charset="0"/>
                          <a:cs typeface="Traditional Arabic" panose="02020803070505020304" pitchFamily="18" charset="-78"/>
                        </a:rPr>
                        <a:t>التعلمية</a:t>
                      </a:r>
                      <a:endParaRPr kumimoji="0" lang="fr-FR" altLang="fr-FR" sz="16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ar-MA" altLang="fr-FR" sz="18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rPr>
                        <a:t>التاريخ والتوقيت</a:t>
                      </a:r>
                      <a:endParaRPr kumimoji="0" lang="fr-FR" altLang="fr-FR" sz="18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848">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700" b="1" i="0" u="none" strike="noStrike" cap="none" normalizeH="0" baseline="0" dirty="0" smtClean="0">
                        <a:ln>
                          <a:noFill/>
                        </a:ln>
                        <a:solidFill>
                          <a:schemeClr val="accent2"/>
                        </a:solidFill>
                        <a:effectLst/>
                        <a:latin typeface="Arial" panose="020B0604020202020204" pitchFamily="34" charset="0"/>
                        <a:cs typeface="Traditional Arabic" panose="02020803070505020304" pitchFamily="18"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7">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ar-MA" altLang="fr-FR" sz="18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849">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700" b="1" i="0" u="none" strike="noStrike" cap="none" normalizeH="0" baseline="0" dirty="0" smtClean="0">
                        <a:ln>
                          <a:noFill/>
                        </a:ln>
                        <a:solidFill>
                          <a:schemeClr val="accent2"/>
                        </a:solidFill>
                        <a:effectLst/>
                        <a:latin typeface="Arial" panose="020B0604020202020204" pitchFamily="34" charset="0"/>
                        <a:cs typeface="Traditional Arabic" panose="02020803070505020304" pitchFamily="18"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fr-FR"/>
                    </a:p>
                  </a:txBody>
                  <a:tcPr/>
                </a:tc>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848">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700" b="1" i="0" u="none" strike="noStrike" cap="none" normalizeH="0" baseline="0" dirty="0" smtClean="0">
                        <a:ln>
                          <a:noFill/>
                        </a:ln>
                        <a:solidFill>
                          <a:schemeClr val="accent2"/>
                        </a:solidFill>
                        <a:effectLst/>
                        <a:latin typeface="Arial" panose="020B0604020202020204" pitchFamily="34" charset="0"/>
                        <a:cs typeface="Traditional Arabic" panose="02020803070505020304" pitchFamily="18"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fr-FR"/>
                    </a:p>
                  </a:txBody>
                  <a:tcPr/>
                </a:tc>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849">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700" b="1" i="0" u="none" strike="noStrike" cap="none" normalizeH="0" baseline="0" dirty="0" smtClean="0">
                        <a:ln>
                          <a:noFill/>
                        </a:ln>
                        <a:solidFill>
                          <a:schemeClr val="accent2"/>
                        </a:solidFill>
                        <a:effectLst/>
                        <a:latin typeface="Arial" panose="020B0604020202020204" pitchFamily="34" charset="0"/>
                        <a:cs typeface="Traditional Arabic" panose="02020803070505020304" pitchFamily="18"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fr-FR"/>
                    </a:p>
                  </a:txBody>
                  <a:tcPr/>
                </a:tc>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848">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700" b="1" i="0" u="none" strike="noStrike" cap="none" normalizeH="0" baseline="0" dirty="0" smtClean="0">
                        <a:ln>
                          <a:noFill/>
                        </a:ln>
                        <a:solidFill>
                          <a:schemeClr val="accent2"/>
                        </a:solidFill>
                        <a:effectLst/>
                        <a:latin typeface="Arial" panose="020B0604020202020204" pitchFamily="34" charset="0"/>
                        <a:cs typeface="Traditional Arabic" panose="02020803070505020304" pitchFamily="18"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fr-FR"/>
                    </a:p>
                  </a:txBody>
                  <a:tcPr/>
                </a:tc>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849">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700" b="1" i="0" u="none" strike="noStrike" cap="none" normalizeH="0" baseline="0" dirty="0" smtClean="0">
                        <a:ln>
                          <a:noFill/>
                        </a:ln>
                        <a:solidFill>
                          <a:schemeClr val="accent2"/>
                        </a:solidFill>
                        <a:effectLst/>
                        <a:latin typeface="Arial" panose="020B0604020202020204" pitchFamily="34" charset="0"/>
                        <a:cs typeface="Traditional Arabic" panose="02020803070505020304" pitchFamily="18"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fr-FR"/>
                    </a:p>
                  </a:txBody>
                  <a:tcPr/>
                </a:tc>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848">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700" b="1" i="0" u="none" strike="noStrike" cap="none" normalizeH="0" baseline="0" dirty="0" smtClean="0">
                        <a:ln>
                          <a:noFill/>
                        </a:ln>
                        <a:solidFill>
                          <a:schemeClr val="accent2"/>
                        </a:solidFill>
                        <a:effectLst/>
                        <a:latin typeface="Arial" panose="020B0604020202020204" pitchFamily="34" charset="0"/>
                        <a:cs typeface="Traditional Arabic" panose="02020803070505020304" pitchFamily="18"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fr-FR"/>
                    </a:p>
                  </a:txBody>
                  <a:tcPr/>
                </a:tc>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8724">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700" b="1" i="0" u="none" strike="noStrike" cap="none" normalizeH="0" baseline="0" dirty="0" smtClean="0">
                        <a:ln>
                          <a:noFill/>
                        </a:ln>
                        <a:solidFill>
                          <a:schemeClr val="accent2"/>
                        </a:solidFill>
                        <a:effectLst/>
                        <a:latin typeface="Arial" panose="020B0604020202020204" pitchFamily="34" charset="0"/>
                        <a:cs typeface="Traditional Arabic" panose="02020803070505020304" pitchFamily="18"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7">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ar-MA" altLang="fr-FR" sz="18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8724">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700" b="1" i="0" u="none" strike="noStrike" cap="none" normalizeH="0" baseline="0" dirty="0" smtClean="0">
                        <a:ln>
                          <a:noFill/>
                        </a:ln>
                        <a:solidFill>
                          <a:schemeClr val="accent2"/>
                        </a:solidFill>
                        <a:effectLst/>
                        <a:latin typeface="Arial" panose="020B0604020202020204" pitchFamily="34" charset="0"/>
                        <a:cs typeface="Traditional Arabic" panose="02020803070505020304" pitchFamily="18"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fr-FR"/>
                    </a:p>
                  </a:txBody>
                  <a:tcPr/>
                </a:tc>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8724">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700" b="1" i="0" u="none" strike="noStrike" cap="none" normalizeH="0" baseline="0" dirty="0" smtClean="0">
                        <a:ln>
                          <a:noFill/>
                        </a:ln>
                        <a:solidFill>
                          <a:schemeClr val="accent2"/>
                        </a:solidFill>
                        <a:effectLst/>
                        <a:latin typeface="Arial" panose="020B0604020202020204" pitchFamily="34" charset="0"/>
                        <a:cs typeface="Traditional Arabic" panose="02020803070505020304" pitchFamily="18"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fr-FR"/>
                    </a:p>
                  </a:txBody>
                  <a:tcPr/>
                </a:tc>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8724">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700" b="1" i="0" u="none" strike="noStrike" cap="none" normalizeH="0" baseline="0" dirty="0" smtClean="0">
                        <a:ln>
                          <a:noFill/>
                        </a:ln>
                        <a:solidFill>
                          <a:schemeClr val="accent2"/>
                        </a:solidFill>
                        <a:effectLst/>
                        <a:latin typeface="Arial" panose="020B0604020202020204" pitchFamily="34" charset="0"/>
                        <a:cs typeface="Traditional Arabic" panose="02020803070505020304" pitchFamily="18"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fr-FR"/>
                    </a:p>
                  </a:txBody>
                  <a:tcPr/>
                </a:tc>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8724">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700" b="1" i="0" u="none" strike="noStrike" cap="none" normalizeH="0" baseline="0" dirty="0" smtClean="0">
                        <a:ln>
                          <a:noFill/>
                        </a:ln>
                        <a:solidFill>
                          <a:schemeClr val="accent2"/>
                        </a:solidFill>
                        <a:effectLst/>
                        <a:latin typeface="Arial" panose="020B0604020202020204" pitchFamily="34" charset="0"/>
                        <a:cs typeface="Traditional Arabic" panose="02020803070505020304" pitchFamily="18"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fr-FR"/>
                    </a:p>
                  </a:txBody>
                  <a:tcPr/>
                </a:tc>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8724">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700" b="1" i="0" u="none" strike="noStrike" cap="none" normalizeH="0" baseline="0" dirty="0" smtClean="0">
                        <a:ln>
                          <a:noFill/>
                        </a:ln>
                        <a:solidFill>
                          <a:schemeClr val="accent2"/>
                        </a:solidFill>
                        <a:effectLst/>
                        <a:latin typeface="Arial" panose="020B0604020202020204" pitchFamily="34" charset="0"/>
                        <a:cs typeface="Traditional Arabic" panose="02020803070505020304" pitchFamily="18"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fr-FR"/>
                    </a:p>
                  </a:txBody>
                  <a:tcPr/>
                </a:tc>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8724">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700" b="1" i="0" u="none" strike="noStrike" cap="none" normalizeH="0" baseline="0" dirty="0" smtClean="0">
                        <a:ln>
                          <a:noFill/>
                        </a:ln>
                        <a:solidFill>
                          <a:schemeClr val="accent2"/>
                        </a:solidFill>
                        <a:effectLst/>
                        <a:latin typeface="Arial" panose="020B0604020202020204" pitchFamily="34" charset="0"/>
                        <a:cs typeface="Traditional Arabic" panose="02020803070505020304" pitchFamily="18"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0" fontAlgn="base" latinLnBrk="0" hangingPunct="0">
                        <a:lnSpc>
                          <a:spcPct val="100000"/>
                        </a:lnSpc>
                        <a:spcBef>
                          <a:spcPct val="20000"/>
                        </a:spcBef>
                        <a:spcAft>
                          <a:spcPct val="0"/>
                        </a:spcAft>
                        <a:buClrTx/>
                        <a:buSzTx/>
                        <a:buFontTx/>
                        <a:buNone/>
                        <a:tabLst/>
                      </a:pPr>
                      <a:endParaRPr kumimoji="0" lang="fr-FR"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fr-FR"/>
                    </a:p>
                  </a:txBody>
                  <a:tcPr/>
                </a:tc>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ar-MA" altLang="fr-FR" sz="1200" b="1" i="0" u="none" strike="noStrike" cap="none" normalizeH="0" baseline="0" dirty="0" smtClean="0">
                        <a:ln>
                          <a:noFill/>
                        </a:ln>
                        <a:solidFill>
                          <a:schemeClr val="tx1"/>
                        </a:solidFill>
                        <a:effectLst/>
                        <a:latin typeface="Arial" panose="020B0604020202020204" pitchFamily="34" charset="0"/>
                        <a:cs typeface="Traditional Arabic" panose="02020803070505020304" pitchFamily="18" charset="-7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ZoneTexte 4"/>
          <p:cNvSpPr txBox="1"/>
          <p:nvPr/>
        </p:nvSpPr>
        <p:spPr>
          <a:xfrm>
            <a:off x="899592" y="6453336"/>
            <a:ext cx="1655762" cy="368300"/>
          </a:xfrm>
          <a:prstGeom prst="rect">
            <a:avLst/>
          </a:prstGeom>
          <a:noFill/>
        </p:spPr>
        <p:txBody>
          <a:bodyPr>
            <a:spAutoFit/>
          </a:bodyPr>
          <a:lstStyle/>
          <a:p>
            <a:pPr algn="r" rtl="1">
              <a:defRPr/>
            </a:pPr>
            <a:r>
              <a:rPr lang="ar-MA" b="1" dirty="0">
                <a:latin typeface="+mj-lt"/>
              </a:rPr>
              <a:t>توقيع الناظر</a:t>
            </a:r>
            <a:endParaRPr lang="fr-FR" b="1" dirty="0">
              <a:latin typeface="+mj-lt"/>
            </a:endParaRPr>
          </a:p>
        </p:txBody>
      </p:sp>
      <p:sp>
        <p:nvSpPr>
          <p:cNvPr id="6" name="ZoneTexte 5"/>
          <p:cNvSpPr txBox="1"/>
          <p:nvPr/>
        </p:nvSpPr>
        <p:spPr>
          <a:xfrm>
            <a:off x="3995936" y="6453336"/>
            <a:ext cx="1655762" cy="369888"/>
          </a:xfrm>
          <a:prstGeom prst="rect">
            <a:avLst/>
          </a:prstGeom>
          <a:noFill/>
        </p:spPr>
        <p:txBody>
          <a:bodyPr>
            <a:spAutoFit/>
          </a:bodyPr>
          <a:lstStyle/>
          <a:p>
            <a:pPr algn="r" rtl="1">
              <a:defRPr/>
            </a:pPr>
            <a:r>
              <a:rPr lang="ar-MA" b="1" dirty="0">
                <a:latin typeface="+mj-lt"/>
              </a:rPr>
              <a:t>توقيع الأستاذ</a:t>
            </a:r>
            <a:endParaRPr lang="fr-FR" b="1" dirty="0">
              <a:latin typeface="+mj-lt"/>
            </a:endParaRPr>
          </a:p>
        </p:txBody>
      </p:sp>
      <p:sp>
        <p:nvSpPr>
          <p:cNvPr id="7" name="ZoneTexte 4"/>
          <p:cNvSpPr txBox="1">
            <a:spLocks noChangeArrowheads="1"/>
          </p:cNvSpPr>
          <p:nvPr/>
        </p:nvSpPr>
        <p:spPr bwMode="auto">
          <a:xfrm>
            <a:off x="7451725" y="6453336"/>
            <a:ext cx="1657350" cy="369888"/>
          </a:xfrm>
          <a:prstGeom prst="rect">
            <a:avLst/>
          </a:prstGeom>
          <a:noFill/>
          <a:ln w="9525">
            <a:noFill/>
            <a:miter lim="800000"/>
            <a:headEnd/>
            <a:tailEnd/>
          </a:ln>
        </p:spPr>
        <p:txBody>
          <a:bodyPr>
            <a:spAutoFit/>
          </a:bodyPr>
          <a:lstStyle/>
          <a:p>
            <a:pPr algn="r"/>
            <a:r>
              <a:rPr lang="ar-MA" b="1" dirty="0"/>
              <a:t>توقيع المفتش</a:t>
            </a:r>
            <a:endParaRPr lang="fr-FR"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9000"/>
            <a:lum/>
          </a:blip>
          <a:srcRect/>
          <a:stretch>
            <a:fillRect l="-10000" r="-10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53752"/>
            <a:ext cx="8229600" cy="1143000"/>
          </a:xfrm>
        </p:spPr>
        <p:txBody>
          <a:bodyPr/>
          <a:lstStyle/>
          <a:p>
            <a:r>
              <a:rPr lang="ar-MA" b="1" dirty="0" smtClean="0"/>
              <a:t>الرخص</a:t>
            </a:r>
            <a:endParaRPr lang="fr-FR" b="1" dirty="0"/>
          </a:p>
        </p:txBody>
      </p:sp>
      <p:graphicFrame>
        <p:nvGraphicFramePr>
          <p:cNvPr id="4" name="Espace réservé du contenu 3"/>
          <p:cNvGraphicFramePr>
            <a:graphicFrameLocks noGrp="1"/>
          </p:cNvGraphicFramePr>
          <p:nvPr>
            <p:ph idx="1"/>
          </p:nvPr>
        </p:nvGraphicFramePr>
        <p:xfrm>
          <a:off x="0" y="1196753"/>
          <a:ext cx="9144000" cy="5661247"/>
        </p:xfrm>
        <a:graphic>
          <a:graphicData uri="http://schemas.openxmlformats.org/drawingml/2006/table">
            <a:tbl>
              <a:tblPr firstRow="1" bandRow="1">
                <a:tableStyleId>{5940675A-B579-460E-94D1-54222C63F5DA}</a:tableStyleId>
              </a:tblPr>
              <a:tblGrid>
                <a:gridCol w="1828800"/>
                <a:gridCol w="1828800"/>
                <a:gridCol w="1828800"/>
                <a:gridCol w="1828800"/>
                <a:gridCol w="1828800"/>
              </a:tblGrid>
              <a:tr h="448233">
                <a:tc>
                  <a:txBody>
                    <a:bodyPr/>
                    <a:lstStyle/>
                    <a:p>
                      <a:pPr algn="ctr"/>
                      <a:r>
                        <a:rPr lang="ar-MA" dirty="0" smtClean="0"/>
                        <a:t>توقيع الأستاذ والمدير</a:t>
                      </a:r>
                      <a:endParaRPr lang="fr-FR" dirty="0"/>
                    </a:p>
                  </a:txBody>
                  <a:tcPr/>
                </a:tc>
                <a:tc>
                  <a:txBody>
                    <a:bodyPr/>
                    <a:lstStyle/>
                    <a:p>
                      <a:pPr algn="ctr"/>
                      <a:r>
                        <a:rPr lang="ar-MA" dirty="0" smtClean="0"/>
                        <a:t>عدد الأيام</a:t>
                      </a:r>
                      <a:endParaRPr lang="fr-FR" dirty="0"/>
                    </a:p>
                  </a:txBody>
                  <a:tcPr/>
                </a:tc>
                <a:tc>
                  <a:txBody>
                    <a:bodyPr/>
                    <a:lstStyle/>
                    <a:p>
                      <a:pPr algn="ctr"/>
                      <a:r>
                        <a:rPr lang="ar-MA" dirty="0" smtClean="0"/>
                        <a:t>إلى تاريخ</a:t>
                      </a:r>
                      <a:endParaRPr lang="fr-FR" dirty="0"/>
                    </a:p>
                  </a:txBody>
                  <a:tcPr/>
                </a:tc>
                <a:tc>
                  <a:txBody>
                    <a:bodyPr/>
                    <a:lstStyle/>
                    <a:p>
                      <a:pPr algn="ctr"/>
                      <a:r>
                        <a:rPr lang="ar-MA" dirty="0" smtClean="0"/>
                        <a:t>من</a:t>
                      </a:r>
                      <a:r>
                        <a:rPr lang="ar-MA" baseline="0" dirty="0" smtClean="0"/>
                        <a:t> تاريخ</a:t>
                      </a:r>
                      <a:endParaRPr lang="fr-FR" dirty="0"/>
                    </a:p>
                  </a:txBody>
                  <a:tcPr/>
                </a:tc>
                <a:tc>
                  <a:txBody>
                    <a:bodyPr/>
                    <a:lstStyle/>
                    <a:p>
                      <a:pPr algn="ctr"/>
                      <a:r>
                        <a:rPr lang="ar-MA" dirty="0" smtClean="0"/>
                        <a:t>نوع الرخصة</a:t>
                      </a:r>
                      <a:endParaRPr lang="fr-FR" dirty="0"/>
                    </a:p>
                  </a:txBody>
                  <a:tcPr/>
                </a:tc>
              </a:tr>
              <a:tr h="1105233">
                <a:tc>
                  <a:txBody>
                    <a:bodyPr/>
                    <a:lstStyle/>
                    <a:p>
                      <a:endParaRPr lang="fr-FR"/>
                    </a:p>
                  </a:txBody>
                  <a:tcPr/>
                </a:tc>
                <a:tc>
                  <a:txBody>
                    <a:bodyPr/>
                    <a:lstStyle/>
                    <a:p>
                      <a:endParaRPr lang="fr-FR" dirty="0"/>
                    </a:p>
                  </a:txBody>
                  <a:tcPr/>
                </a:tc>
                <a:tc>
                  <a:txBody>
                    <a:bodyPr/>
                    <a:lstStyle/>
                    <a:p>
                      <a:endParaRPr lang="fr-FR" dirty="0"/>
                    </a:p>
                  </a:txBody>
                  <a:tcPr/>
                </a:tc>
                <a:tc>
                  <a:txBody>
                    <a:bodyPr/>
                    <a:lstStyle/>
                    <a:p>
                      <a:pPr>
                        <a:buFont typeface="Wingdings" pitchFamily="2" charset="2"/>
                        <a:buChar char="Ø"/>
                      </a:pPr>
                      <a:endParaRPr lang="ar-MA" dirty="0" smtClean="0"/>
                    </a:p>
                    <a:p>
                      <a:pPr>
                        <a:buFont typeface="Wingdings" pitchFamily="2" charset="2"/>
                        <a:buChar char="Ø"/>
                      </a:pPr>
                      <a:endParaRPr lang="ar-MA" dirty="0" smtClean="0"/>
                    </a:p>
                    <a:p>
                      <a:pPr>
                        <a:buFont typeface="Wingdings" pitchFamily="2" charset="2"/>
                        <a:buChar char="Ø"/>
                      </a:pPr>
                      <a:endParaRPr lang="fr-FR" dirty="0"/>
                    </a:p>
                  </a:txBody>
                  <a:tcPr/>
                </a:tc>
                <a:tc>
                  <a:txBody>
                    <a:bodyPr/>
                    <a:lstStyle/>
                    <a:p>
                      <a:pPr algn="r" rtl="1">
                        <a:buFont typeface="Wingdings" pitchFamily="2" charset="2"/>
                        <a:buChar char="ü"/>
                      </a:pPr>
                      <a:r>
                        <a:rPr lang="ar-MA" dirty="0" smtClean="0"/>
                        <a:t>رخصة مرضية</a:t>
                      </a:r>
                      <a:endParaRPr lang="fr-FR" b="1" dirty="0"/>
                    </a:p>
                  </a:txBody>
                  <a:tcPr/>
                </a:tc>
              </a:tr>
              <a:tr h="448233">
                <a:tc>
                  <a:txBody>
                    <a:bodyPr/>
                    <a:lstStyle/>
                    <a:p>
                      <a:endParaRPr lang="fr-FR"/>
                    </a:p>
                  </a:txBody>
                  <a:tcPr/>
                </a:tc>
                <a:tc>
                  <a:txBody>
                    <a:bodyPr/>
                    <a:lstStyle/>
                    <a:p>
                      <a:endParaRPr lang="fr-FR"/>
                    </a:p>
                  </a:txBody>
                  <a:tcPr/>
                </a:tc>
                <a:tc>
                  <a:txBody>
                    <a:bodyPr/>
                    <a:lstStyle/>
                    <a:p>
                      <a:endParaRPr lang="fr-FR"/>
                    </a:p>
                  </a:txBody>
                  <a:tcPr/>
                </a:tc>
                <a:tc>
                  <a:txBody>
                    <a:bodyPr/>
                    <a:lstStyle/>
                    <a:p>
                      <a:pPr>
                        <a:buFont typeface="Wingdings" pitchFamily="2" charset="2"/>
                        <a:buChar char="Ø"/>
                      </a:pPr>
                      <a:endParaRPr lang="ar-MA" dirty="0" smtClean="0"/>
                    </a:p>
                  </a:txBody>
                  <a:tcPr/>
                </a:tc>
                <a:tc>
                  <a:txBody>
                    <a:bodyPr/>
                    <a:lstStyle/>
                    <a:p>
                      <a:pPr algn="r" rtl="1">
                        <a:buFont typeface="Wingdings" pitchFamily="2" charset="2"/>
                        <a:buChar char="ü"/>
                      </a:pPr>
                      <a:r>
                        <a:rPr lang="ar-MA" dirty="0" smtClean="0"/>
                        <a:t>رخصة زواج</a:t>
                      </a:r>
                      <a:endParaRPr lang="fr-FR" b="1" dirty="0"/>
                    </a:p>
                  </a:txBody>
                  <a:tcPr/>
                </a:tc>
              </a:tr>
              <a:tr h="448233">
                <a:tc>
                  <a:txBody>
                    <a:bodyPr/>
                    <a:lstStyle/>
                    <a:p>
                      <a:endParaRPr lang="fr-FR"/>
                    </a:p>
                  </a:txBody>
                  <a:tcPr/>
                </a:tc>
                <a:tc>
                  <a:txBody>
                    <a:bodyPr/>
                    <a:lstStyle/>
                    <a:p>
                      <a:endParaRPr lang="fr-FR"/>
                    </a:p>
                  </a:txBody>
                  <a:tcPr/>
                </a:tc>
                <a:tc>
                  <a:txBody>
                    <a:bodyPr/>
                    <a:lstStyle/>
                    <a:p>
                      <a:endParaRPr lang="fr-FR"/>
                    </a:p>
                  </a:txBody>
                  <a:tcPr/>
                </a:tc>
                <a:tc>
                  <a:txBody>
                    <a:bodyPr/>
                    <a:lstStyle/>
                    <a:p>
                      <a:pPr>
                        <a:buFont typeface="Wingdings" pitchFamily="2" charset="2"/>
                        <a:buChar char="Ø"/>
                      </a:pPr>
                      <a:endParaRPr lang="ar-MA" dirty="0" smtClean="0"/>
                    </a:p>
                  </a:txBody>
                  <a:tcPr/>
                </a:tc>
                <a:tc>
                  <a:txBody>
                    <a:bodyPr/>
                    <a:lstStyle/>
                    <a:p>
                      <a:pPr algn="r" rtl="1">
                        <a:buFont typeface="Wingdings" pitchFamily="2" charset="2"/>
                        <a:buChar char="ü"/>
                      </a:pPr>
                      <a:r>
                        <a:rPr lang="ar-MA" dirty="0" smtClean="0"/>
                        <a:t>رخصة ولادة</a:t>
                      </a:r>
                      <a:endParaRPr lang="fr-FR" b="1" dirty="0"/>
                    </a:p>
                  </a:txBody>
                  <a:tcPr/>
                </a:tc>
              </a:tr>
              <a:tr h="448233">
                <a:tc>
                  <a:txBody>
                    <a:bodyPr/>
                    <a:lstStyle/>
                    <a:p>
                      <a:endParaRPr lang="fr-FR"/>
                    </a:p>
                  </a:txBody>
                  <a:tcPr/>
                </a:tc>
                <a:tc>
                  <a:txBody>
                    <a:bodyPr/>
                    <a:lstStyle/>
                    <a:p>
                      <a:endParaRPr lang="fr-FR"/>
                    </a:p>
                  </a:txBody>
                  <a:tcPr/>
                </a:tc>
                <a:tc>
                  <a:txBody>
                    <a:bodyPr/>
                    <a:lstStyle/>
                    <a:p>
                      <a:endParaRPr lang="fr-FR"/>
                    </a:p>
                  </a:txBody>
                  <a:tcPr/>
                </a:tc>
                <a:tc>
                  <a:txBody>
                    <a:bodyPr/>
                    <a:lstStyle/>
                    <a:p>
                      <a:pPr>
                        <a:buFont typeface="Wingdings" pitchFamily="2" charset="2"/>
                        <a:buChar char="Ø"/>
                      </a:pPr>
                      <a:endParaRPr lang="ar-MA" dirty="0" smtClean="0"/>
                    </a:p>
                  </a:txBody>
                  <a:tcPr/>
                </a:tc>
                <a:tc>
                  <a:txBody>
                    <a:bodyPr/>
                    <a:lstStyle/>
                    <a:p>
                      <a:pPr algn="r" rtl="1">
                        <a:buFont typeface="Wingdings" pitchFamily="2" charset="2"/>
                        <a:buChar char="ü"/>
                      </a:pPr>
                      <a:r>
                        <a:rPr lang="ar-MA" dirty="0" smtClean="0"/>
                        <a:t>رخصة وفاة</a:t>
                      </a:r>
                      <a:endParaRPr lang="fr-FR" b="1" dirty="0"/>
                    </a:p>
                  </a:txBody>
                  <a:tcPr/>
                </a:tc>
              </a:tr>
              <a:tr h="2763082">
                <a:tc>
                  <a:txBody>
                    <a:bodyPr/>
                    <a:lstStyle/>
                    <a:p>
                      <a:endParaRPr lang="fr-FR"/>
                    </a:p>
                  </a:txBody>
                  <a:tcPr/>
                </a:tc>
                <a:tc>
                  <a:txBody>
                    <a:bodyPr/>
                    <a:lstStyle/>
                    <a:p>
                      <a:endParaRPr lang="fr-FR"/>
                    </a:p>
                  </a:txBody>
                  <a:tcPr/>
                </a:tc>
                <a:tc>
                  <a:txBody>
                    <a:bodyPr/>
                    <a:lstStyle/>
                    <a:p>
                      <a:endParaRPr lang="fr-FR"/>
                    </a:p>
                  </a:txBody>
                  <a:tcPr/>
                </a:tc>
                <a:tc>
                  <a:txBody>
                    <a:bodyPr/>
                    <a:lstStyle/>
                    <a:p>
                      <a:pPr>
                        <a:buFont typeface="Wingdings" pitchFamily="2" charset="2"/>
                        <a:buChar char="Ø"/>
                      </a:pPr>
                      <a:endParaRPr lang="ar-MA" dirty="0" smtClean="0"/>
                    </a:p>
                    <a:p>
                      <a:pPr>
                        <a:buFont typeface="Wingdings" pitchFamily="2" charset="2"/>
                        <a:buChar char="Ø"/>
                      </a:pPr>
                      <a:endParaRPr lang="ar-MA" dirty="0" smtClean="0"/>
                    </a:p>
                    <a:p>
                      <a:pPr>
                        <a:buFont typeface="Wingdings" pitchFamily="2" charset="2"/>
                        <a:buChar char="Ø"/>
                      </a:pPr>
                      <a:endParaRPr lang="ar-MA" dirty="0" smtClean="0"/>
                    </a:p>
                    <a:p>
                      <a:pPr>
                        <a:buFont typeface="Wingdings" pitchFamily="2" charset="2"/>
                        <a:buChar char="Ø"/>
                      </a:pPr>
                      <a:endParaRPr lang="ar-MA" dirty="0" smtClean="0"/>
                    </a:p>
                    <a:p>
                      <a:pPr>
                        <a:buFont typeface="Wingdings" pitchFamily="2" charset="2"/>
                        <a:buChar char="Ø"/>
                      </a:pPr>
                      <a:endParaRPr lang="ar-MA" dirty="0" smtClean="0"/>
                    </a:p>
                    <a:p>
                      <a:pPr>
                        <a:buFont typeface="Wingdings" pitchFamily="2" charset="2"/>
                        <a:buChar char="Ø"/>
                      </a:pPr>
                      <a:endParaRPr lang="ar-MA" dirty="0" smtClean="0"/>
                    </a:p>
                    <a:p>
                      <a:pPr>
                        <a:buFont typeface="Wingdings" pitchFamily="2" charset="2"/>
                        <a:buChar char="Ø"/>
                      </a:pPr>
                      <a:endParaRPr lang="ar-MA" dirty="0" smtClean="0"/>
                    </a:p>
                    <a:p>
                      <a:pPr>
                        <a:buFont typeface="Wingdings" pitchFamily="2" charset="2"/>
                        <a:buChar char="Ø"/>
                      </a:pPr>
                      <a:endParaRPr lang="fr-FR" dirty="0"/>
                    </a:p>
                  </a:txBody>
                  <a:tcPr/>
                </a:tc>
                <a:tc>
                  <a:txBody>
                    <a:bodyPr/>
                    <a:lstStyle/>
                    <a:p>
                      <a:pPr algn="r" rtl="1">
                        <a:buFont typeface="Wingdings" pitchFamily="2" charset="2"/>
                        <a:buChar char="ü"/>
                      </a:pPr>
                      <a:r>
                        <a:rPr lang="ar-MA" dirty="0" smtClean="0"/>
                        <a:t>رخصة الحصص المعوضة</a:t>
                      </a:r>
                      <a:endParaRPr lang="fr-FR" b="1"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3000"/>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53752"/>
            <a:ext cx="8229600" cy="1143000"/>
          </a:xfrm>
        </p:spPr>
        <p:txBody>
          <a:bodyPr/>
          <a:lstStyle/>
          <a:p>
            <a:r>
              <a:rPr lang="ar-MA" b="1" dirty="0" smtClean="0"/>
              <a:t>الرخص</a:t>
            </a:r>
            <a:endParaRPr lang="fr-FR" b="1" dirty="0"/>
          </a:p>
        </p:txBody>
      </p:sp>
      <p:graphicFrame>
        <p:nvGraphicFramePr>
          <p:cNvPr id="4" name="Espace réservé du contenu 3"/>
          <p:cNvGraphicFramePr>
            <a:graphicFrameLocks noGrp="1"/>
          </p:cNvGraphicFramePr>
          <p:nvPr>
            <p:ph idx="1"/>
          </p:nvPr>
        </p:nvGraphicFramePr>
        <p:xfrm>
          <a:off x="0" y="1196753"/>
          <a:ext cx="9144000" cy="5661247"/>
        </p:xfrm>
        <a:graphic>
          <a:graphicData uri="http://schemas.openxmlformats.org/drawingml/2006/table">
            <a:tbl>
              <a:tblPr firstRow="1" bandRow="1">
                <a:tableStyleId>{5940675A-B579-460E-94D1-54222C63F5DA}</a:tableStyleId>
              </a:tblPr>
              <a:tblGrid>
                <a:gridCol w="1828800"/>
                <a:gridCol w="1828800"/>
                <a:gridCol w="1828800"/>
                <a:gridCol w="1828800"/>
                <a:gridCol w="1828800"/>
              </a:tblGrid>
              <a:tr h="448233">
                <a:tc>
                  <a:txBody>
                    <a:bodyPr/>
                    <a:lstStyle/>
                    <a:p>
                      <a:pPr algn="ctr"/>
                      <a:r>
                        <a:rPr lang="ar-MA" dirty="0" smtClean="0"/>
                        <a:t>توقيع الأستاذ والمدير</a:t>
                      </a:r>
                      <a:endParaRPr lang="fr-FR" dirty="0"/>
                    </a:p>
                  </a:txBody>
                  <a:tcPr/>
                </a:tc>
                <a:tc>
                  <a:txBody>
                    <a:bodyPr/>
                    <a:lstStyle/>
                    <a:p>
                      <a:pPr algn="ctr"/>
                      <a:r>
                        <a:rPr lang="ar-MA" dirty="0" smtClean="0"/>
                        <a:t>عدد الأيام</a:t>
                      </a:r>
                      <a:endParaRPr lang="fr-FR" dirty="0"/>
                    </a:p>
                  </a:txBody>
                  <a:tcPr/>
                </a:tc>
                <a:tc>
                  <a:txBody>
                    <a:bodyPr/>
                    <a:lstStyle/>
                    <a:p>
                      <a:pPr algn="ctr"/>
                      <a:r>
                        <a:rPr lang="ar-MA" dirty="0" smtClean="0"/>
                        <a:t>إلى تاريخ</a:t>
                      </a:r>
                      <a:endParaRPr lang="fr-FR" dirty="0"/>
                    </a:p>
                  </a:txBody>
                  <a:tcPr/>
                </a:tc>
                <a:tc>
                  <a:txBody>
                    <a:bodyPr/>
                    <a:lstStyle/>
                    <a:p>
                      <a:pPr algn="ctr"/>
                      <a:r>
                        <a:rPr lang="ar-MA" dirty="0" smtClean="0"/>
                        <a:t>من</a:t>
                      </a:r>
                      <a:r>
                        <a:rPr lang="ar-MA" baseline="0" dirty="0" smtClean="0"/>
                        <a:t> تاريخ</a:t>
                      </a:r>
                      <a:endParaRPr lang="fr-FR" dirty="0"/>
                    </a:p>
                  </a:txBody>
                  <a:tcPr/>
                </a:tc>
                <a:tc>
                  <a:txBody>
                    <a:bodyPr/>
                    <a:lstStyle/>
                    <a:p>
                      <a:pPr algn="ctr"/>
                      <a:r>
                        <a:rPr lang="ar-MA" dirty="0" smtClean="0"/>
                        <a:t>نوع الرخصة</a:t>
                      </a:r>
                      <a:endParaRPr lang="fr-FR" dirty="0"/>
                    </a:p>
                  </a:txBody>
                  <a:tcPr/>
                </a:tc>
              </a:tr>
              <a:tr h="1105233">
                <a:tc>
                  <a:txBody>
                    <a:bodyPr/>
                    <a:lstStyle/>
                    <a:p>
                      <a:endParaRPr lang="fr-FR"/>
                    </a:p>
                  </a:txBody>
                  <a:tcPr/>
                </a:tc>
                <a:tc>
                  <a:txBody>
                    <a:bodyPr/>
                    <a:lstStyle/>
                    <a:p>
                      <a:endParaRPr lang="fr-FR" dirty="0"/>
                    </a:p>
                  </a:txBody>
                  <a:tcPr/>
                </a:tc>
                <a:tc>
                  <a:txBody>
                    <a:bodyPr/>
                    <a:lstStyle/>
                    <a:p>
                      <a:endParaRPr lang="fr-FR" dirty="0"/>
                    </a:p>
                  </a:txBody>
                  <a:tcPr/>
                </a:tc>
                <a:tc>
                  <a:txBody>
                    <a:bodyPr/>
                    <a:lstStyle/>
                    <a:p>
                      <a:pPr>
                        <a:buFont typeface="Wingdings" pitchFamily="2" charset="2"/>
                        <a:buChar char="Ø"/>
                      </a:pPr>
                      <a:endParaRPr lang="ar-MA" dirty="0" smtClean="0"/>
                    </a:p>
                    <a:p>
                      <a:pPr>
                        <a:buFont typeface="Wingdings" pitchFamily="2" charset="2"/>
                        <a:buChar char="Ø"/>
                      </a:pPr>
                      <a:endParaRPr lang="ar-MA" dirty="0" smtClean="0"/>
                    </a:p>
                    <a:p>
                      <a:pPr>
                        <a:buFont typeface="Wingdings" pitchFamily="2" charset="2"/>
                        <a:buChar char="Ø"/>
                      </a:pPr>
                      <a:endParaRPr lang="fr-FR" dirty="0"/>
                    </a:p>
                  </a:txBody>
                  <a:tcPr/>
                </a:tc>
                <a:tc>
                  <a:txBody>
                    <a:bodyPr/>
                    <a:lstStyle/>
                    <a:p>
                      <a:pPr algn="r" rtl="1">
                        <a:buFont typeface="Wingdings" pitchFamily="2" charset="2"/>
                        <a:buChar char="ü"/>
                      </a:pPr>
                      <a:r>
                        <a:rPr lang="ar-MA" dirty="0" smtClean="0"/>
                        <a:t>رخصة مرضية</a:t>
                      </a:r>
                      <a:endParaRPr lang="fr-FR" b="1" dirty="0"/>
                    </a:p>
                  </a:txBody>
                  <a:tcPr/>
                </a:tc>
              </a:tr>
              <a:tr h="448233">
                <a:tc>
                  <a:txBody>
                    <a:bodyPr/>
                    <a:lstStyle/>
                    <a:p>
                      <a:endParaRPr lang="fr-FR"/>
                    </a:p>
                  </a:txBody>
                  <a:tcPr/>
                </a:tc>
                <a:tc>
                  <a:txBody>
                    <a:bodyPr/>
                    <a:lstStyle/>
                    <a:p>
                      <a:endParaRPr lang="fr-FR"/>
                    </a:p>
                  </a:txBody>
                  <a:tcPr/>
                </a:tc>
                <a:tc>
                  <a:txBody>
                    <a:bodyPr/>
                    <a:lstStyle/>
                    <a:p>
                      <a:endParaRPr lang="fr-FR"/>
                    </a:p>
                  </a:txBody>
                  <a:tcPr/>
                </a:tc>
                <a:tc>
                  <a:txBody>
                    <a:bodyPr/>
                    <a:lstStyle/>
                    <a:p>
                      <a:pPr>
                        <a:buFont typeface="Wingdings" pitchFamily="2" charset="2"/>
                        <a:buChar char="Ø"/>
                      </a:pPr>
                      <a:endParaRPr lang="ar-MA" dirty="0" smtClean="0"/>
                    </a:p>
                  </a:txBody>
                  <a:tcPr/>
                </a:tc>
                <a:tc>
                  <a:txBody>
                    <a:bodyPr/>
                    <a:lstStyle/>
                    <a:p>
                      <a:pPr algn="r" rtl="1">
                        <a:buFont typeface="Wingdings" pitchFamily="2" charset="2"/>
                        <a:buChar char="ü"/>
                      </a:pPr>
                      <a:r>
                        <a:rPr lang="ar-MA" dirty="0" smtClean="0"/>
                        <a:t>رخصة زواج</a:t>
                      </a:r>
                      <a:endParaRPr lang="fr-FR" b="1" dirty="0"/>
                    </a:p>
                  </a:txBody>
                  <a:tcPr/>
                </a:tc>
              </a:tr>
              <a:tr h="448233">
                <a:tc>
                  <a:txBody>
                    <a:bodyPr/>
                    <a:lstStyle/>
                    <a:p>
                      <a:endParaRPr lang="fr-FR"/>
                    </a:p>
                  </a:txBody>
                  <a:tcPr/>
                </a:tc>
                <a:tc>
                  <a:txBody>
                    <a:bodyPr/>
                    <a:lstStyle/>
                    <a:p>
                      <a:endParaRPr lang="fr-FR"/>
                    </a:p>
                  </a:txBody>
                  <a:tcPr/>
                </a:tc>
                <a:tc>
                  <a:txBody>
                    <a:bodyPr/>
                    <a:lstStyle/>
                    <a:p>
                      <a:endParaRPr lang="fr-FR"/>
                    </a:p>
                  </a:txBody>
                  <a:tcPr/>
                </a:tc>
                <a:tc>
                  <a:txBody>
                    <a:bodyPr/>
                    <a:lstStyle/>
                    <a:p>
                      <a:pPr>
                        <a:buFont typeface="Wingdings" pitchFamily="2" charset="2"/>
                        <a:buChar char="Ø"/>
                      </a:pPr>
                      <a:endParaRPr lang="ar-MA" dirty="0" smtClean="0"/>
                    </a:p>
                  </a:txBody>
                  <a:tcPr/>
                </a:tc>
                <a:tc>
                  <a:txBody>
                    <a:bodyPr/>
                    <a:lstStyle/>
                    <a:p>
                      <a:pPr algn="r" rtl="1">
                        <a:buFont typeface="Wingdings" pitchFamily="2" charset="2"/>
                        <a:buChar char="ü"/>
                      </a:pPr>
                      <a:r>
                        <a:rPr lang="ar-MA" dirty="0" smtClean="0"/>
                        <a:t>رخصة ولادة</a:t>
                      </a:r>
                      <a:endParaRPr lang="fr-FR" b="1" dirty="0"/>
                    </a:p>
                  </a:txBody>
                  <a:tcPr/>
                </a:tc>
              </a:tr>
              <a:tr h="448233">
                <a:tc>
                  <a:txBody>
                    <a:bodyPr/>
                    <a:lstStyle/>
                    <a:p>
                      <a:endParaRPr lang="fr-FR"/>
                    </a:p>
                  </a:txBody>
                  <a:tcPr/>
                </a:tc>
                <a:tc>
                  <a:txBody>
                    <a:bodyPr/>
                    <a:lstStyle/>
                    <a:p>
                      <a:endParaRPr lang="fr-FR"/>
                    </a:p>
                  </a:txBody>
                  <a:tcPr/>
                </a:tc>
                <a:tc>
                  <a:txBody>
                    <a:bodyPr/>
                    <a:lstStyle/>
                    <a:p>
                      <a:endParaRPr lang="fr-FR"/>
                    </a:p>
                  </a:txBody>
                  <a:tcPr/>
                </a:tc>
                <a:tc>
                  <a:txBody>
                    <a:bodyPr/>
                    <a:lstStyle/>
                    <a:p>
                      <a:pPr>
                        <a:buFont typeface="Wingdings" pitchFamily="2" charset="2"/>
                        <a:buChar char="Ø"/>
                      </a:pPr>
                      <a:endParaRPr lang="ar-MA" dirty="0" smtClean="0"/>
                    </a:p>
                  </a:txBody>
                  <a:tcPr/>
                </a:tc>
                <a:tc>
                  <a:txBody>
                    <a:bodyPr/>
                    <a:lstStyle/>
                    <a:p>
                      <a:pPr algn="r" rtl="1">
                        <a:buFont typeface="Wingdings" pitchFamily="2" charset="2"/>
                        <a:buChar char="ü"/>
                      </a:pPr>
                      <a:r>
                        <a:rPr lang="ar-MA" dirty="0" smtClean="0"/>
                        <a:t>رخصة وفاة</a:t>
                      </a:r>
                      <a:endParaRPr lang="fr-FR" b="1" dirty="0"/>
                    </a:p>
                  </a:txBody>
                  <a:tcPr/>
                </a:tc>
              </a:tr>
              <a:tr h="2763082">
                <a:tc>
                  <a:txBody>
                    <a:bodyPr/>
                    <a:lstStyle/>
                    <a:p>
                      <a:endParaRPr lang="fr-FR"/>
                    </a:p>
                  </a:txBody>
                  <a:tcPr/>
                </a:tc>
                <a:tc>
                  <a:txBody>
                    <a:bodyPr/>
                    <a:lstStyle/>
                    <a:p>
                      <a:endParaRPr lang="fr-FR"/>
                    </a:p>
                  </a:txBody>
                  <a:tcPr/>
                </a:tc>
                <a:tc>
                  <a:txBody>
                    <a:bodyPr/>
                    <a:lstStyle/>
                    <a:p>
                      <a:endParaRPr lang="fr-FR"/>
                    </a:p>
                  </a:txBody>
                  <a:tcPr/>
                </a:tc>
                <a:tc>
                  <a:txBody>
                    <a:bodyPr/>
                    <a:lstStyle/>
                    <a:p>
                      <a:pPr>
                        <a:buFont typeface="Wingdings" pitchFamily="2" charset="2"/>
                        <a:buChar char="Ø"/>
                      </a:pPr>
                      <a:endParaRPr lang="ar-MA" dirty="0" smtClean="0"/>
                    </a:p>
                    <a:p>
                      <a:pPr>
                        <a:buFont typeface="Wingdings" pitchFamily="2" charset="2"/>
                        <a:buChar char="Ø"/>
                      </a:pPr>
                      <a:endParaRPr lang="ar-MA" dirty="0" smtClean="0"/>
                    </a:p>
                    <a:p>
                      <a:pPr>
                        <a:buFont typeface="Wingdings" pitchFamily="2" charset="2"/>
                        <a:buChar char="Ø"/>
                      </a:pPr>
                      <a:endParaRPr lang="ar-MA" dirty="0" smtClean="0"/>
                    </a:p>
                    <a:p>
                      <a:pPr>
                        <a:buFont typeface="Wingdings" pitchFamily="2" charset="2"/>
                        <a:buChar char="Ø"/>
                      </a:pPr>
                      <a:endParaRPr lang="ar-MA" dirty="0" smtClean="0"/>
                    </a:p>
                    <a:p>
                      <a:pPr>
                        <a:buFont typeface="Wingdings" pitchFamily="2" charset="2"/>
                        <a:buChar char="Ø"/>
                      </a:pPr>
                      <a:endParaRPr lang="ar-MA" dirty="0" smtClean="0"/>
                    </a:p>
                    <a:p>
                      <a:pPr>
                        <a:buFont typeface="Wingdings" pitchFamily="2" charset="2"/>
                        <a:buChar char="Ø"/>
                      </a:pPr>
                      <a:endParaRPr lang="ar-MA" dirty="0" smtClean="0"/>
                    </a:p>
                    <a:p>
                      <a:pPr>
                        <a:buFont typeface="Wingdings" pitchFamily="2" charset="2"/>
                        <a:buChar char="Ø"/>
                      </a:pPr>
                      <a:endParaRPr lang="ar-MA" dirty="0" smtClean="0"/>
                    </a:p>
                    <a:p>
                      <a:pPr>
                        <a:buFont typeface="Wingdings" pitchFamily="2" charset="2"/>
                        <a:buChar char="Ø"/>
                      </a:pPr>
                      <a:endParaRPr lang="fr-FR" dirty="0"/>
                    </a:p>
                  </a:txBody>
                  <a:tcPr/>
                </a:tc>
                <a:tc>
                  <a:txBody>
                    <a:bodyPr/>
                    <a:lstStyle/>
                    <a:p>
                      <a:pPr algn="r" rtl="1">
                        <a:buFont typeface="Wingdings" pitchFamily="2" charset="2"/>
                        <a:buChar char="ü"/>
                      </a:pPr>
                      <a:r>
                        <a:rPr lang="ar-MA" dirty="0" smtClean="0"/>
                        <a:t>رخصة الحصص المعوضة</a:t>
                      </a:r>
                      <a:endParaRPr lang="fr-FR" b="1"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3000"/>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ar-MA" dirty="0" smtClean="0"/>
              <a:t>مواقع إلكترونية هامة لكل أستاذ</a:t>
            </a:r>
            <a:endParaRPr lang="fr-FR" dirty="0"/>
          </a:p>
        </p:txBody>
      </p:sp>
      <p:sp>
        <p:nvSpPr>
          <p:cNvPr id="3" name="Espace réservé du contenu 2"/>
          <p:cNvSpPr>
            <a:spLocks noGrp="1"/>
          </p:cNvSpPr>
          <p:nvPr>
            <p:ph idx="1"/>
          </p:nvPr>
        </p:nvSpPr>
        <p:spPr/>
        <p:txBody>
          <a:bodyPr>
            <a:normAutofit fontScale="70000" lnSpcReduction="20000"/>
          </a:bodyPr>
          <a:lstStyle/>
          <a:p>
            <a:pPr algn="r" rtl="1"/>
            <a:r>
              <a:rPr lang="ar-MA" dirty="0" smtClean="0"/>
              <a:t>روابط </a:t>
            </a:r>
            <a:r>
              <a:rPr lang="ar-MA" dirty="0" err="1" smtClean="0"/>
              <a:t>مختصرة:</a:t>
            </a:r>
            <a:endParaRPr lang="ar-MA" dirty="0" smtClean="0"/>
          </a:p>
          <a:p>
            <a:pPr algn="r" rtl="1">
              <a:buNone/>
            </a:pPr>
            <a:r>
              <a:rPr lang="ar-MA" dirty="0" smtClean="0"/>
              <a:t>مواقع </a:t>
            </a:r>
            <a:r>
              <a:rPr lang="ar-MA" dirty="0" err="1" smtClean="0"/>
              <a:t>رسمية:</a:t>
            </a:r>
            <a:endParaRPr lang="ar-MA" dirty="0" smtClean="0"/>
          </a:p>
          <a:p>
            <a:pPr algn="r" rtl="1"/>
            <a:r>
              <a:rPr lang="ar-MA" dirty="0" smtClean="0"/>
              <a:t>مرقع وزارة التربية </a:t>
            </a:r>
            <a:r>
              <a:rPr lang="ar-MA" dirty="0" err="1" smtClean="0"/>
              <a:t>والوطنية:</a:t>
            </a:r>
            <a:r>
              <a:rPr lang="ar-MA" dirty="0" smtClean="0"/>
              <a:t> </a:t>
            </a:r>
            <a:r>
              <a:rPr lang="fr-FR" dirty="0" smtClean="0">
                <a:hlinkClick r:id="rId3"/>
              </a:rPr>
              <a:t>http://pintient.com/1rPd</a:t>
            </a:r>
            <a:endParaRPr lang="ar-MA" dirty="0" smtClean="0"/>
          </a:p>
          <a:p>
            <a:pPr algn="r" rtl="1"/>
            <a:r>
              <a:rPr lang="ar-MA" dirty="0" smtClean="0"/>
              <a:t>موقع بوابة </a:t>
            </a:r>
            <a:r>
              <a:rPr lang="ar-MA" dirty="0" err="1" smtClean="0"/>
              <a:t>مسار:</a:t>
            </a:r>
            <a:r>
              <a:rPr lang="ar-MA" dirty="0" smtClean="0"/>
              <a:t> </a:t>
            </a:r>
            <a:r>
              <a:rPr lang="fr-FR" dirty="0" smtClean="0">
                <a:hlinkClick r:id="rId4"/>
              </a:rPr>
              <a:t>http://adf.ly/1mdbJO</a:t>
            </a:r>
            <a:endParaRPr lang="ar-MA" dirty="0" smtClean="0"/>
          </a:p>
          <a:p>
            <a:pPr algn="r" rtl="1"/>
            <a:r>
              <a:rPr lang="ar-MA" dirty="0" smtClean="0"/>
              <a:t>موقع خدمة </a:t>
            </a:r>
            <a:r>
              <a:rPr lang="ar-MA" dirty="0" err="1" smtClean="0"/>
              <a:t>تبليغ:</a:t>
            </a:r>
            <a:r>
              <a:rPr lang="ar-MA" dirty="0" smtClean="0"/>
              <a:t> </a:t>
            </a:r>
            <a:r>
              <a:rPr lang="fr-FR" dirty="0" smtClean="0">
                <a:hlinkClick r:id="rId5"/>
              </a:rPr>
              <a:t>http://adf.ly/1mdbRy</a:t>
            </a:r>
            <a:endParaRPr lang="ar-MA" dirty="0" smtClean="0"/>
          </a:p>
          <a:p>
            <a:pPr algn="r" rtl="1"/>
            <a:r>
              <a:rPr lang="ar-MA" dirty="0" smtClean="0"/>
              <a:t>موقع الحركة </a:t>
            </a:r>
            <a:r>
              <a:rPr lang="ar-MA" dirty="0" err="1" smtClean="0"/>
              <a:t>الإنتقالية:</a:t>
            </a:r>
            <a:r>
              <a:rPr lang="ar-MA" dirty="0" smtClean="0"/>
              <a:t> </a:t>
            </a:r>
            <a:r>
              <a:rPr lang="fr-FR" dirty="0" smtClean="0">
                <a:hlinkClick r:id="rId6"/>
              </a:rPr>
              <a:t>http://adf.ly/1mdbTk</a:t>
            </a:r>
            <a:endParaRPr lang="ar-MA" dirty="0" smtClean="0"/>
          </a:p>
          <a:p>
            <a:pPr algn="r" rtl="1">
              <a:buNone/>
            </a:pPr>
            <a:r>
              <a:rPr lang="ar-MA" dirty="0" smtClean="0"/>
              <a:t>مدونات إلكترونية تعليمية</a:t>
            </a:r>
          </a:p>
          <a:p>
            <a:pPr algn="r" rtl="1">
              <a:buNone/>
            </a:pPr>
            <a:r>
              <a:rPr lang="ar-MA" dirty="0" smtClean="0"/>
              <a:t>مدونة دراستي </a:t>
            </a:r>
            <a:r>
              <a:rPr lang="fr-FR" dirty="0" err="1" smtClean="0"/>
              <a:t>dyrasty</a:t>
            </a:r>
            <a:r>
              <a:rPr lang="ar-MA" dirty="0" err="1" smtClean="0"/>
              <a:t>:</a:t>
            </a:r>
            <a:r>
              <a:rPr lang="ar-MA" dirty="0" smtClean="0"/>
              <a:t> </a:t>
            </a:r>
            <a:r>
              <a:rPr lang="fr-FR" dirty="0" smtClean="0">
                <a:hlinkClick r:id="rId7"/>
              </a:rPr>
              <a:t>www.dyrasty.wordpress.com</a:t>
            </a:r>
            <a:endParaRPr lang="fr-FR" dirty="0" smtClean="0"/>
          </a:p>
          <a:p>
            <a:pPr algn="r" rtl="1">
              <a:buNone/>
            </a:pPr>
            <a:r>
              <a:rPr lang="fr-FR" dirty="0" smtClean="0">
                <a:hlinkClick r:id="rId8"/>
              </a:rPr>
              <a:t>www.dyrasty.blogspot.com</a:t>
            </a:r>
            <a:endParaRPr lang="fr-FR" dirty="0" smtClean="0"/>
          </a:p>
          <a:p>
            <a:pPr algn="r" rtl="1">
              <a:buNone/>
            </a:pPr>
            <a:endParaRPr lang="ar-MA" dirty="0" smtClean="0"/>
          </a:p>
          <a:p>
            <a:pPr algn="r" rtl="1">
              <a:buNone/>
            </a:pPr>
            <a:r>
              <a:rPr lang="ar-MA" dirty="0" smtClean="0"/>
              <a:t>صفحتنا على </a:t>
            </a:r>
            <a:r>
              <a:rPr lang="ar-MA" dirty="0" err="1" smtClean="0"/>
              <a:t>الفيسبوك</a:t>
            </a:r>
            <a:r>
              <a:rPr lang="ar-MA" dirty="0" smtClean="0"/>
              <a:t> تابعونا</a:t>
            </a:r>
            <a:r>
              <a:rPr lang="fr-FR" dirty="0" smtClean="0"/>
              <a:t> </a:t>
            </a:r>
            <a:r>
              <a:rPr lang="ar-MA" dirty="0" err="1" smtClean="0"/>
              <a:t>:</a:t>
            </a:r>
            <a:r>
              <a:rPr lang="fr-FR" dirty="0" smtClean="0">
                <a:hlinkClick r:id="rId9"/>
              </a:rPr>
              <a:t> @</a:t>
            </a:r>
            <a:r>
              <a:rPr lang="fr-FR" dirty="0" err="1" smtClean="0">
                <a:hlinkClick r:id="rId9"/>
              </a:rPr>
              <a:t>elearningschoool</a:t>
            </a:r>
            <a:endParaRPr lang="ar-MA" dirty="0" smtClean="0"/>
          </a:p>
          <a:p>
            <a:pPr algn="r" rtl="1">
              <a:buNone/>
            </a:pPr>
            <a:r>
              <a:rPr lang="ar-MA" dirty="0" smtClean="0"/>
              <a:t>موقع مستجد </a:t>
            </a:r>
            <a:r>
              <a:rPr lang="ar-MA" dirty="0" err="1" smtClean="0"/>
              <a:t>التربوي:</a:t>
            </a:r>
            <a:r>
              <a:rPr lang="ar-MA" dirty="0" smtClean="0"/>
              <a:t> </a:t>
            </a:r>
            <a:r>
              <a:rPr lang="fr-FR" dirty="0" smtClean="0">
                <a:hlinkClick r:id="rId10"/>
              </a:rPr>
              <a:t>http://adf.ly/1mdbWN</a:t>
            </a:r>
            <a:endParaRPr lang="ar-MA" dirty="0" smtClean="0"/>
          </a:p>
          <a:p>
            <a:pPr algn="r" rtl="1">
              <a:buNone/>
            </a:pPr>
            <a:endParaRPr lang="ar-MA" dirty="0" smtClean="0"/>
          </a:p>
          <a:p>
            <a:pPr algn="r" rtl="1">
              <a:buNone/>
            </a:pPr>
            <a:endParaRPr lang="fr-F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1000"/>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692696"/>
            <a:ext cx="8229600" cy="1143000"/>
          </a:xfrm>
        </p:spPr>
        <p:txBody>
          <a:bodyPr/>
          <a:lstStyle/>
          <a:p>
            <a:r>
              <a:rPr lang="ar-MA" b="1" dirty="0" smtClean="0"/>
              <a:t>ملحق الفروض المرفقة بالتصحيح </a:t>
            </a:r>
            <a:r>
              <a:rPr lang="ar-MA" b="1" dirty="0" err="1" smtClean="0"/>
              <a:t>والجدادات</a:t>
            </a:r>
            <a:endParaRPr lang="fr-FR" b="1" dirty="0"/>
          </a:p>
        </p:txBody>
      </p:sp>
      <p:sp>
        <p:nvSpPr>
          <p:cNvPr id="3" name="Espace réservé du contenu 2"/>
          <p:cNvSpPr>
            <a:spLocks noGrp="1"/>
          </p:cNvSpPr>
          <p:nvPr>
            <p:ph idx="1"/>
          </p:nvPr>
        </p:nvSpPr>
        <p:spPr>
          <a:xfrm>
            <a:off x="539552" y="908720"/>
            <a:ext cx="8229600" cy="4525963"/>
          </a:xfrm>
        </p:spPr>
        <p:txBody>
          <a:bodyPr>
            <a:normAutofit fontScale="92500" lnSpcReduction="10000"/>
          </a:bodyPr>
          <a:lstStyle/>
          <a:p>
            <a:pPr algn="ctr">
              <a:buNone/>
            </a:pPr>
            <a:endParaRPr lang="ar-MA" b="1" dirty="0">
              <a:solidFill>
                <a:srgbClr val="C00000"/>
              </a:solidFill>
            </a:endParaRPr>
          </a:p>
          <a:p>
            <a:pPr algn="ctr">
              <a:buNone/>
            </a:pPr>
            <a:endParaRPr lang="ar-MA" b="1" dirty="0" smtClean="0">
              <a:solidFill>
                <a:srgbClr val="C00000"/>
              </a:solidFill>
            </a:endParaRPr>
          </a:p>
          <a:p>
            <a:pPr algn="ctr" rtl="1">
              <a:buNone/>
            </a:pPr>
            <a:r>
              <a:rPr lang="ar-MA" b="1" dirty="0" smtClean="0">
                <a:solidFill>
                  <a:srgbClr val="C00000"/>
                </a:solidFill>
              </a:rPr>
              <a:t>يمكنك تضمين هذا القسم من دفتر النصوص بملحق من فروض المراقبة المستمرة مرفقة بالتصحيح </a:t>
            </a:r>
            <a:r>
              <a:rPr lang="ar-MA" b="1" dirty="0" err="1" smtClean="0">
                <a:solidFill>
                  <a:srgbClr val="C00000"/>
                </a:solidFill>
              </a:rPr>
              <a:t>والجدادة</a:t>
            </a:r>
            <a:endParaRPr lang="ar-MA" b="1" dirty="0" smtClean="0">
              <a:solidFill>
                <a:srgbClr val="C00000"/>
              </a:solidFill>
            </a:endParaRPr>
          </a:p>
          <a:p>
            <a:pPr algn="ctr" rtl="1">
              <a:buNone/>
            </a:pPr>
            <a:r>
              <a:rPr lang="ar-MA" b="1" dirty="0" smtClean="0">
                <a:solidFill>
                  <a:srgbClr val="C00000"/>
                </a:solidFill>
              </a:rPr>
              <a:t>قم بزيارة مدوناتنا، قدم عشرات النماذج من فروض المراقبة المستمرة والعديد من الدروس الإلكترونية والملخصات والوثائق لجميع المواد </a:t>
            </a:r>
            <a:r>
              <a:rPr lang="ar-MA" b="1" dirty="0" err="1" smtClean="0">
                <a:solidFill>
                  <a:srgbClr val="C00000"/>
                </a:solidFill>
              </a:rPr>
              <a:t>والتخصصات:</a:t>
            </a:r>
            <a:r>
              <a:rPr lang="ar-MA" b="1" dirty="0" smtClean="0">
                <a:solidFill>
                  <a:srgbClr val="C00000"/>
                </a:solidFill>
              </a:rPr>
              <a:t> </a:t>
            </a:r>
            <a:r>
              <a:rPr lang="fr-FR" b="1" dirty="0" smtClean="0">
                <a:solidFill>
                  <a:srgbClr val="C00000"/>
                </a:solidFill>
                <a:hlinkClick r:id="rId3"/>
              </a:rPr>
              <a:t>www.dyrasty.blogspot.com</a:t>
            </a:r>
            <a:endParaRPr lang="fr-FR" b="1" dirty="0" smtClean="0">
              <a:solidFill>
                <a:srgbClr val="C00000"/>
              </a:solidFill>
            </a:endParaRPr>
          </a:p>
          <a:p>
            <a:pPr algn="ctr" rtl="1">
              <a:buNone/>
            </a:pPr>
            <a:r>
              <a:rPr lang="fr-FR" b="1" dirty="0" smtClean="0">
                <a:solidFill>
                  <a:srgbClr val="C00000"/>
                </a:solidFill>
                <a:hlinkClick r:id="rId4"/>
              </a:rPr>
              <a:t>www.dyrasty.wordpress.com</a:t>
            </a:r>
            <a:endParaRPr lang="ar-MA" b="1" dirty="0" smtClean="0">
              <a:solidFill>
                <a:srgbClr val="C00000"/>
              </a:solidFill>
            </a:endParaRPr>
          </a:p>
          <a:p>
            <a:pPr algn="ctr" rtl="1">
              <a:buNone/>
            </a:pPr>
            <a:endParaRPr lang="fr-FR" b="1" dirty="0" smtClean="0">
              <a:solidFill>
                <a:srgbClr val="C00000"/>
              </a:solidFill>
            </a:endParaRPr>
          </a:p>
          <a:p>
            <a:pPr algn="ctr" rtl="1">
              <a:buNone/>
            </a:pPr>
            <a:endParaRPr lang="fr-FR" b="1" dirty="0">
              <a:solidFill>
                <a:srgbClr val="C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46000"/>
            <a:lum/>
          </a:blip>
          <a:srcRect/>
          <a:stretch>
            <a:fillRect l="-2000" r="-2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84"/>
            <a:ext cx="8229600" cy="1143000"/>
          </a:xfrm>
        </p:spPr>
        <p:txBody>
          <a:bodyPr>
            <a:normAutofit/>
          </a:bodyPr>
          <a:lstStyle/>
          <a:p>
            <a:r>
              <a:rPr lang="ar-MA" sz="4000" b="1" dirty="0" smtClean="0"/>
              <a:t>المحتوى</a:t>
            </a:r>
            <a:endParaRPr lang="fr-FR" sz="4000" b="1" dirty="0"/>
          </a:p>
        </p:txBody>
      </p:sp>
      <p:sp>
        <p:nvSpPr>
          <p:cNvPr id="3" name="Espace réservé du contenu 2"/>
          <p:cNvSpPr>
            <a:spLocks noGrp="1"/>
          </p:cNvSpPr>
          <p:nvPr>
            <p:ph idx="1"/>
          </p:nvPr>
        </p:nvSpPr>
        <p:spPr>
          <a:xfrm>
            <a:off x="457200" y="919261"/>
            <a:ext cx="8229600" cy="4525963"/>
          </a:xfrm>
        </p:spPr>
        <p:txBody>
          <a:bodyPr>
            <a:noAutofit/>
          </a:bodyPr>
          <a:lstStyle/>
          <a:p>
            <a:pPr algn="r" rtl="1"/>
            <a:r>
              <a:rPr lang="ar-MA" sz="2600" b="1" dirty="0" smtClean="0">
                <a:cs typeface="+mj-cs"/>
              </a:rPr>
              <a:t>المعلومات الشخصية </a:t>
            </a:r>
            <a:r>
              <a:rPr lang="ar-MA" sz="2600" b="1" dirty="0" err="1" smtClean="0">
                <a:cs typeface="+mj-cs"/>
              </a:rPr>
              <a:t>للاستاذ</a:t>
            </a:r>
            <a:endParaRPr lang="ar-MA" sz="2600" b="1" dirty="0" smtClean="0">
              <a:cs typeface="+mj-cs"/>
            </a:endParaRPr>
          </a:p>
          <a:p>
            <a:pPr algn="r" rtl="1"/>
            <a:r>
              <a:rPr lang="ar-MA" sz="2600" b="1" dirty="0" smtClean="0">
                <a:cs typeface="+mj-cs"/>
              </a:rPr>
              <a:t>نبذة تاريخية عن المؤسسة</a:t>
            </a:r>
          </a:p>
          <a:p>
            <a:pPr algn="r" rtl="1"/>
            <a:r>
              <a:rPr lang="ar-MA" sz="2600" b="1" dirty="0" smtClean="0">
                <a:cs typeface="+mj-cs"/>
              </a:rPr>
              <a:t>لائحة العطل</a:t>
            </a:r>
          </a:p>
          <a:p>
            <a:pPr algn="r" rtl="1"/>
            <a:r>
              <a:rPr lang="ar-MA" sz="2600" b="1" dirty="0" smtClean="0">
                <a:cs typeface="+mj-cs"/>
              </a:rPr>
              <a:t>جدول الحصص</a:t>
            </a:r>
          </a:p>
          <a:p>
            <a:pPr algn="r" rtl="1"/>
            <a:r>
              <a:rPr lang="ar-MA" sz="2600" b="1" dirty="0" smtClean="0">
                <a:cs typeface="+mj-cs"/>
              </a:rPr>
              <a:t>التوزيع الدوري للبرنامج الدراسي والأنشطة </a:t>
            </a:r>
            <a:r>
              <a:rPr lang="ar-MA" sz="2600" b="1" dirty="0" err="1" smtClean="0">
                <a:cs typeface="+mj-cs"/>
              </a:rPr>
              <a:t>التعلمية</a:t>
            </a:r>
            <a:endParaRPr lang="ar-MA" sz="2600" b="1" dirty="0" smtClean="0">
              <a:cs typeface="+mj-cs"/>
            </a:endParaRPr>
          </a:p>
          <a:p>
            <a:pPr algn="r" rtl="1"/>
            <a:r>
              <a:rPr lang="ar-MA" sz="2600" b="1" dirty="0" smtClean="0">
                <a:cs typeface="+mj-cs"/>
              </a:rPr>
              <a:t>الأطر المرجعية للمادة</a:t>
            </a:r>
          </a:p>
          <a:p>
            <a:pPr algn="r" rtl="1"/>
            <a:r>
              <a:rPr lang="ar-MA" altLang="fr-FR" sz="2600" b="1" dirty="0" smtClean="0">
                <a:cs typeface="+mj-cs"/>
              </a:rPr>
              <a:t>أساليب تنظيم المراقبة المستمرة وحساب المعدل الدوري</a:t>
            </a:r>
            <a:br>
              <a:rPr lang="ar-MA" altLang="fr-FR" sz="2600" b="1" dirty="0" smtClean="0">
                <a:cs typeface="+mj-cs"/>
              </a:rPr>
            </a:br>
            <a:r>
              <a:rPr lang="ar-MA" altLang="fr-FR" sz="2600" b="1" dirty="0" smtClean="0">
                <a:cs typeface="+mj-cs"/>
              </a:rPr>
              <a:t> في السلك الثانوي التأهيلي نموذجا</a:t>
            </a:r>
          </a:p>
          <a:p>
            <a:pPr algn="r" rtl="1"/>
            <a:r>
              <a:rPr lang="ar-MA" altLang="fr-FR" sz="2600" b="1" dirty="0" smtClean="0">
                <a:cs typeface="+mj-cs"/>
              </a:rPr>
              <a:t>لوائح الاقسام والتنقيط</a:t>
            </a:r>
          </a:p>
          <a:p>
            <a:pPr algn="r" rtl="1"/>
            <a:r>
              <a:rPr lang="ar-MA" sz="2600" b="1" dirty="0" smtClean="0">
                <a:cs typeface="+mj-cs"/>
              </a:rPr>
              <a:t>الأنشطة </a:t>
            </a:r>
            <a:r>
              <a:rPr lang="ar-MA" sz="2600" b="1" dirty="0" err="1" smtClean="0">
                <a:cs typeface="+mj-cs"/>
              </a:rPr>
              <a:t>التعلمية</a:t>
            </a:r>
            <a:r>
              <a:rPr lang="ar-MA" sz="2600" b="1" dirty="0" smtClean="0">
                <a:cs typeface="+mj-cs"/>
              </a:rPr>
              <a:t> </a:t>
            </a:r>
            <a:r>
              <a:rPr lang="ar-MA" sz="2600" b="1" dirty="0" err="1" smtClean="0">
                <a:cs typeface="+mj-cs"/>
              </a:rPr>
              <a:t>التكوينية </a:t>
            </a:r>
            <a:r>
              <a:rPr lang="ar-MA" sz="2600" b="1" dirty="0" smtClean="0">
                <a:cs typeface="+mj-cs"/>
              </a:rPr>
              <a:t>(نصوص مادة الجغرافيا أنموذجا</a:t>
            </a:r>
            <a:r>
              <a:rPr lang="ar-MA" sz="2600" b="1" dirty="0" err="1" smtClean="0">
                <a:cs typeface="+mj-cs"/>
              </a:rPr>
              <a:t>)</a:t>
            </a:r>
            <a:endParaRPr lang="ar-MA" sz="2600" b="1" dirty="0" smtClean="0">
              <a:cs typeface="+mj-cs"/>
            </a:endParaRPr>
          </a:p>
          <a:p>
            <a:pPr algn="r" rtl="1"/>
            <a:r>
              <a:rPr lang="ar-MA" sz="2600" b="1" dirty="0" smtClean="0">
                <a:cs typeface="+mj-cs"/>
              </a:rPr>
              <a:t>جدول </a:t>
            </a:r>
            <a:r>
              <a:rPr lang="ar-MA" sz="2600" b="1" dirty="0" err="1" smtClean="0">
                <a:cs typeface="+mj-cs"/>
              </a:rPr>
              <a:t>التغيبات</a:t>
            </a:r>
            <a:r>
              <a:rPr lang="ar-MA" sz="2600" b="1" dirty="0" smtClean="0">
                <a:cs typeface="+mj-cs"/>
              </a:rPr>
              <a:t> والرخص</a:t>
            </a:r>
          </a:p>
          <a:p>
            <a:pPr algn="r" rtl="1"/>
            <a:r>
              <a:rPr lang="ar-MA" sz="2600" b="1" dirty="0" smtClean="0">
                <a:cs typeface="+mj-cs"/>
              </a:rPr>
              <a:t>مواقع إلكترونية هامة لكل أستاذ</a:t>
            </a:r>
          </a:p>
          <a:p>
            <a:pPr algn="r" rtl="1"/>
            <a:endParaRPr lang="ar-MA" altLang="fr-FR" sz="2600" b="1" dirty="0" smtClean="0">
              <a:cs typeface="+mj-cs"/>
            </a:endParaRPr>
          </a:p>
          <a:p>
            <a:pPr algn="r" rtl="1"/>
            <a:endParaRPr lang="ar-MA" altLang="fr-FR" sz="2600" b="1" dirty="0" smtClean="0">
              <a:cs typeface="+mj-cs"/>
            </a:endParaRPr>
          </a:p>
          <a:p>
            <a:pPr algn="r" rtl="1"/>
            <a:endParaRPr lang="ar-MA" sz="2600" b="1" dirty="0" smtClean="0">
              <a:cs typeface="+mj-cs"/>
            </a:endParaRPr>
          </a:p>
          <a:p>
            <a:pPr algn="r" rtl="1"/>
            <a:endParaRPr lang="ar-MA" sz="2600" b="1" dirty="0">
              <a:cs typeface="+mj-cs"/>
            </a:endParaRPr>
          </a:p>
          <a:p>
            <a:pPr algn="r" rtl="1"/>
            <a:endParaRPr lang="ar-MA" sz="2600" b="1" dirty="0" smtClean="0">
              <a:cs typeface="+mj-cs"/>
            </a:endParaRPr>
          </a:p>
          <a:p>
            <a:pPr algn="r" rtl="1"/>
            <a:endParaRPr lang="ar-MA" sz="2600" b="1" dirty="0" smtClean="0">
              <a:cs typeface="+mj-cs"/>
            </a:endParaRPr>
          </a:p>
          <a:p>
            <a:pPr algn="r" rtl="1"/>
            <a:endParaRPr lang="fr-FR" sz="2600" b="1" dirty="0">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0825" y="2066925"/>
            <a:ext cx="8643938" cy="4589235"/>
          </a:xfrm>
          <a:prstGeom prst="rect">
            <a:avLst/>
          </a:prstGeom>
          <a:noFill/>
          <a:ln w="9525">
            <a:noFill/>
            <a:miter lim="800000"/>
            <a:headEnd/>
            <a:tailEnd/>
          </a:ln>
        </p:spPr>
        <p:txBody>
          <a:bodyPr lIns="64291" tIns="32146" rIns="64291" bIns="32146">
            <a:spAutoFit/>
          </a:bodyPr>
          <a:lstStyle/>
          <a:p>
            <a:pPr marL="365125" lvl="1" indent="-250825" algn="r" rtl="1" eaLnBrk="0" fontAlgn="base" hangingPunct="0">
              <a:lnSpc>
                <a:spcPct val="110000"/>
              </a:lnSpc>
              <a:spcBef>
                <a:spcPts val="213"/>
              </a:spcBef>
              <a:spcAft>
                <a:spcPts val="213"/>
              </a:spcAft>
              <a:buSzPct val="60000"/>
            </a:pPr>
            <a:r>
              <a:rPr lang="ar-MA" altLang="fr-FR" sz="2400" b="1" u="sng" dirty="0">
                <a:solidFill>
                  <a:srgbClr val="FF0000"/>
                </a:solidFill>
                <a:latin typeface="Traditional Arabic" pitchFamily="18" charset="-78"/>
                <a:ea typeface="ＭＳ Ｐゴシック" pitchFamily="34" charset="-128"/>
                <a:cs typeface="Traditional Arabic" pitchFamily="18" charset="-78"/>
              </a:rPr>
              <a:t>معلومات شخصية</a:t>
            </a:r>
          </a:p>
          <a:p>
            <a:pPr marL="365125" lvl="1" indent="-250825" algn="r" rtl="1" eaLnBrk="0" fontAlgn="base" hangingPunct="0">
              <a:lnSpc>
                <a:spcPct val="110000"/>
              </a:lnSpc>
              <a:spcBef>
                <a:spcPts val="213"/>
              </a:spcBef>
              <a:spcAft>
                <a:spcPts val="213"/>
              </a:spcAft>
              <a:buSzPct val="60000"/>
            </a:pPr>
            <a:r>
              <a:rPr lang="ar-MA" altLang="fr-FR" sz="2400" b="1" dirty="0">
                <a:solidFill>
                  <a:srgbClr val="000000"/>
                </a:solidFill>
                <a:latin typeface="Traditional Arabic" pitchFamily="18" charset="-78"/>
                <a:ea typeface="ＭＳ Ｐゴシック" pitchFamily="34" charset="-128"/>
                <a:cs typeface="Traditional Arabic" pitchFamily="18" charset="-78"/>
              </a:rPr>
              <a:t>الاسم والنسب:</a:t>
            </a:r>
            <a:r>
              <a:rPr lang="ar-MA" altLang="fr-FR" sz="2400" b="1" dirty="0">
                <a:solidFill>
                  <a:srgbClr val="333399"/>
                </a:solidFill>
                <a:latin typeface="Traditional Arabic" pitchFamily="18" charset="-78"/>
                <a:ea typeface="ＭＳ Ｐゴシック" pitchFamily="34" charset="-128"/>
                <a:cs typeface="Traditional Arabic" pitchFamily="18" charset="-78"/>
              </a:rPr>
              <a:t> </a:t>
            </a:r>
            <a:r>
              <a:rPr lang="ar-MA" altLang="fr-FR" sz="2400" b="1" dirty="0" smtClean="0">
                <a:solidFill>
                  <a:srgbClr val="333399"/>
                </a:solidFill>
                <a:latin typeface="Traditional Arabic" pitchFamily="18" charset="-78"/>
                <a:ea typeface="ＭＳ Ｐゴシック" pitchFamily="34" charset="-128"/>
                <a:cs typeface="Traditional Arabic" pitchFamily="18" charset="-78"/>
              </a:rPr>
              <a:t>نور الدين الزيتوني         </a:t>
            </a:r>
            <a:r>
              <a:rPr lang="ar-MA" altLang="fr-FR" sz="2400" b="1" dirty="0">
                <a:solidFill>
                  <a:srgbClr val="333399"/>
                </a:solidFill>
                <a:latin typeface="Traditional Arabic" pitchFamily="18" charset="-78"/>
                <a:ea typeface="ＭＳ Ｐゴシック" pitchFamily="34" charset="-128"/>
                <a:cs typeface="Traditional Arabic" pitchFamily="18" charset="-78"/>
              </a:rPr>
              <a:t>		</a:t>
            </a:r>
            <a:r>
              <a:rPr lang="ar-MA" altLang="fr-FR" sz="2400" b="1" dirty="0">
                <a:solidFill>
                  <a:srgbClr val="000000"/>
                </a:solidFill>
                <a:latin typeface="Traditional Arabic" pitchFamily="18" charset="-78"/>
                <a:ea typeface="ＭＳ Ｐゴシック" pitchFamily="34" charset="-128"/>
                <a:cs typeface="Traditional Arabic" pitchFamily="18" charset="-78"/>
              </a:rPr>
              <a:t>تاريخ ومكان الازدياد</a:t>
            </a:r>
            <a:r>
              <a:rPr lang="ar-MA" altLang="fr-FR" sz="2400" b="1" dirty="0" smtClean="0">
                <a:solidFill>
                  <a:srgbClr val="000000"/>
                </a:solidFill>
                <a:latin typeface="Traditional Arabic" pitchFamily="18" charset="-78"/>
                <a:ea typeface="ＭＳ Ｐゴシック" pitchFamily="34" charset="-128"/>
                <a:cs typeface="Traditional Arabic" pitchFamily="18" charset="-78"/>
              </a:rPr>
              <a:t>:</a:t>
            </a:r>
            <a:endParaRPr lang="fr-FR" altLang="fr-FR" sz="2400" b="1" dirty="0">
              <a:solidFill>
                <a:srgbClr val="333399"/>
              </a:solidFill>
              <a:latin typeface="Traditional Arabic" pitchFamily="18" charset="-78"/>
              <a:ea typeface="ＭＳ Ｐゴシック" pitchFamily="34" charset="-128"/>
              <a:cs typeface="Traditional Arabic" pitchFamily="18" charset="-78"/>
            </a:endParaRPr>
          </a:p>
          <a:p>
            <a:pPr marL="365125" lvl="1" indent="-250825" algn="r" rtl="1" eaLnBrk="0" fontAlgn="base" hangingPunct="0">
              <a:lnSpc>
                <a:spcPct val="110000"/>
              </a:lnSpc>
              <a:spcBef>
                <a:spcPts val="213"/>
              </a:spcBef>
              <a:spcAft>
                <a:spcPts val="213"/>
              </a:spcAft>
              <a:buSzPct val="60000"/>
            </a:pPr>
            <a:r>
              <a:rPr lang="ar-MA" altLang="fr-FR" sz="2400" b="1" dirty="0">
                <a:solidFill>
                  <a:srgbClr val="000000"/>
                </a:solidFill>
                <a:latin typeface="Traditional Arabic" pitchFamily="18" charset="-78"/>
                <a:ea typeface="ＭＳ Ｐゴシック" pitchFamily="34" charset="-128"/>
                <a:cs typeface="Traditional Arabic" pitchFamily="18" charset="-78"/>
              </a:rPr>
              <a:t>الإطار: </a:t>
            </a:r>
            <a:r>
              <a:rPr lang="ar-MA" altLang="fr-FR" sz="2400" b="1" dirty="0" smtClean="0">
                <a:solidFill>
                  <a:srgbClr val="333399"/>
                </a:solidFill>
                <a:latin typeface="Traditional Arabic" pitchFamily="18" charset="-78"/>
                <a:ea typeface="ＭＳ Ｐゴシック" pitchFamily="34" charset="-128"/>
                <a:cs typeface="Traditional Arabic" pitchFamily="18" charset="-78"/>
              </a:rPr>
              <a:t>                           </a:t>
            </a:r>
            <a:r>
              <a:rPr lang="ar-MA" altLang="fr-FR" sz="2400" b="1" dirty="0">
                <a:solidFill>
                  <a:srgbClr val="333399"/>
                </a:solidFill>
                <a:latin typeface="Traditional Arabic" pitchFamily="18" charset="-78"/>
                <a:ea typeface="ＭＳ Ｐゴシック" pitchFamily="34" charset="-128"/>
                <a:cs typeface="Traditional Arabic" pitchFamily="18" charset="-78"/>
              </a:rPr>
              <a:t>		</a:t>
            </a:r>
            <a:r>
              <a:rPr lang="ar-MA" altLang="fr-FR" sz="2400" b="1" dirty="0">
                <a:solidFill>
                  <a:srgbClr val="000000"/>
                </a:solidFill>
                <a:latin typeface="Traditional Arabic" pitchFamily="18" charset="-78"/>
                <a:ea typeface="ＭＳ Ｐゴシック" pitchFamily="34" charset="-128"/>
                <a:cs typeface="Traditional Arabic" pitchFamily="18" charset="-78"/>
              </a:rPr>
              <a:t>الدرجة:</a:t>
            </a:r>
            <a:r>
              <a:rPr lang="ar-MA" altLang="fr-FR" sz="2400" b="1" dirty="0">
                <a:solidFill>
                  <a:srgbClr val="333399"/>
                </a:solidFill>
                <a:latin typeface="Traditional Arabic" pitchFamily="18" charset="-78"/>
                <a:ea typeface="ＭＳ Ｐゴシック" pitchFamily="34" charset="-128"/>
                <a:cs typeface="Traditional Arabic" pitchFamily="18" charset="-78"/>
              </a:rPr>
              <a:t> </a:t>
            </a:r>
            <a:r>
              <a:rPr lang="ar-MA" altLang="fr-FR" sz="2400" b="1" dirty="0" smtClean="0">
                <a:solidFill>
                  <a:srgbClr val="333399"/>
                </a:solidFill>
                <a:latin typeface="Traditional Arabic" pitchFamily="18" charset="-78"/>
                <a:ea typeface="ＭＳ Ｐゴシック" pitchFamily="34" charset="-128"/>
                <a:cs typeface="Traditional Arabic" pitchFamily="18" charset="-78"/>
              </a:rPr>
              <a:t>ا</a:t>
            </a:r>
            <a:endParaRPr lang="ar-MA" altLang="fr-FR" sz="2400" b="1" dirty="0">
              <a:solidFill>
                <a:srgbClr val="333399"/>
              </a:solidFill>
              <a:latin typeface="Traditional Arabic" pitchFamily="18" charset="-78"/>
              <a:ea typeface="ＭＳ Ｐゴシック" pitchFamily="34" charset="-128"/>
              <a:cs typeface="Traditional Arabic" pitchFamily="18" charset="-78"/>
            </a:endParaRPr>
          </a:p>
          <a:p>
            <a:pPr marL="365125" lvl="1" indent="-250825" algn="r" rtl="1" eaLnBrk="0" fontAlgn="base" hangingPunct="0">
              <a:lnSpc>
                <a:spcPct val="110000"/>
              </a:lnSpc>
              <a:spcBef>
                <a:spcPts val="213"/>
              </a:spcBef>
              <a:spcAft>
                <a:spcPts val="213"/>
              </a:spcAft>
              <a:buSzPct val="60000"/>
            </a:pPr>
            <a:r>
              <a:rPr lang="ar-MA" altLang="fr-FR" sz="2400" b="1" dirty="0">
                <a:solidFill>
                  <a:srgbClr val="000000"/>
                </a:solidFill>
                <a:latin typeface="Traditional Arabic" pitchFamily="18" charset="-78"/>
                <a:ea typeface="ＭＳ Ｐゴシック" pitchFamily="34" charset="-128"/>
                <a:cs typeface="Traditional Arabic" pitchFamily="18" charset="-78"/>
              </a:rPr>
              <a:t>مادة التدريس: </a:t>
            </a:r>
            <a:r>
              <a:rPr lang="ar-MA" altLang="fr-FR" sz="2400" b="1" dirty="0" smtClean="0">
                <a:solidFill>
                  <a:srgbClr val="333399"/>
                </a:solidFill>
                <a:latin typeface="Traditional Arabic" pitchFamily="18" charset="-78"/>
                <a:ea typeface="ＭＳ Ｐゴシック" pitchFamily="34" charset="-128"/>
                <a:cs typeface="Traditional Arabic" pitchFamily="18" charset="-78"/>
              </a:rPr>
              <a:t>التاريخ والجغرافيا </a:t>
            </a:r>
            <a:r>
              <a:rPr lang="ar-MA" altLang="fr-FR" sz="2400" b="1" dirty="0" smtClean="0">
                <a:solidFill>
                  <a:srgbClr val="000000"/>
                </a:solidFill>
                <a:latin typeface="Traditional Arabic" pitchFamily="18" charset="-78"/>
                <a:ea typeface="ＭＳ Ｐゴシック" pitchFamily="34" charset="-128"/>
                <a:cs typeface="Traditional Arabic" pitchFamily="18" charset="-78"/>
              </a:rPr>
              <a:t> </a:t>
            </a:r>
            <a:r>
              <a:rPr lang="ar-MA" altLang="fr-FR" sz="2400" b="1" dirty="0">
                <a:solidFill>
                  <a:srgbClr val="333399"/>
                </a:solidFill>
                <a:latin typeface="Traditional Arabic" pitchFamily="18" charset="-78"/>
                <a:ea typeface="ＭＳ Ｐゴシック" pitchFamily="34" charset="-128"/>
                <a:cs typeface="Traditional Arabic" pitchFamily="18" charset="-78"/>
              </a:rPr>
              <a:t>		</a:t>
            </a:r>
            <a:r>
              <a:rPr lang="ar-MA" altLang="fr-FR" sz="2400" b="1" dirty="0">
                <a:solidFill>
                  <a:srgbClr val="000000"/>
                </a:solidFill>
                <a:latin typeface="Traditional Arabic" pitchFamily="18" charset="-78"/>
                <a:ea typeface="ＭＳ Ｐゴシック" pitchFamily="34" charset="-128"/>
                <a:cs typeface="Traditional Arabic" pitchFamily="18" charset="-78"/>
              </a:rPr>
              <a:t>رقم التأجير</a:t>
            </a:r>
            <a:r>
              <a:rPr lang="ar-MA" altLang="fr-FR" sz="2400" b="1" dirty="0" smtClean="0">
                <a:solidFill>
                  <a:srgbClr val="000000"/>
                </a:solidFill>
                <a:latin typeface="Traditional Arabic" pitchFamily="18" charset="-78"/>
                <a:ea typeface="ＭＳ Ｐゴシック" pitchFamily="34" charset="-128"/>
                <a:cs typeface="Traditional Arabic" pitchFamily="18" charset="-78"/>
              </a:rPr>
              <a:t>:</a:t>
            </a:r>
            <a:endParaRPr lang="fr-FR" altLang="fr-FR" sz="2400" b="1" dirty="0">
              <a:solidFill>
                <a:srgbClr val="333399"/>
              </a:solidFill>
              <a:latin typeface="Traditional Arabic" pitchFamily="18" charset="-78"/>
              <a:ea typeface="ＭＳ Ｐゴシック" pitchFamily="34" charset="-128"/>
              <a:cs typeface="Traditional Arabic" pitchFamily="18" charset="-78"/>
            </a:endParaRPr>
          </a:p>
          <a:p>
            <a:pPr marL="365125" lvl="1" indent="-250825" algn="r" rtl="1" eaLnBrk="0" fontAlgn="base" hangingPunct="0">
              <a:lnSpc>
                <a:spcPct val="110000"/>
              </a:lnSpc>
              <a:spcBef>
                <a:spcPts val="213"/>
              </a:spcBef>
              <a:spcAft>
                <a:spcPts val="213"/>
              </a:spcAft>
              <a:buSzPct val="60000"/>
            </a:pPr>
            <a:r>
              <a:rPr lang="ar-MA" altLang="fr-FR" sz="2400" b="1" dirty="0">
                <a:solidFill>
                  <a:srgbClr val="000000"/>
                </a:solidFill>
                <a:latin typeface="Traditional Arabic" pitchFamily="18" charset="-78"/>
                <a:ea typeface="ＭＳ Ｐゴシック" pitchFamily="34" charset="-128"/>
                <a:cs typeface="Traditional Arabic" pitchFamily="18" charset="-78"/>
              </a:rPr>
              <a:t>تاريخ </a:t>
            </a:r>
            <a:r>
              <a:rPr lang="ar-MA" altLang="fr-FR" sz="2400" b="1" dirty="0" err="1">
                <a:solidFill>
                  <a:srgbClr val="000000"/>
                </a:solidFill>
                <a:latin typeface="Traditional Arabic" pitchFamily="18" charset="-78"/>
                <a:ea typeface="ＭＳ Ｐゴシック" pitchFamily="34" charset="-128"/>
                <a:cs typeface="Traditional Arabic" pitchFamily="18" charset="-78"/>
              </a:rPr>
              <a:t>التوظيف:</a:t>
            </a:r>
            <a:r>
              <a:rPr lang="ar-MA" altLang="fr-FR" sz="2400" b="1" dirty="0">
                <a:solidFill>
                  <a:srgbClr val="000000"/>
                </a:solidFill>
                <a:latin typeface="Traditional Arabic" pitchFamily="18" charset="-78"/>
                <a:ea typeface="ＭＳ Ｐゴシック" pitchFamily="34" charset="-128"/>
                <a:cs typeface="Traditional Arabic" pitchFamily="18" charset="-78"/>
              </a:rPr>
              <a:t> </a:t>
            </a:r>
            <a:r>
              <a:rPr lang="ar-MA" altLang="fr-FR" sz="2400" b="1" dirty="0" smtClean="0">
                <a:solidFill>
                  <a:srgbClr val="000000"/>
                </a:solidFill>
                <a:latin typeface="Traditional Arabic" pitchFamily="18" charset="-78"/>
                <a:ea typeface="ＭＳ Ｐゴシック" pitchFamily="34" charset="-128"/>
                <a:cs typeface="Traditional Arabic" pitchFamily="18" charset="-78"/>
              </a:rPr>
              <a:t>                   </a:t>
            </a:r>
            <a:r>
              <a:rPr lang="fr-FR" altLang="fr-FR" sz="2400" b="1" dirty="0">
                <a:solidFill>
                  <a:srgbClr val="000000"/>
                </a:solidFill>
                <a:latin typeface="Traditional Arabic" pitchFamily="18" charset="-78"/>
                <a:ea typeface="ＭＳ Ｐゴシック" pitchFamily="34" charset="-128"/>
                <a:cs typeface="Traditional Arabic" pitchFamily="18" charset="-78"/>
              </a:rPr>
              <a:t>		</a:t>
            </a:r>
            <a:r>
              <a:rPr lang="ar-MA" altLang="fr-FR" sz="2400" b="1" dirty="0">
                <a:solidFill>
                  <a:srgbClr val="000000"/>
                </a:solidFill>
                <a:latin typeface="Traditional Arabic" pitchFamily="18" charset="-78"/>
                <a:ea typeface="ＭＳ Ｐゴシック" pitchFamily="34" charset="-128"/>
                <a:cs typeface="Traditional Arabic" pitchFamily="18" charset="-78"/>
              </a:rPr>
              <a:t>تاريخ </a:t>
            </a:r>
            <a:r>
              <a:rPr lang="ar-MA" altLang="fr-FR" sz="2400" b="1" dirty="0" err="1">
                <a:solidFill>
                  <a:srgbClr val="000000"/>
                </a:solidFill>
                <a:latin typeface="Traditional Arabic" pitchFamily="18" charset="-78"/>
                <a:ea typeface="ＭＳ Ｐゴシック" pitchFamily="34" charset="-128"/>
                <a:cs typeface="Traditional Arabic" pitchFamily="18" charset="-78"/>
              </a:rPr>
              <a:t>الترسيم</a:t>
            </a:r>
            <a:r>
              <a:rPr lang="ar-MA" altLang="fr-FR" sz="2400" b="1" dirty="0" err="1" smtClean="0">
                <a:solidFill>
                  <a:srgbClr val="000000"/>
                </a:solidFill>
                <a:latin typeface="Traditional Arabic" pitchFamily="18" charset="-78"/>
                <a:ea typeface="ＭＳ Ｐゴシック" pitchFamily="34" charset="-128"/>
                <a:cs typeface="Traditional Arabic" pitchFamily="18" charset="-78"/>
              </a:rPr>
              <a:t>:</a:t>
            </a:r>
            <a:endParaRPr lang="fr-FR" altLang="fr-FR" sz="2400" b="1" dirty="0">
              <a:solidFill>
                <a:srgbClr val="333399"/>
              </a:solidFill>
              <a:latin typeface="Traditional Arabic" pitchFamily="18" charset="-78"/>
              <a:cs typeface="Traditional Arabic" pitchFamily="18" charset="-78"/>
            </a:endParaRPr>
          </a:p>
          <a:p>
            <a:pPr marL="365125" lvl="1" indent="-250825" algn="r" rtl="1" eaLnBrk="0" fontAlgn="base" hangingPunct="0">
              <a:lnSpc>
                <a:spcPct val="110000"/>
              </a:lnSpc>
              <a:spcBef>
                <a:spcPts val="213"/>
              </a:spcBef>
              <a:spcAft>
                <a:spcPts val="213"/>
              </a:spcAft>
              <a:buSzPct val="60000"/>
            </a:pPr>
            <a:r>
              <a:rPr lang="ar-MA" altLang="fr-FR" sz="2200" b="1" dirty="0">
                <a:solidFill>
                  <a:srgbClr val="000000"/>
                </a:solidFill>
                <a:latin typeface="Traditional Arabic" pitchFamily="18" charset="-78"/>
                <a:cs typeface="Traditional Arabic" pitchFamily="18" charset="-78"/>
              </a:rPr>
              <a:t>تاريخ الالتحاق </a:t>
            </a:r>
            <a:r>
              <a:rPr lang="ar-MA" altLang="fr-FR" sz="2200" b="1" dirty="0" err="1">
                <a:solidFill>
                  <a:srgbClr val="000000"/>
                </a:solidFill>
                <a:latin typeface="Traditional Arabic" pitchFamily="18" charset="-78"/>
                <a:cs typeface="Traditional Arabic" pitchFamily="18" charset="-78"/>
              </a:rPr>
              <a:t>بالمؤسسة:</a:t>
            </a:r>
            <a:r>
              <a:rPr lang="ar-MA" altLang="fr-FR" sz="2200" b="1" dirty="0">
                <a:solidFill>
                  <a:srgbClr val="000000"/>
                </a:solidFill>
                <a:latin typeface="Traditional Arabic" pitchFamily="18" charset="-78"/>
                <a:cs typeface="Traditional Arabic" pitchFamily="18" charset="-78"/>
              </a:rPr>
              <a:t> </a:t>
            </a:r>
            <a:r>
              <a:rPr lang="ar-MA" altLang="fr-FR" sz="2200" b="1" dirty="0" smtClean="0">
                <a:solidFill>
                  <a:srgbClr val="000000"/>
                </a:solidFill>
                <a:latin typeface="Traditional Arabic" pitchFamily="18" charset="-78"/>
                <a:cs typeface="Traditional Arabic" pitchFamily="18" charset="-78"/>
              </a:rPr>
              <a:t>          </a:t>
            </a:r>
            <a:r>
              <a:rPr lang="fr-FR" altLang="fr-FR" sz="2400" b="1" dirty="0">
                <a:solidFill>
                  <a:srgbClr val="333399"/>
                </a:solidFill>
                <a:latin typeface="Traditional Arabic" pitchFamily="18" charset="-78"/>
                <a:cs typeface="Traditional Arabic" pitchFamily="18" charset="-78"/>
              </a:rPr>
              <a:t>	</a:t>
            </a:r>
            <a:r>
              <a:rPr lang="ar-MA" altLang="fr-FR" sz="2200" b="1" dirty="0">
                <a:solidFill>
                  <a:srgbClr val="333399"/>
                </a:solidFill>
                <a:latin typeface="Traditional Arabic" pitchFamily="18" charset="-78"/>
                <a:cs typeface="Traditional Arabic" pitchFamily="18" charset="-78"/>
              </a:rPr>
              <a:t>	</a:t>
            </a:r>
            <a:r>
              <a:rPr lang="ar-MA" altLang="fr-FR" sz="2200" b="1" dirty="0">
                <a:solidFill>
                  <a:srgbClr val="000000"/>
                </a:solidFill>
                <a:latin typeface="Traditional Arabic" pitchFamily="18" charset="-78"/>
                <a:cs typeface="Traditional Arabic" pitchFamily="18" charset="-78"/>
              </a:rPr>
              <a:t>تاريخ آخر زيارة تفتيش</a:t>
            </a:r>
            <a:r>
              <a:rPr lang="ar-MA" altLang="fr-FR" sz="2200" b="1" dirty="0" smtClean="0">
                <a:solidFill>
                  <a:srgbClr val="000000"/>
                </a:solidFill>
                <a:latin typeface="Traditional Arabic" pitchFamily="18" charset="-78"/>
                <a:cs typeface="Traditional Arabic" pitchFamily="18" charset="-78"/>
              </a:rPr>
              <a:t>:</a:t>
            </a:r>
            <a:endParaRPr lang="fr-FR" altLang="fr-FR" sz="2200" b="1" dirty="0">
              <a:solidFill>
                <a:srgbClr val="333399"/>
              </a:solidFill>
              <a:latin typeface="Traditional Arabic" pitchFamily="18" charset="-78"/>
              <a:cs typeface="Traditional Arabic" pitchFamily="18" charset="-78"/>
            </a:endParaRPr>
          </a:p>
          <a:p>
            <a:pPr marL="365125" lvl="1" indent="-250825" algn="r" rtl="1" eaLnBrk="0" fontAlgn="base" hangingPunct="0">
              <a:lnSpc>
                <a:spcPct val="110000"/>
              </a:lnSpc>
              <a:spcBef>
                <a:spcPts val="213"/>
              </a:spcBef>
              <a:spcAft>
                <a:spcPts val="213"/>
              </a:spcAft>
              <a:buSzPct val="60000"/>
            </a:pPr>
            <a:r>
              <a:rPr lang="ar-MA" altLang="fr-FR" sz="2400" b="1" u="sng" dirty="0">
                <a:solidFill>
                  <a:srgbClr val="FF0000"/>
                </a:solidFill>
                <a:latin typeface="Traditional Arabic" pitchFamily="18" charset="-78"/>
                <a:cs typeface="Traditional Arabic" pitchFamily="18" charset="-78"/>
              </a:rPr>
              <a:t>المستويات المسندة</a:t>
            </a:r>
          </a:p>
          <a:p>
            <a:pPr marL="365125" lvl="1" indent="-250825" algn="r" rtl="1" eaLnBrk="0" fontAlgn="base" hangingPunct="0">
              <a:lnSpc>
                <a:spcPct val="110000"/>
              </a:lnSpc>
              <a:spcBef>
                <a:spcPts val="213"/>
              </a:spcBef>
              <a:spcAft>
                <a:spcPts val="213"/>
              </a:spcAft>
              <a:buSzPct val="60000"/>
            </a:pPr>
            <a:r>
              <a:rPr lang="ar-MA" altLang="fr-FR" sz="2400" b="1" dirty="0" smtClean="0">
                <a:solidFill>
                  <a:srgbClr val="333399"/>
                </a:solidFill>
                <a:latin typeface="Traditional Arabic" pitchFamily="18" charset="-78"/>
                <a:cs typeface="Traditional Arabic" pitchFamily="18" charset="-78"/>
                <a:sym typeface="Wingdings 2" pitchFamily="18" charset="2"/>
              </a:rPr>
              <a:t>الجدع </a:t>
            </a:r>
            <a:r>
              <a:rPr lang="ar-MA" altLang="fr-FR" sz="2400" b="1" dirty="0">
                <a:solidFill>
                  <a:srgbClr val="333399"/>
                </a:solidFill>
                <a:latin typeface="Traditional Arabic" pitchFamily="18" charset="-78"/>
                <a:cs typeface="Traditional Arabic" pitchFamily="18" charset="-78"/>
                <a:sym typeface="Wingdings 2" pitchFamily="18" charset="2"/>
              </a:rPr>
              <a:t>المشترك، </a:t>
            </a:r>
            <a:r>
              <a:rPr lang="ar-MA" altLang="fr-FR" sz="2400" b="1" dirty="0" err="1">
                <a:solidFill>
                  <a:srgbClr val="333399"/>
                </a:solidFill>
                <a:latin typeface="Traditional Arabic" pitchFamily="18" charset="-78"/>
                <a:cs typeface="Traditional Arabic" pitchFamily="18" charset="-78"/>
                <a:sym typeface="Wingdings 2" pitchFamily="18" charset="2"/>
              </a:rPr>
              <a:t>مسلك </a:t>
            </a:r>
            <a:r>
              <a:rPr lang="ar-MA" altLang="fr-FR" sz="2400" b="1" dirty="0" err="1" smtClean="0">
                <a:solidFill>
                  <a:srgbClr val="333399"/>
                </a:solidFill>
                <a:latin typeface="Traditional Arabic" pitchFamily="18" charset="-78"/>
                <a:cs typeface="Traditional Arabic" pitchFamily="18" charset="-78"/>
                <a:sym typeface="Wingdings 2" pitchFamily="18" charset="2"/>
              </a:rPr>
              <a:t>...</a:t>
            </a:r>
            <a:endParaRPr lang="ar-MA" altLang="fr-FR" sz="2400" b="1" dirty="0">
              <a:solidFill>
                <a:srgbClr val="333399"/>
              </a:solidFill>
              <a:latin typeface="Traditional Arabic" pitchFamily="18" charset="-78"/>
              <a:cs typeface="Traditional Arabic" pitchFamily="18" charset="-78"/>
              <a:sym typeface="Wingdings 2" pitchFamily="18" charset="2"/>
            </a:endParaRPr>
          </a:p>
          <a:p>
            <a:pPr marL="365125" lvl="1" indent="-250825" algn="r" rtl="1" eaLnBrk="0" fontAlgn="base" hangingPunct="0">
              <a:lnSpc>
                <a:spcPct val="110000"/>
              </a:lnSpc>
              <a:spcBef>
                <a:spcPts val="213"/>
              </a:spcBef>
              <a:spcAft>
                <a:spcPts val="213"/>
              </a:spcAft>
              <a:buSzPct val="60000"/>
            </a:pPr>
            <a:r>
              <a:rPr lang="ar-MA" altLang="fr-FR" sz="2400" b="1" dirty="0" smtClean="0">
                <a:solidFill>
                  <a:srgbClr val="333399"/>
                </a:solidFill>
                <a:latin typeface="Traditional Arabic" pitchFamily="18" charset="-78"/>
                <a:cs typeface="Traditional Arabic" pitchFamily="18" charset="-78"/>
                <a:sym typeface="Wingdings 2" pitchFamily="18" charset="2"/>
              </a:rPr>
              <a:t>السنة أولى باك </a:t>
            </a:r>
            <a:r>
              <a:rPr lang="ar-MA" altLang="fr-FR" sz="2400" b="1" dirty="0" err="1" smtClean="0">
                <a:solidFill>
                  <a:srgbClr val="333399"/>
                </a:solidFill>
                <a:latin typeface="Traditional Arabic" pitchFamily="18" charset="-78"/>
                <a:cs typeface="Traditional Arabic" pitchFamily="18" charset="-78"/>
                <a:sym typeface="Wingdings 2" pitchFamily="18" charset="2"/>
              </a:rPr>
              <a:t>مسلك...</a:t>
            </a:r>
            <a:endParaRPr lang="ar-MA" altLang="fr-FR" sz="2400" b="1" dirty="0">
              <a:solidFill>
                <a:srgbClr val="333399"/>
              </a:solidFill>
              <a:latin typeface="Traditional Arabic" pitchFamily="18" charset="-78"/>
              <a:cs typeface="Traditional Arabic" pitchFamily="18" charset="-78"/>
              <a:sym typeface="Wingdings 2" pitchFamily="18" charset="2"/>
            </a:endParaRPr>
          </a:p>
          <a:p>
            <a:pPr marL="365125" lvl="1" indent="-250825" algn="r" rtl="1" eaLnBrk="0" fontAlgn="base" hangingPunct="0">
              <a:lnSpc>
                <a:spcPct val="110000"/>
              </a:lnSpc>
              <a:spcBef>
                <a:spcPts val="213"/>
              </a:spcBef>
              <a:spcAft>
                <a:spcPts val="213"/>
              </a:spcAft>
              <a:buSzPct val="60000"/>
            </a:pPr>
            <a:r>
              <a:rPr lang="ar-MA" altLang="fr-FR" sz="2400" b="1" dirty="0" smtClean="0">
                <a:solidFill>
                  <a:srgbClr val="333399"/>
                </a:solidFill>
                <a:latin typeface="Traditional Arabic" pitchFamily="18" charset="-78"/>
                <a:cs typeface="Traditional Arabic" pitchFamily="18" charset="-78"/>
                <a:sym typeface="Wingdings 2" pitchFamily="18" charset="2"/>
              </a:rPr>
              <a:t>السنة </a:t>
            </a:r>
            <a:r>
              <a:rPr lang="ar-MA" altLang="fr-FR" sz="2400" b="1" dirty="0">
                <a:solidFill>
                  <a:srgbClr val="333399"/>
                </a:solidFill>
                <a:latin typeface="Traditional Arabic" pitchFamily="18" charset="-78"/>
                <a:cs typeface="Traditional Arabic" pitchFamily="18" charset="-78"/>
                <a:sym typeface="Wingdings 2" pitchFamily="18" charset="2"/>
              </a:rPr>
              <a:t>الثانية من سلك </a:t>
            </a:r>
            <a:r>
              <a:rPr lang="ar-MA" altLang="fr-FR" sz="2400" b="1" dirty="0" err="1">
                <a:solidFill>
                  <a:srgbClr val="333399"/>
                </a:solidFill>
                <a:latin typeface="Traditional Arabic" pitchFamily="18" charset="-78"/>
                <a:cs typeface="Traditional Arabic" pitchFamily="18" charset="-78"/>
                <a:sym typeface="Wingdings 2" pitchFamily="18" charset="2"/>
              </a:rPr>
              <a:t>البكالوريا</a:t>
            </a:r>
            <a:r>
              <a:rPr lang="ar-MA" altLang="fr-FR" sz="2400" b="1" dirty="0">
                <a:solidFill>
                  <a:srgbClr val="333399"/>
                </a:solidFill>
                <a:latin typeface="Traditional Arabic" pitchFamily="18" charset="-78"/>
                <a:cs typeface="Traditional Arabic" pitchFamily="18" charset="-78"/>
                <a:sym typeface="Wingdings 2" pitchFamily="18" charset="2"/>
              </a:rPr>
              <a:t>، </a:t>
            </a:r>
            <a:r>
              <a:rPr lang="ar-MA" altLang="fr-FR" sz="2400" b="1" dirty="0" err="1">
                <a:solidFill>
                  <a:srgbClr val="333399"/>
                </a:solidFill>
                <a:latin typeface="Traditional Arabic" pitchFamily="18" charset="-78"/>
                <a:cs typeface="Traditional Arabic" pitchFamily="18" charset="-78"/>
                <a:sym typeface="Wingdings 2" pitchFamily="18" charset="2"/>
              </a:rPr>
              <a:t>مسلك </a:t>
            </a:r>
            <a:r>
              <a:rPr lang="ar-MA" altLang="fr-FR" sz="2400" b="1" dirty="0" err="1" smtClean="0">
                <a:solidFill>
                  <a:srgbClr val="333399"/>
                </a:solidFill>
                <a:latin typeface="Traditional Arabic" pitchFamily="18" charset="-78"/>
                <a:cs typeface="Traditional Arabic" pitchFamily="18" charset="-78"/>
                <a:sym typeface="Wingdings 2" pitchFamily="18" charset="2"/>
              </a:rPr>
              <a:t>...</a:t>
            </a:r>
            <a:endParaRPr lang="fr-FR" altLang="fr-FR" sz="2400" b="1" dirty="0">
              <a:solidFill>
                <a:srgbClr val="333399"/>
              </a:solidFill>
              <a:latin typeface="Traditional Arabic" pitchFamily="18" charset="-78"/>
              <a:cs typeface="Traditional Arabic" pitchFamily="18" charset="-78"/>
              <a:sym typeface="Wingdings 2" pitchFamily="18" charset="2"/>
            </a:endParaRPr>
          </a:p>
        </p:txBody>
      </p:sp>
      <p:pic>
        <p:nvPicPr>
          <p:cNvPr id="3077" name="Picture 12" descr="images (1)"/>
          <p:cNvPicPr>
            <a:picLocks noChangeAspect="1" noChangeArrowheads="1"/>
          </p:cNvPicPr>
          <p:nvPr/>
        </p:nvPicPr>
        <p:blipFill>
          <a:blip r:embed="rId2" cstate="print"/>
          <a:srcRect/>
          <a:stretch>
            <a:fillRect/>
          </a:stretch>
        </p:blipFill>
        <p:spPr bwMode="auto">
          <a:xfrm>
            <a:off x="0" y="0"/>
            <a:ext cx="1042988" cy="758825"/>
          </a:xfrm>
          <a:prstGeom prst="rect">
            <a:avLst/>
          </a:prstGeom>
          <a:solidFill>
            <a:srgbClr val="003366"/>
          </a:solid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alphaModFix amt="49000"/>
            <a:lum/>
          </a:blip>
          <a:srcRect/>
          <a:stretch>
            <a:fillRect l="-4000" r="-4000"/>
          </a:stretch>
        </a:blipFill>
        <a:effectLst/>
      </p:bgPr>
    </p:bg>
    <p:spTree>
      <p:nvGrpSpPr>
        <p:cNvPr id="1" name=""/>
        <p:cNvGrpSpPr/>
        <p:nvPr/>
      </p:nvGrpSpPr>
      <p:grpSpPr>
        <a:xfrm>
          <a:off x="0" y="0"/>
          <a:ext cx="0" cy="0"/>
          <a:chOff x="0" y="0"/>
          <a:chExt cx="0" cy="0"/>
        </a:xfrm>
      </p:grpSpPr>
      <p:sp>
        <p:nvSpPr>
          <p:cNvPr id="4098" name="Espace réservé du numéro de diapositive 1"/>
          <p:cNvSpPr>
            <a:spLocks noGrp="1"/>
          </p:cNvSpPr>
          <p:nvPr>
            <p:ph type="sldNum" sz="quarter" idx="12"/>
          </p:nvPr>
        </p:nvSpPr>
        <p:spPr>
          <a:noFill/>
        </p:spPr>
        <p:txBody>
          <a:bodyPr/>
          <a:lstStyle/>
          <a:p>
            <a:fld id="{B810E123-400C-4B64-BDFE-E9B00A58E605}" type="slidenum">
              <a:rPr lang="fr-FR" altLang="fr-FR" smtClean="0">
                <a:solidFill>
                  <a:srgbClr val="000000"/>
                </a:solidFill>
              </a:rPr>
              <a:pPr/>
              <a:t>4</a:t>
            </a:fld>
            <a:endParaRPr lang="fr-FR" altLang="fr-FR" smtClean="0">
              <a:solidFill>
                <a:srgbClr val="000000"/>
              </a:solidFill>
            </a:endParaRPr>
          </a:p>
        </p:txBody>
      </p:sp>
      <p:sp>
        <p:nvSpPr>
          <p:cNvPr id="4099" name="Espace réservé du texte 5"/>
          <p:cNvSpPr>
            <a:spLocks noGrp="1"/>
          </p:cNvSpPr>
          <p:nvPr>
            <p:ph type="body" sz="quarter" idx="4294967295"/>
          </p:nvPr>
        </p:nvSpPr>
        <p:spPr>
          <a:xfrm>
            <a:off x="0" y="71438"/>
            <a:ext cx="9144000" cy="477837"/>
          </a:xfrm>
          <a:noFill/>
        </p:spPr>
        <p:style>
          <a:lnRef idx="0">
            <a:schemeClr val="accent3"/>
          </a:lnRef>
          <a:fillRef idx="3">
            <a:schemeClr val="accent3"/>
          </a:fillRef>
          <a:effectRef idx="3">
            <a:schemeClr val="accent3"/>
          </a:effectRef>
          <a:fontRef idx="minor">
            <a:schemeClr val="lt1"/>
          </a:fontRef>
        </p:style>
        <p:txBody>
          <a:bodyPr/>
          <a:lstStyle/>
          <a:p>
            <a:pPr algn="ctr" rtl="1">
              <a:buFontTx/>
              <a:buNone/>
            </a:pPr>
            <a:r>
              <a:rPr lang="ar-MA" sz="2800" b="1" dirty="0" smtClean="0">
                <a:solidFill>
                  <a:srgbClr val="FFC000"/>
                </a:solidFill>
              </a:rPr>
              <a:t>نبذة تاريخية عن </a:t>
            </a:r>
            <a:r>
              <a:rPr lang="ar-MA" sz="2800" b="1" dirty="0" err="1" smtClean="0">
                <a:solidFill>
                  <a:srgbClr val="FFC000"/>
                </a:solidFill>
              </a:rPr>
              <a:t>إسم</a:t>
            </a:r>
            <a:r>
              <a:rPr lang="ar-MA" sz="2800" b="1" dirty="0" smtClean="0">
                <a:solidFill>
                  <a:srgbClr val="FFC000"/>
                </a:solidFill>
              </a:rPr>
              <a:t> المؤسسة: من هي العودة السعدية؟</a:t>
            </a:r>
            <a:endParaRPr lang="fr-FR" sz="2800" b="1" dirty="0" smtClean="0">
              <a:solidFill>
                <a:srgbClr val="FFC000"/>
              </a:solidFill>
            </a:endParaRPr>
          </a:p>
        </p:txBody>
      </p:sp>
      <p:sp>
        <p:nvSpPr>
          <p:cNvPr id="8" name="Rectangle 7"/>
          <p:cNvSpPr/>
          <p:nvPr/>
        </p:nvSpPr>
        <p:spPr>
          <a:xfrm>
            <a:off x="0" y="692150"/>
            <a:ext cx="9144000" cy="6124575"/>
          </a:xfrm>
          <a:prstGeom prst="rect">
            <a:avLst/>
          </a:prstGeom>
          <a:noFill/>
        </p:spPr>
        <p:style>
          <a:lnRef idx="1">
            <a:schemeClr val="dk1"/>
          </a:lnRef>
          <a:fillRef idx="2">
            <a:schemeClr val="dk1"/>
          </a:fillRef>
          <a:effectRef idx="1">
            <a:schemeClr val="dk1"/>
          </a:effectRef>
          <a:fontRef idx="minor">
            <a:schemeClr val="dk1"/>
          </a:fontRef>
        </p:style>
        <p:txBody>
          <a:bodyPr>
            <a:spAutoFit/>
          </a:bodyPr>
          <a:lstStyle/>
          <a:p>
            <a:pPr algn="r" rtl="1" eaLnBrk="0" fontAlgn="base" hangingPunct="0">
              <a:spcBef>
                <a:spcPct val="0"/>
              </a:spcBef>
              <a:spcAft>
                <a:spcPct val="0"/>
              </a:spcAft>
              <a:defRPr/>
            </a:pPr>
            <a:r>
              <a:rPr lang="ar-MA" sz="1400" b="1" dirty="0">
                <a:solidFill>
                  <a:srgbClr val="000000"/>
                </a:solidFill>
              </a:rPr>
              <a:t>فئة من المؤرخين تلقبها ب«عنقاء </a:t>
            </a:r>
            <a:r>
              <a:rPr lang="ar-MA" sz="1400" b="1" dirty="0" err="1">
                <a:solidFill>
                  <a:srgbClr val="000000"/>
                </a:solidFill>
              </a:rPr>
              <a:t>الصحراء»..</a:t>
            </a:r>
            <a:r>
              <a:rPr lang="ar-MA" sz="1400" b="1" dirty="0">
                <a:solidFill>
                  <a:srgbClr val="000000"/>
                </a:solidFill>
              </a:rPr>
              <a:t> لكنْ مَهما تعددت أسماؤها وألقابها فإنها تفضل لقب الأميرة المحسنة، باعتبارها أمّ السلطان أحمد المنصور </a:t>
            </a:r>
            <a:r>
              <a:rPr lang="ar-MA" sz="1400" b="1" dirty="0" err="1">
                <a:solidFill>
                  <a:srgbClr val="000000"/>
                </a:solidFill>
              </a:rPr>
              <a:t>الذهبي..</a:t>
            </a:r>
            <a:r>
              <a:rPr lang="ar-MA" sz="1400" b="1" dirty="0">
                <a:solidFill>
                  <a:srgbClr val="000000"/>
                </a:solidFill>
              </a:rPr>
              <a:t> </a:t>
            </a:r>
            <a:r>
              <a:rPr lang="ar-MA" sz="1400" b="1" dirty="0" err="1">
                <a:solidFill>
                  <a:srgbClr val="000000"/>
                </a:solidFill>
              </a:rPr>
              <a:t>لكن </a:t>
            </a:r>
            <a:r>
              <a:rPr lang="ar-MA" sz="1400" b="1" dirty="0">
                <a:solidFill>
                  <a:srgbClr val="000000"/>
                </a:solidFill>
              </a:rPr>
              <a:t>«مسعودة» يبقى هو اللقب المسجل في الروايات التاريخية، إلا </a:t>
            </a:r>
            <a:r>
              <a:rPr lang="ar-MA" sz="1400" b="1" dirty="0" err="1">
                <a:solidFill>
                  <a:srgbClr val="000000"/>
                </a:solidFill>
              </a:rPr>
              <a:t>أنّ </a:t>
            </a:r>
            <a:r>
              <a:rPr lang="ar-MA" sz="1400" b="1" dirty="0">
                <a:solidFill>
                  <a:srgbClr val="000000"/>
                </a:solidFill>
              </a:rPr>
              <a:t>«عودة» هو الأكثر شهرة، ولا يعرف الناس سبب هذا اللقب رغم أن مجموعة من الروايات الشفوية ربطته بقوامها الممتلئ، الشّبيه </a:t>
            </a:r>
            <a:r>
              <a:rPr lang="ar-MA" sz="1400" b="1" dirty="0" err="1">
                <a:solidFill>
                  <a:srgbClr val="000000"/>
                </a:solidFill>
              </a:rPr>
              <a:t>ب«العودة»..</a:t>
            </a:r>
            <a:r>
              <a:rPr lang="ar-MA" sz="1400" b="1" dirty="0">
                <a:solidFill>
                  <a:srgbClr val="000000"/>
                </a:solidFill>
              </a:rPr>
              <a:t> وقيل إنّ هذا اللفظ مخفف من مسعودة على طريقة أهل </a:t>
            </a:r>
            <a:r>
              <a:rPr lang="ar-MA" sz="1400" b="1" dirty="0" err="1">
                <a:solidFill>
                  <a:srgbClr val="000000"/>
                </a:solidFill>
              </a:rPr>
              <a:t>المنطقة..</a:t>
            </a:r>
            <a:r>
              <a:rPr lang="ar-MA" sz="1400" b="1" dirty="0">
                <a:solidFill>
                  <a:srgbClr val="000000"/>
                </a:solidFill>
              </a:rPr>
              <a:t/>
            </a:r>
            <a:br>
              <a:rPr lang="ar-MA" sz="1400" b="1" dirty="0">
                <a:solidFill>
                  <a:srgbClr val="000000"/>
                </a:solidFill>
              </a:rPr>
            </a:br>
            <a:r>
              <a:rPr lang="ar-MA" sz="1400" b="1" dirty="0">
                <a:solidFill>
                  <a:srgbClr val="000000"/>
                </a:solidFill>
              </a:rPr>
              <a:t>يرقد جثمان مسعودة في قبور السعديين في حي القصبة داخل أسوار مدينة مراكش القديمة، في ضريح سلطانيّ يضمّ مجموعة من رجال ونساء الدولة السعدية، من قبر محمد الشيخ، مؤسس الدولة، إلى بقية أفراد </a:t>
            </a:r>
            <a:r>
              <a:rPr lang="ar-MA" sz="1400" b="1" dirty="0" err="1">
                <a:solidFill>
                  <a:srgbClr val="000000"/>
                </a:solidFill>
              </a:rPr>
              <a:t>العائلة.</a:t>
            </a:r>
            <a:r>
              <a:rPr lang="ar-MA" sz="1400" b="1" dirty="0">
                <a:solidFill>
                  <a:srgbClr val="000000"/>
                </a:solidFill>
              </a:rPr>
              <a:t> ولعلّ وجود ضريح </a:t>
            </a:r>
            <a:r>
              <a:rPr lang="ar-MA" sz="1400" b="1" dirty="0" err="1">
                <a:solidFill>
                  <a:srgbClr val="000000"/>
                </a:solidFill>
              </a:rPr>
              <a:t>لالة</a:t>
            </a:r>
            <a:r>
              <a:rPr lang="ar-MA" sz="1400" b="1" dirty="0">
                <a:solidFill>
                  <a:srgbClr val="000000"/>
                </a:solidFill>
              </a:rPr>
              <a:t> عودة في هذا الفضاء جعلها أقلَّ ارتباطا بالدجل، كما هو حال كثير من مزارات الوليات الصالحات في هذا </a:t>
            </a:r>
            <a:r>
              <a:rPr lang="ar-MA" sz="1400" b="1" dirty="0" err="1">
                <a:solidFill>
                  <a:srgbClr val="000000"/>
                </a:solidFill>
              </a:rPr>
              <a:t>البلد.</a:t>
            </a:r>
            <a:r>
              <a:rPr lang="ar-MA" sz="1400" b="1" dirty="0">
                <a:solidFill>
                  <a:srgbClr val="000000"/>
                </a:solidFill>
              </a:rPr>
              <a:t/>
            </a:r>
            <a:br>
              <a:rPr lang="ar-MA" sz="1400" b="1" dirty="0">
                <a:solidFill>
                  <a:srgbClr val="000000"/>
                </a:solidFill>
              </a:rPr>
            </a:br>
            <a:r>
              <a:rPr lang="ar-MA" sz="1400" b="1" dirty="0">
                <a:solidFill>
                  <a:srgbClr val="000000"/>
                </a:solidFill>
              </a:rPr>
              <a:t>وُلدت مسعودة في كنف والدها الشيخ أبي العباس أحمد بن عبد الله </a:t>
            </a:r>
            <a:r>
              <a:rPr lang="ar-MA" sz="1400" b="1" dirty="0" err="1">
                <a:solidFill>
                  <a:srgbClr val="000000"/>
                </a:solidFill>
              </a:rPr>
              <a:t>الوزكيتي</a:t>
            </a:r>
            <a:r>
              <a:rPr lang="ar-MA" sz="1400" b="1" dirty="0">
                <a:solidFill>
                  <a:srgbClr val="000000"/>
                </a:solidFill>
              </a:rPr>
              <a:t> </a:t>
            </a:r>
            <a:r>
              <a:rPr lang="ar-MA" sz="1400" b="1" dirty="0" err="1">
                <a:solidFill>
                  <a:srgbClr val="000000"/>
                </a:solidFill>
              </a:rPr>
              <a:t>الورزازي</a:t>
            </a:r>
            <a:r>
              <a:rPr lang="ar-MA" sz="1400" b="1" dirty="0">
                <a:solidFill>
                  <a:srgbClr val="000000"/>
                </a:solidFill>
              </a:rPr>
              <a:t>، وكانت منذ صغرها حريصة على اقتناء المفاخر راغبة في فعل </a:t>
            </a:r>
            <a:r>
              <a:rPr lang="ar-MA" sz="1400" b="1" dirty="0" err="1">
                <a:solidFill>
                  <a:srgbClr val="000000"/>
                </a:solidFill>
              </a:rPr>
              <a:t>الخير.</a:t>
            </a:r>
            <a:r>
              <a:rPr lang="ar-MA" sz="1400" b="1" dirty="0">
                <a:solidFill>
                  <a:srgbClr val="000000"/>
                </a:solidFill>
              </a:rPr>
              <a:t> وهي أمّ السلطان المنصور الذهبي، الذي ساعدها في توسيع مبادراتها التضامنية وحوّلها إلى السيدة الأولى للقصر </a:t>
            </a:r>
            <a:r>
              <a:rPr lang="ar-MA" sz="1400" b="1" dirty="0" err="1">
                <a:solidFill>
                  <a:srgbClr val="000000"/>
                </a:solidFill>
              </a:rPr>
              <a:t>السلطاني.</a:t>
            </a:r>
            <a:r>
              <a:rPr lang="ar-MA" sz="1400" b="1" dirty="0">
                <a:solidFill>
                  <a:srgbClr val="000000"/>
                </a:solidFill>
              </a:rPr>
              <a:t/>
            </a:r>
            <a:br>
              <a:rPr lang="ar-MA" sz="1400" b="1" dirty="0">
                <a:solidFill>
                  <a:srgbClr val="000000"/>
                </a:solidFill>
              </a:rPr>
            </a:br>
            <a:r>
              <a:rPr lang="ar-MA" sz="1400" b="1" dirty="0">
                <a:solidFill>
                  <a:srgbClr val="000000"/>
                </a:solidFill>
              </a:rPr>
              <a:t>أجمعت الكتابات التاريخية على أنّ </a:t>
            </a:r>
            <a:r>
              <a:rPr lang="ar-MA" sz="1400" b="1" dirty="0" err="1">
                <a:solidFill>
                  <a:srgbClr val="000000"/>
                </a:solidFill>
              </a:rPr>
              <a:t>لالة</a:t>
            </a:r>
            <a:r>
              <a:rPr lang="ar-MA" sz="1400" b="1" dirty="0">
                <a:solidFill>
                  <a:srgbClr val="000000"/>
                </a:solidFill>
              </a:rPr>
              <a:t> عودة عرفت بقلبها الرّحيم وبحرصها على الذكر وقيام الليل، وكانت تخصّص للأيتام حيزاً كبيرا من </a:t>
            </a:r>
            <a:r>
              <a:rPr lang="ar-MA" sz="1400" b="1" dirty="0" err="1">
                <a:solidFill>
                  <a:srgbClr val="000000"/>
                </a:solidFill>
              </a:rPr>
              <a:t>اهتمامتها</a:t>
            </a:r>
            <a:r>
              <a:rPr lang="ar-MA" sz="1400" b="1" dirty="0">
                <a:solidFill>
                  <a:srgbClr val="000000"/>
                </a:solidFill>
              </a:rPr>
              <a:t>، بل عملت على إقامة حفلات زفاف للأيتام واليتيمات وشجّعت الزواج من المتخلى عنهن، فضلا على اهتمامها بالعمران، لاسيما إنشاء المساجد والقناطر، وكانت تعمل على إصلاح الطرُق في البوادي والحواضر في زمن كان فيه ابنها مهتمّا بالفتوحات العسكرية وتقوية الاقتصاد </a:t>
            </a:r>
            <a:r>
              <a:rPr lang="ar-MA" sz="1400" b="1" dirty="0" err="1">
                <a:solidFill>
                  <a:srgbClr val="000000"/>
                </a:solidFill>
              </a:rPr>
              <a:t>الوطني.</a:t>
            </a:r>
            <a:r>
              <a:rPr lang="ar-MA" sz="1400" b="1" dirty="0">
                <a:solidFill>
                  <a:srgbClr val="000000"/>
                </a:solidFill>
              </a:rPr>
              <a:t/>
            </a:r>
            <a:br>
              <a:rPr lang="ar-MA" sz="1400" b="1" dirty="0">
                <a:solidFill>
                  <a:srgbClr val="000000"/>
                </a:solidFill>
              </a:rPr>
            </a:br>
            <a:r>
              <a:rPr lang="ar-MA" sz="1400" b="1" dirty="0">
                <a:solidFill>
                  <a:srgbClr val="000000"/>
                </a:solidFill>
              </a:rPr>
              <a:t>على بوابة المسجد العظيم لباب </a:t>
            </a:r>
            <a:r>
              <a:rPr lang="ar-MA" sz="1400" b="1" dirty="0" err="1">
                <a:solidFill>
                  <a:srgbClr val="000000"/>
                </a:solidFill>
              </a:rPr>
              <a:t>دكالة</a:t>
            </a:r>
            <a:r>
              <a:rPr lang="ar-MA" sz="1400" b="1" dirty="0">
                <a:solidFill>
                  <a:srgbClr val="000000"/>
                </a:solidFill>
              </a:rPr>
              <a:t> في مراكش إشارة إلى دور هذه السيدة في إنشاء هذه المعلمة الدينية، ويعرض </a:t>
            </a:r>
            <a:r>
              <a:rPr lang="ar-MA" sz="1400" b="1" dirty="0" err="1">
                <a:solidFill>
                  <a:srgbClr val="000000"/>
                </a:solidFill>
              </a:rPr>
              <a:t>السلاوي</a:t>
            </a:r>
            <a:r>
              <a:rPr lang="ar-MA" sz="1400" b="1" dirty="0">
                <a:solidFill>
                  <a:srgbClr val="000000"/>
                </a:solidFill>
              </a:rPr>
              <a:t> قصة </a:t>
            </a:r>
            <a:r>
              <a:rPr lang="ar-MA" sz="1400" b="1" dirty="0" err="1">
                <a:solidFill>
                  <a:srgbClr val="000000"/>
                </a:solidFill>
              </a:rPr>
              <a:t>يتداولها</a:t>
            </a:r>
            <a:r>
              <a:rPr lang="ar-MA" sz="1400" b="1" dirty="0">
                <a:solidFill>
                  <a:srgbClr val="000000"/>
                </a:solidFill>
              </a:rPr>
              <a:t> العامة حول سبب بنائها المسجدَ المذكور، تقول </a:t>
            </a:r>
            <a:r>
              <a:rPr lang="ar-MA" sz="1400" b="1" dirty="0" err="1">
                <a:solidFill>
                  <a:srgbClr val="000000"/>
                </a:solidFill>
              </a:rPr>
              <a:t>إنها </a:t>
            </a:r>
            <a:r>
              <a:rPr lang="ar-MA" sz="1400" b="1" dirty="0">
                <a:solidFill>
                  <a:srgbClr val="000000"/>
                </a:solidFill>
              </a:rPr>
              <a:t>«دخلت يوما بستانا من بساتين قصورها وهي في حالة الوحم، فرأت فيه خوخا ورمانا فأكلت منها في نهار رمضان والناس </a:t>
            </a:r>
            <a:r>
              <a:rPr lang="ar-MA" sz="1400" b="1" dirty="0" err="1">
                <a:solidFill>
                  <a:srgbClr val="000000"/>
                </a:solidFill>
              </a:rPr>
              <a:t>صيام..</a:t>
            </a:r>
            <a:r>
              <a:rPr lang="ar-MA" sz="1400" b="1" dirty="0">
                <a:solidFill>
                  <a:srgbClr val="000000"/>
                </a:solidFill>
              </a:rPr>
              <a:t> ثم ندمت وفعلت أفعالا كثيرة من باب البرّ، رجاء أن يتجاوز الله عنها، ومنها بناء الجامع </a:t>
            </a:r>
            <a:r>
              <a:rPr lang="ar-MA" sz="1400" b="1" dirty="0" err="1">
                <a:solidFill>
                  <a:srgbClr val="000000"/>
                </a:solidFill>
              </a:rPr>
              <a:t>المذكور»..</a:t>
            </a:r>
            <a:r>
              <a:rPr lang="ar-MA" sz="1400" b="1" dirty="0">
                <a:solidFill>
                  <a:srgbClr val="000000"/>
                </a:solidFill>
              </a:rPr>
              <a:t/>
            </a:r>
            <a:br>
              <a:rPr lang="ar-MA" sz="1400" b="1" dirty="0">
                <a:solidFill>
                  <a:srgbClr val="000000"/>
                </a:solidFill>
              </a:rPr>
            </a:br>
            <a:r>
              <a:rPr lang="ar-MA" sz="1400" b="1" dirty="0">
                <a:solidFill>
                  <a:srgbClr val="000000"/>
                </a:solidFill>
              </a:rPr>
              <a:t>لكنّ المراكشيين يردّدون روايات أخرى عن </a:t>
            </a:r>
            <a:r>
              <a:rPr lang="ar-MA" sz="1400" b="1" dirty="0" err="1">
                <a:solidFill>
                  <a:srgbClr val="000000"/>
                </a:solidFill>
              </a:rPr>
              <a:t>لالة</a:t>
            </a:r>
            <a:r>
              <a:rPr lang="ar-MA" sz="1400" b="1" dirty="0">
                <a:solidFill>
                  <a:srgbClr val="000000"/>
                </a:solidFill>
              </a:rPr>
              <a:t> عودة السعدية أمّ المنصور الذهبي، تجمع على أنها أفطرت يوما عمدا في رمضان وشعرت بالندم فوهبت كل ما تملك </a:t>
            </a:r>
            <a:r>
              <a:rPr lang="ar-MA" sz="1400" b="1" dirty="0" err="1">
                <a:solidFill>
                  <a:srgbClr val="000000"/>
                </a:solidFill>
              </a:rPr>
              <a:t>لفائدة </a:t>
            </a:r>
            <a:r>
              <a:rPr lang="ar-MA" sz="1400" b="1" dirty="0">
                <a:solidFill>
                  <a:srgbClr val="000000"/>
                </a:solidFill>
              </a:rPr>
              <a:t>«</a:t>
            </a:r>
            <a:r>
              <a:rPr lang="ar-MA" sz="1400" b="1" dirty="0" err="1">
                <a:solidFill>
                  <a:srgbClr val="000000"/>
                </a:solidFill>
              </a:rPr>
              <a:t>النفافرية</a:t>
            </a:r>
            <a:r>
              <a:rPr lang="ar-MA" sz="1400" b="1" dirty="0">
                <a:solidFill>
                  <a:srgbClr val="000000"/>
                </a:solidFill>
              </a:rPr>
              <a:t>» ليدعوا لها الله جل جلاله بالمغفرة والتوبة، ومن يومها كان </a:t>
            </a:r>
            <a:r>
              <a:rPr lang="ar-MA" sz="1400" b="1" dirty="0" err="1">
                <a:solidFill>
                  <a:srgbClr val="000000"/>
                </a:solidFill>
              </a:rPr>
              <a:t>النفافري</a:t>
            </a:r>
            <a:r>
              <a:rPr lang="ar-MA" sz="1400" b="1" dirty="0">
                <a:solidFill>
                  <a:srgbClr val="000000"/>
                </a:solidFill>
              </a:rPr>
              <a:t> ينشد على نغمات </a:t>
            </a:r>
            <a:r>
              <a:rPr lang="ar-MA" sz="1400" b="1" dirty="0" err="1">
                <a:solidFill>
                  <a:srgbClr val="000000"/>
                </a:solidFill>
              </a:rPr>
              <a:t>نفّاره</a:t>
            </a:r>
            <a:r>
              <a:rPr lang="ar-MA" sz="1400" b="1" dirty="0">
                <a:solidFill>
                  <a:srgbClr val="000000"/>
                </a:solidFill>
              </a:rPr>
              <a:t> «عودة كالتْ رمضان بالخوخْ والرّمانْ اغفر ليها يا </a:t>
            </a:r>
            <a:r>
              <a:rPr lang="ar-MA" sz="1400" b="1" dirty="0" err="1">
                <a:solidFill>
                  <a:srgbClr val="000000"/>
                </a:solidFill>
              </a:rPr>
              <a:t>رحمانْ».</a:t>
            </a:r>
            <a:r>
              <a:rPr lang="ar-MA" sz="1400" b="1" dirty="0">
                <a:solidFill>
                  <a:srgbClr val="000000"/>
                </a:solidFill>
              </a:rPr>
              <a:t/>
            </a:r>
            <a:br>
              <a:rPr lang="ar-MA" sz="1400" b="1" dirty="0">
                <a:solidFill>
                  <a:srgbClr val="000000"/>
                </a:solidFill>
              </a:rPr>
            </a:br>
            <a:r>
              <a:rPr lang="ar-MA" sz="1400" b="1" dirty="0">
                <a:solidFill>
                  <a:srgbClr val="000000"/>
                </a:solidFill>
              </a:rPr>
              <a:t>ووصف ابن القاضي، في المنتقى المقصور، الولية بصفات أقربَ إلى </a:t>
            </a:r>
            <a:r>
              <a:rPr lang="ar-MA" sz="1400" b="1" dirty="0" err="1">
                <a:solidFill>
                  <a:srgbClr val="000000"/>
                </a:solidFill>
              </a:rPr>
              <a:t>التصوف، </a:t>
            </a:r>
            <a:r>
              <a:rPr lang="ar-MA" sz="1400" b="1" dirty="0">
                <a:solidFill>
                  <a:srgbClr val="000000"/>
                </a:solidFill>
              </a:rPr>
              <a:t>«الحرّة الجليلة، الحبيبة، الولية العابدة، الصالحة </a:t>
            </a:r>
            <a:r>
              <a:rPr lang="ar-MA" sz="1400" b="1" dirty="0" err="1">
                <a:solidFill>
                  <a:srgbClr val="000000"/>
                </a:solidFill>
              </a:rPr>
              <a:t>الصوامة</a:t>
            </a:r>
            <a:r>
              <a:rPr lang="ar-MA" sz="1400" b="1" dirty="0">
                <a:solidFill>
                  <a:srgbClr val="000000"/>
                </a:solidFill>
              </a:rPr>
              <a:t> القوامة، المشفقة على العباد، المحافظة على الأدعية والأذكار والساعية في الخيرات وأعمال البر والإيثار للأولياء، وبلغ الله من كل خير أملها وقصدها، وألهمها التوفيق والهداية إلى سَواء الطريق بعزيمة بلغ صدفها، ونية رضى عنها إذ كانت أدام الله حفظها أوفر الناس رغبة إلى التكثير من الخير والفحص على عمل البر والعثور على أسبابه، وأفعالها المستحسنة خرقت المعتاد خرقا وتجوب البلاد غربا وشرقا، وتلك هداية من الله </a:t>
            </a:r>
            <a:r>
              <a:rPr lang="ar-MA" sz="1400" b="1" dirty="0" err="1">
                <a:solidFill>
                  <a:srgbClr val="000000"/>
                </a:solidFill>
              </a:rPr>
              <a:t>تعالى».</a:t>
            </a:r>
            <a:r>
              <a:rPr lang="ar-MA" sz="1400" b="1" dirty="0">
                <a:solidFill>
                  <a:srgbClr val="000000"/>
                </a:solidFill>
              </a:rPr>
              <a:t/>
            </a:r>
            <a:br>
              <a:rPr lang="ar-MA" sz="1400" b="1" dirty="0">
                <a:solidFill>
                  <a:srgbClr val="000000"/>
                </a:solidFill>
              </a:rPr>
            </a:br>
            <a:r>
              <a:rPr lang="ar-MA" sz="1400" b="1" dirty="0">
                <a:solidFill>
                  <a:srgbClr val="000000"/>
                </a:solidFill>
              </a:rPr>
              <a:t>توفيت الأميرة </a:t>
            </a:r>
            <a:r>
              <a:rPr lang="ar-MA" sz="1400" b="1" dirty="0" err="1">
                <a:solidFill>
                  <a:srgbClr val="000000"/>
                </a:solidFill>
              </a:rPr>
              <a:t>للا</a:t>
            </a:r>
            <a:r>
              <a:rPr lang="ar-MA" sz="1400" b="1" dirty="0">
                <a:solidFill>
                  <a:srgbClr val="000000"/>
                </a:solidFill>
              </a:rPr>
              <a:t> عودة سحر يوم الثلاثاء السابع والعشرين من شهر محرم سنة ألف ميلادية، ولازال مكان تعبّدها ماثلا للعيان في روضة قبور الأشراف السعديين في مدينة مراكش</a:t>
            </a:r>
            <a:br>
              <a:rPr lang="ar-MA" sz="1400" b="1" dirty="0">
                <a:solidFill>
                  <a:srgbClr val="000000"/>
                </a:solidFill>
              </a:rPr>
            </a:br>
            <a:r>
              <a:rPr lang="ar-MA" sz="1400" b="1" dirty="0">
                <a:solidFill>
                  <a:srgbClr val="000000"/>
                </a:solidFill>
              </a:rPr>
              <a:t>وحين يذكر المراكشيون </a:t>
            </a:r>
            <a:r>
              <a:rPr lang="ar-MA" sz="1400" b="1" dirty="0" err="1">
                <a:solidFill>
                  <a:srgbClr val="000000"/>
                </a:solidFill>
              </a:rPr>
              <a:t>لالة</a:t>
            </a:r>
            <a:r>
              <a:rPr lang="ar-MA" sz="1400" b="1" dirty="0">
                <a:solidFill>
                  <a:srgbClr val="000000"/>
                </a:solidFill>
              </a:rPr>
              <a:t> مسعودة الصالحة فإنهم يذكرون بستان المنارة، الذي كان يحمل </a:t>
            </a:r>
            <a:r>
              <a:rPr lang="ar-MA" sz="1400" b="1" dirty="0" err="1">
                <a:solidFill>
                  <a:srgbClr val="000000"/>
                </a:solidFill>
              </a:rPr>
              <a:t>اسم </a:t>
            </a:r>
            <a:r>
              <a:rPr lang="ar-MA" sz="1400" b="1" dirty="0">
                <a:solidFill>
                  <a:srgbClr val="000000"/>
                </a:solidFill>
              </a:rPr>
              <a:t>«جنان الصّالحة» في عهد السعديين، وبعد وفاتها سماه المنصور ببستان المسرّة، وبعده سمى </a:t>
            </a:r>
            <a:r>
              <a:rPr lang="ar-MA" sz="1400" b="1" dirty="0" err="1">
                <a:solidFill>
                  <a:srgbClr val="000000"/>
                </a:solidFill>
              </a:rPr>
              <a:t>اسم </a:t>
            </a:r>
            <a:r>
              <a:rPr lang="ar-MA" sz="1400" b="1" dirty="0">
                <a:solidFill>
                  <a:srgbClr val="000000"/>
                </a:solidFill>
              </a:rPr>
              <a:t>«بستان </a:t>
            </a:r>
            <a:r>
              <a:rPr lang="ar-MA" sz="1400" b="1" dirty="0" err="1">
                <a:solidFill>
                  <a:srgbClr val="000000"/>
                </a:solidFill>
              </a:rPr>
              <a:t>المنارة».</a:t>
            </a:r>
            <a:r>
              <a:rPr lang="ar-MA" sz="1400" b="1" dirty="0">
                <a:solidFill>
                  <a:srgbClr val="000000"/>
                </a:solidFill>
              </a:rPr>
              <a:t> وقد كانت النساء تتغنى بهذا البستان لجماله وتخليدا لذكرى هذه الأميرة الفاضلة في أبيات شعرية متواترة عبر التاريخ في ما يشبه الكورال </a:t>
            </a:r>
            <a:r>
              <a:rPr lang="ar-MA" sz="1400" b="1" dirty="0" err="1">
                <a:solidFill>
                  <a:srgbClr val="000000"/>
                </a:solidFill>
              </a:rPr>
              <a:t>الطفولي</a:t>
            </a:r>
            <a:r>
              <a:rPr lang="ar-MA" sz="1400" b="1" dirty="0">
                <a:solidFill>
                  <a:srgbClr val="000000"/>
                </a:solidFill>
              </a:rPr>
              <a:t> الذي ردّده الجميع دون أن يعرف أحد أسباب </a:t>
            </a:r>
            <a:r>
              <a:rPr lang="ar-MA" sz="1400" b="1" dirty="0" err="1">
                <a:solidFill>
                  <a:srgbClr val="000000"/>
                </a:solidFill>
              </a:rPr>
              <a:t>نزوله:</a:t>
            </a:r>
            <a:r>
              <a:rPr lang="ar-MA" sz="1400" b="1" dirty="0">
                <a:solidFill>
                  <a:srgbClr val="000000"/>
                </a:solidFill>
              </a:rPr>
              <a:t/>
            </a:r>
            <a:br>
              <a:rPr lang="ar-MA" sz="1400" b="1" dirty="0">
                <a:solidFill>
                  <a:srgbClr val="000000"/>
                </a:solidFill>
              </a:rPr>
            </a:br>
            <a:r>
              <a:rPr lang="ar-MA" sz="1400" b="1" dirty="0">
                <a:solidFill>
                  <a:srgbClr val="000000"/>
                </a:solidFill>
              </a:rPr>
              <a:t>أجْرادة </a:t>
            </a:r>
            <a:r>
              <a:rPr lang="ar-MA" sz="1400" b="1" dirty="0" err="1">
                <a:solidFill>
                  <a:srgbClr val="000000"/>
                </a:solidFill>
              </a:rPr>
              <a:t>مالحة..</a:t>
            </a:r>
            <a:r>
              <a:rPr lang="ar-MA" sz="1400" b="1" dirty="0">
                <a:solidFill>
                  <a:srgbClr val="000000"/>
                </a:solidFill>
              </a:rPr>
              <a:t> فين كنت </a:t>
            </a:r>
            <a:r>
              <a:rPr lang="ar-MA" sz="1400" b="1" dirty="0" err="1">
                <a:solidFill>
                  <a:srgbClr val="000000"/>
                </a:solidFill>
              </a:rPr>
              <a:t>سارْحة..</a:t>
            </a:r>
            <a:r>
              <a:rPr lang="ar-MA" sz="1400" b="1" dirty="0">
                <a:solidFill>
                  <a:srgbClr val="000000"/>
                </a:solidFill>
              </a:rPr>
              <a:t> في جنانْ</a:t>
            </a:r>
            <a:br>
              <a:rPr lang="ar-MA" sz="1400" b="1" dirty="0">
                <a:solidFill>
                  <a:srgbClr val="000000"/>
                </a:solidFill>
              </a:rPr>
            </a:br>
            <a:r>
              <a:rPr lang="ar-MA" sz="1400" b="1" dirty="0" err="1">
                <a:solidFill>
                  <a:srgbClr val="000000"/>
                </a:solidFill>
              </a:rPr>
              <a:t>الصّالحة..</a:t>
            </a:r>
            <a:endParaRPr lang="fr-FR" sz="1400" b="1" dirty="0">
              <a:solidFill>
                <a:srgbClr val="000000"/>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5" descr="1472164041.png"/>
          <p:cNvPicPr>
            <a:picLocks noChangeAspect="1"/>
          </p:cNvPicPr>
          <p:nvPr/>
        </p:nvPicPr>
        <p:blipFill>
          <a:blip r:embed="rId2" cstate="print"/>
          <a:srcRect/>
          <a:stretch>
            <a:fillRect/>
          </a:stretch>
        </p:blipFill>
        <p:spPr bwMode="auto">
          <a:xfrm>
            <a:off x="0" y="-1"/>
            <a:ext cx="9144000" cy="68580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5000"/>
            <a:lum/>
          </a:blip>
          <a:srcRect/>
          <a:stretch>
            <a:fillRect l="10000" t="8000" r="10000" b="8000"/>
          </a:stretch>
        </a:blipFill>
        <a:effectLst/>
      </p:bgPr>
    </p:bg>
    <p:spTree>
      <p:nvGrpSpPr>
        <p:cNvPr id="1" name=""/>
        <p:cNvGrpSpPr/>
        <p:nvPr/>
      </p:nvGrpSpPr>
      <p:grpSpPr>
        <a:xfrm>
          <a:off x="0" y="0"/>
          <a:ext cx="0" cy="0"/>
          <a:chOff x="0" y="0"/>
          <a:chExt cx="0" cy="0"/>
        </a:xfrm>
      </p:grpSpPr>
      <p:graphicFrame>
        <p:nvGraphicFramePr>
          <p:cNvPr id="4" name="Group 118"/>
          <p:cNvGraphicFramePr>
            <a:graphicFrameLocks noGrp="1"/>
          </p:cNvGraphicFramePr>
          <p:nvPr>
            <p:ph idx="1"/>
          </p:nvPr>
        </p:nvGraphicFramePr>
        <p:xfrm>
          <a:off x="216026" y="792087"/>
          <a:ext cx="8748462" cy="5301209"/>
        </p:xfrm>
        <a:graphic>
          <a:graphicData uri="http://schemas.openxmlformats.org/drawingml/2006/table">
            <a:tbl>
              <a:tblPr/>
              <a:tblGrid>
                <a:gridCol w="827582"/>
                <a:gridCol w="864096"/>
                <a:gridCol w="1008112"/>
                <a:gridCol w="936104"/>
                <a:gridCol w="1008112"/>
                <a:gridCol w="1080120"/>
                <a:gridCol w="1008112"/>
                <a:gridCol w="936104"/>
                <a:gridCol w="1080120"/>
              </a:tblGrid>
              <a:tr h="873101">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ar-MA" altLang="fr-FR" sz="800" b="1" i="0" u="none" strike="noStrike" cap="none" normalizeH="0" baseline="0" dirty="0" smtClean="0">
                        <a:ln>
                          <a:noFill/>
                        </a:ln>
                        <a:solidFill>
                          <a:srgbClr val="003399"/>
                        </a:solidFill>
                        <a:effectLst/>
                        <a:latin typeface="Arial" panose="020B0604020202020204" pitchFamily="34" charset="0"/>
                        <a:cs typeface="Traditional Arabic" panose="02020803070505020304" pitchFamily="18" charset="-78"/>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ar-MA" altLang="fr-FR" sz="2000" b="1" i="0" u="none" strike="noStrike" cap="none" normalizeH="0" baseline="0" dirty="0" err="1" smtClean="0">
                          <a:ln>
                            <a:noFill/>
                          </a:ln>
                          <a:solidFill>
                            <a:srgbClr val="003399"/>
                          </a:solidFill>
                          <a:effectLst/>
                          <a:latin typeface="Arial" panose="020B0604020202020204" pitchFamily="34" charset="0"/>
                          <a:cs typeface="Traditional Arabic" panose="02020803070505020304" pitchFamily="18" charset="-78"/>
                        </a:rPr>
                        <a:t>5 </a:t>
                      </a:r>
                      <a:r>
                        <a:rPr kumimoji="0" lang="ar-MA" altLang="fr-FR" sz="2000" b="1" i="0" u="none" strike="noStrike" cap="none" normalizeH="0" baseline="0" dirty="0" smtClean="0">
                          <a:ln>
                            <a:noFill/>
                          </a:ln>
                          <a:solidFill>
                            <a:srgbClr val="003399"/>
                          </a:solidFill>
                          <a:effectLst/>
                          <a:latin typeface="Arial" panose="020B0604020202020204" pitchFamily="34" charset="0"/>
                          <a:cs typeface="Traditional Arabic" panose="02020803070505020304" pitchFamily="18" charset="-78"/>
                        </a:rPr>
                        <a:t>– 6</a:t>
                      </a:r>
                      <a:endParaRPr kumimoji="0" lang="fr-FR" altLang="fr-FR" sz="2000" b="1" i="0" u="none" strike="noStrike" cap="none" normalizeH="0" baseline="0" dirty="0" smtClean="0">
                        <a:ln>
                          <a:noFill/>
                        </a:ln>
                        <a:solidFill>
                          <a:srgbClr val="003399"/>
                        </a:solidFill>
                        <a:effectLst/>
                        <a:latin typeface="Arial" panose="020B0604020202020204" pitchFamily="34" charset="0"/>
                        <a:cs typeface="Traditional Arabic" panose="02020803070505020304" pitchFamily="18"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ar-MA" altLang="fr-FR" sz="800" b="1" i="0" u="none" strike="noStrike" cap="none" normalizeH="0" baseline="0" smtClean="0">
                        <a:ln>
                          <a:noFill/>
                        </a:ln>
                        <a:solidFill>
                          <a:srgbClr val="003399"/>
                        </a:solidFill>
                        <a:effectLst/>
                        <a:latin typeface="Arial" panose="020B0604020202020204" pitchFamily="34" charset="0"/>
                        <a:cs typeface="Traditional Arabic" panose="02020803070505020304" pitchFamily="18" charset="-78"/>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ar-MA" altLang="fr-FR" sz="2000" b="1" i="0" u="none" strike="noStrike" cap="none" normalizeH="0" baseline="0" smtClean="0">
                          <a:ln>
                            <a:noFill/>
                          </a:ln>
                          <a:solidFill>
                            <a:srgbClr val="003399"/>
                          </a:solidFill>
                          <a:effectLst/>
                          <a:latin typeface="Arial" panose="020B0604020202020204" pitchFamily="34" charset="0"/>
                          <a:cs typeface="Traditional Arabic" panose="02020803070505020304" pitchFamily="18" charset="-78"/>
                        </a:rPr>
                        <a:t>4 - 5</a:t>
                      </a:r>
                      <a:endParaRPr kumimoji="0" lang="fr-FR" altLang="fr-FR" sz="2000" b="1" i="0" u="none" strike="noStrike" cap="none" normalizeH="0" baseline="0" smtClean="0">
                        <a:ln>
                          <a:noFill/>
                        </a:ln>
                        <a:solidFill>
                          <a:srgbClr val="003399"/>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ar-MA" altLang="fr-FR" sz="800" b="1" i="0" u="none" strike="noStrike" cap="none" normalizeH="0" baseline="0" dirty="0" smtClean="0">
                        <a:ln>
                          <a:noFill/>
                        </a:ln>
                        <a:solidFill>
                          <a:srgbClr val="003399"/>
                        </a:solidFill>
                        <a:effectLst/>
                        <a:latin typeface="Arial" panose="020B0604020202020204" pitchFamily="34" charset="0"/>
                        <a:cs typeface="Traditional Arabic" panose="02020803070505020304" pitchFamily="18" charset="-78"/>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ar-MA" altLang="fr-FR" sz="2000" b="1" i="0" u="none" strike="noStrike" cap="none" normalizeH="0" baseline="0" dirty="0" err="1" smtClean="0">
                          <a:ln>
                            <a:noFill/>
                          </a:ln>
                          <a:solidFill>
                            <a:srgbClr val="003399"/>
                          </a:solidFill>
                          <a:effectLst/>
                          <a:latin typeface="Arial" panose="020B0604020202020204" pitchFamily="34" charset="0"/>
                          <a:cs typeface="Traditional Arabic" panose="02020803070505020304" pitchFamily="18" charset="-78"/>
                        </a:rPr>
                        <a:t>3 </a:t>
                      </a:r>
                      <a:r>
                        <a:rPr kumimoji="0" lang="ar-MA" altLang="fr-FR" sz="2000" b="1" i="0" u="none" strike="noStrike" cap="none" normalizeH="0" baseline="0" dirty="0" smtClean="0">
                          <a:ln>
                            <a:noFill/>
                          </a:ln>
                          <a:solidFill>
                            <a:srgbClr val="003399"/>
                          </a:solidFill>
                          <a:effectLst/>
                          <a:latin typeface="Arial" panose="020B0604020202020204" pitchFamily="34" charset="0"/>
                          <a:cs typeface="Traditional Arabic" panose="02020803070505020304" pitchFamily="18" charset="-78"/>
                        </a:rPr>
                        <a:t>- 4</a:t>
                      </a:r>
                      <a:endParaRPr kumimoji="0" lang="fr-FR" altLang="fr-FR" sz="2000" b="1" i="0" u="none" strike="noStrike" cap="none" normalizeH="0" baseline="0" dirty="0" smtClean="0">
                        <a:ln>
                          <a:noFill/>
                        </a:ln>
                        <a:solidFill>
                          <a:srgbClr val="003399"/>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ar-MA" altLang="fr-FR" sz="800" b="1" i="0" u="none" strike="noStrike" cap="none" normalizeH="0" baseline="0" smtClean="0">
                        <a:ln>
                          <a:noFill/>
                        </a:ln>
                        <a:solidFill>
                          <a:srgbClr val="003399"/>
                        </a:solidFill>
                        <a:effectLst/>
                        <a:latin typeface="Arial" panose="020B0604020202020204" pitchFamily="34" charset="0"/>
                        <a:cs typeface="Traditional Arabic" panose="02020803070505020304" pitchFamily="18" charset="-78"/>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ar-MA" altLang="fr-FR" sz="2000" b="1" i="0" u="none" strike="noStrike" cap="none" normalizeH="0" baseline="0" smtClean="0">
                          <a:ln>
                            <a:noFill/>
                          </a:ln>
                          <a:solidFill>
                            <a:srgbClr val="003399"/>
                          </a:solidFill>
                          <a:effectLst/>
                          <a:latin typeface="Arial" panose="020B0604020202020204" pitchFamily="34" charset="0"/>
                          <a:cs typeface="Traditional Arabic" panose="02020803070505020304" pitchFamily="18" charset="-78"/>
                        </a:rPr>
                        <a:t>2 - 3</a:t>
                      </a:r>
                      <a:endParaRPr kumimoji="0" lang="fr-FR" altLang="fr-FR" sz="2000" b="1" i="0" u="none" strike="noStrike" cap="none" normalizeH="0" baseline="0" smtClean="0">
                        <a:ln>
                          <a:noFill/>
                        </a:ln>
                        <a:solidFill>
                          <a:srgbClr val="003399"/>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ar-MA" altLang="fr-FR" sz="800" b="1" i="0" u="none" strike="noStrike" cap="none" normalizeH="0" baseline="0" smtClean="0">
                        <a:ln>
                          <a:noFill/>
                        </a:ln>
                        <a:solidFill>
                          <a:srgbClr val="003399"/>
                        </a:solidFill>
                        <a:effectLst/>
                        <a:latin typeface="Arial" panose="020B0604020202020204" pitchFamily="34" charset="0"/>
                        <a:cs typeface="Traditional Arabic" panose="02020803070505020304" pitchFamily="18" charset="-78"/>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ar-MA" altLang="fr-FR" sz="2000" b="1" i="0" u="none" strike="noStrike" cap="none" normalizeH="0" baseline="0" smtClean="0">
                          <a:ln>
                            <a:noFill/>
                          </a:ln>
                          <a:solidFill>
                            <a:srgbClr val="003399"/>
                          </a:solidFill>
                          <a:effectLst/>
                          <a:latin typeface="Arial" panose="020B0604020202020204" pitchFamily="34" charset="0"/>
                          <a:cs typeface="Traditional Arabic" panose="02020803070505020304" pitchFamily="18" charset="-78"/>
                        </a:rPr>
                        <a:t>11 - 12</a:t>
                      </a:r>
                      <a:endParaRPr kumimoji="0" lang="fr-FR" altLang="fr-FR" sz="2000" b="1" i="0" u="none" strike="noStrike" cap="none" normalizeH="0" baseline="0" smtClean="0">
                        <a:ln>
                          <a:noFill/>
                        </a:ln>
                        <a:solidFill>
                          <a:srgbClr val="003399"/>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ar-MA" altLang="fr-FR" sz="800" b="1" i="0" u="none" strike="noStrike" cap="none" normalizeH="0" baseline="0" smtClean="0">
                        <a:ln>
                          <a:noFill/>
                        </a:ln>
                        <a:solidFill>
                          <a:srgbClr val="003399"/>
                        </a:solidFill>
                        <a:effectLst/>
                        <a:latin typeface="Arial" panose="020B0604020202020204" pitchFamily="34" charset="0"/>
                        <a:cs typeface="Traditional Arabic" panose="02020803070505020304" pitchFamily="18" charset="-78"/>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ar-MA" altLang="fr-FR" sz="2000" b="1" i="0" u="none" strike="noStrike" cap="none" normalizeH="0" baseline="0" smtClean="0">
                          <a:ln>
                            <a:noFill/>
                          </a:ln>
                          <a:solidFill>
                            <a:srgbClr val="003399"/>
                          </a:solidFill>
                          <a:effectLst/>
                          <a:latin typeface="Arial" panose="020B0604020202020204" pitchFamily="34" charset="0"/>
                          <a:cs typeface="Traditional Arabic" panose="02020803070505020304" pitchFamily="18" charset="-78"/>
                        </a:rPr>
                        <a:t>10 - 11</a:t>
                      </a:r>
                      <a:endParaRPr kumimoji="0" lang="fr-FR" altLang="fr-FR" sz="2000" b="1" i="0" u="none" strike="noStrike" cap="none" normalizeH="0" baseline="0" smtClean="0">
                        <a:ln>
                          <a:noFill/>
                        </a:ln>
                        <a:solidFill>
                          <a:srgbClr val="003399"/>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ar-MA" altLang="fr-FR" sz="800" b="1" i="0" u="none" strike="noStrike" cap="none" normalizeH="0" baseline="0" dirty="0" smtClean="0">
                        <a:ln>
                          <a:noFill/>
                        </a:ln>
                        <a:solidFill>
                          <a:srgbClr val="003399"/>
                        </a:solidFill>
                        <a:effectLst/>
                        <a:latin typeface="Arial" panose="020B0604020202020204" pitchFamily="34" charset="0"/>
                        <a:cs typeface="Traditional Arabic" panose="02020803070505020304" pitchFamily="18" charset="-78"/>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ar-MA" altLang="fr-FR" sz="2000" b="1" i="0" u="none" strike="noStrike" cap="none" normalizeH="0" baseline="0" dirty="0" err="1" smtClean="0">
                          <a:ln>
                            <a:noFill/>
                          </a:ln>
                          <a:solidFill>
                            <a:srgbClr val="003399"/>
                          </a:solidFill>
                          <a:effectLst/>
                          <a:latin typeface="Arial" panose="020B0604020202020204" pitchFamily="34" charset="0"/>
                          <a:cs typeface="Traditional Arabic" panose="02020803070505020304" pitchFamily="18" charset="-78"/>
                        </a:rPr>
                        <a:t>9 </a:t>
                      </a:r>
                      <a:r>
                        <a:rPr kumimoji="0" lang="ar-MA" altLang="fr-FR" sz="2000" b="1" i="0" u="none" strike="noStrike" cap="none" normalizeH="0" baseline="0" dirty="0" smtClean="0">
                          <a:ln>
                            <a:noFill/>
                          </a:ln>
                          <a:solidFill>
                            <a:srgbClr val="003399"/>
                          </a:solidFill>
                          <a:effectLst/>
                          <a:latin typeface="Arial" panose="020B0604020202020204" pitchFamily="34" charset="0"/>
                          <a:cs typeface="Traditional Arabic" panose="02020803070505020304" pitchFamily="18" charset="-78"/>
                        </a:rPr>
                        <a:t>– 10</a:t>
                      </a:r>
                      <a:endParaRPr kumimoji="0" lang="fr-FR" altLang="fr-FR" sz="2000" b="1" i="0" u="none" strike="noStrike" cap="none" normalizeH="0" baseline="0" dirty="0" smtClean="0">
                        <a:ln>
                          <a:noFill/>
                        </a:ln>
                        <a:solidFill>
                          <a:srgbClr val="003399"/>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ar-MA" altLang="fr-FR" sz="800" b="1" i="0" u="none" strike="noStrike" cap="none" normalizeH="0" baseline="0" dirty="0" smtClean="0">
                        <a:ln>
                          <a:noFill/>
                        </a:ln>
                        <a:solidFill>
                          <a:srgbClr val="003399"/>
                        </a:solidFill>
                        <a:effectLst/>
                        <a:latin typeface="Arial" panose="020B0604020202020204" pitchFamily="34" charset="0"/>
                        <a:cs typeface="Traditional Arabic" panose="02020803070505020304" pitchFamily="18" charset="-78"/>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ar-MA" altLang="fr-FR" sz="2000" b="1" i="0" u="none" strike="noStrike" cap="none" normalizeH="0" baseline="0" dirty="0" err="1" smtClean="0">
                          <a:ln>
                            <a:noFill/>
                          </a:ln>
                          <a:solidFill>
                            <a:srgbClr val="003399"/>
                          </a:solidFill>
                          <a:effectLst/>
                          <a:latin typeface="Arial" panose="020B0604020202020204" pitchFamily="34" charset="0"/>
                          <a:cs typeface="Traditional Arabic" panose="02020803070505020304" pitchFamily="18" charset="-78"/>
                        </a:rPr>
                        <a:t>8 </a:t>
                      </a:r>
                      <a:r>
                        <a:rPr kumimoji="0" lang="ar-MA" altLang="fr-FR" sz="2000" b="1" i="0" u="none" strike="noStrike" cap="none" normalizeH="0" baseline="0" dirty="0" smtClean="0">
                          <a:ln>
                            <a:noFill/>
                          </a:ln>
                          <a:solidFill>
                            <a:srgbClr val="003399"/>
                          </a:solidFill>
                          <a:effectLst/>
                          <a:latin typeface="Arial" panose="020B0604020202020204" pitchFamily="34" charset="0"/>
                          <a:cs typeface="Traditional Arabic" panose="02020803070505020304" pitchFamily="18" charset="-78"/>
                        </a:rPr>
                        <a:t>– 9</a:t>
                      </a:r>
                      <a:endParaRPr kumimoji="0" lang="fr-FR" altLang="fr-FR" sz="2000" b="1" i="0" u="none" strike="noStrike" cap="none" normalizeH="0" baseline="0" dirty="0" smtClean="0">
                        <a:ln>
                          <a:noFill/>
                        </a:ln>
                        <a:solidFill>
                          <a:srgbClr val="003399"/>
                        </a:solidFill>
                        <a:effectLst/>
                        <a:latin typeface="Arial" panose="020B0604020202020204" pitchFamily="34" charset="0"/>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ar-MA" altLang="fr-FR" sz="2000" b="1" i="0" u="none" strike="noStrike" cap="none" normalizeH="0" baseline="0" smtClean="0">
                          <a:ln>
                            <a:noFill/>
                          </a:ln>
                          <a:solidFill>
                            <a:srgbClr val="0040B6"/>
                          </a:solidFill>
                          <a:effectLst/>
                          <a:latin typeface="Arial" panose="020B0604020202020204" pitchFamily="34" charset="0"/>
                          <a:ea typeface="ＭＳ Ｐゴシック" panose="020B0600070205080204" pitchFamily="34" charset="-128"/>
                          <a:cs typeface="Traditional Arabic" panose="02020803070505020304" pitchFamily="18" charset="-78"/>
                        </a:rPr>
                        <a:t>الحصص</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ar-MA" altLang="fr-FR" sz="2000" b="1" i="0" u="none" strike="noStrike" cap="none" normalizeH="0" baseline="0" smtClean="0">
                          <a:ln>
                            <a:noFill/>
                          </a:ln>
                          <a:solidFill>
                            <a:srgbClr val="0040B6"/>
                          </a:solidFill>
                          <a:effectLst/>
                          <a:latin typeface="Arial" panose="020B0604020202020204" pitchFamily="34" charset="0"/>
                          <a:ea typeface="ＭＳ Ｐゴシック" panose="020B0600070205080204" pitchFamily="34" charset="-128"/>
                          <a:cs typeface="Traditional Arabic" panose="02020803070505020304" pitchFamily="18" charset="-78"/>
                        </a:rPr>
                        <a:t>الأيام / ق</a:t>
                      </a:r>
                      <a:endParaRPr kumimoji="0" lang="fr-FR" altLang="fr-FR" sz="2000" b="1" i="0" u="none" strike="noStrike" cap="none" normalizeH="0" baseline="0" smtClean="0">
                        <a:ln>
                          <a:noFill/>
                        </a:ln>
                        <a:solidFill>
                          <a:srgbClr val="0040B6"/>
                        </a:solidFill>
                        <a:effectLst/>
                        <a:latin typeface="Arial" panose="020B0604020202020204" pitchFamily="34" charset="0"/>
                        <a:ea typeface="ＭＳ Ｐゴシック" panose="020B0600070205080204" pitchFamily="34" charset="-128"/>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1344">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1800" b="1" i="0" u="none" strike="noStrike" kern="1200" cap="none" normalizeH="0" baseline="0" dirty="0" smtClean="0">
                        <a:ln>
                          <a:noFill/>
                        </a:ln>
                        <a:solidFill>
                          <a:srgbClr val="CC0000"/>
                        </a:solidFill>
                        <a:effectLst/>
                        <a:latin typeface="Arial" panose="020B0604020202020204" pitchFamily="34" charset="0"/>
                        <a:ea typeface="ＭＳ Ｐゴシック" panose="020B0600070205080204" pitchFamily="34" charset="-128"/>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1600" b="1" i="0" u="none" strike="noStrike" cap="none" normalizeH="0" baseline="0" dirty="0" smtClean="0">
                        <a:ln>
                          <a:noFill/>
                        </a:ln>
                        <a:solidFill>
                          <a:srgbClr val="CC0000"/>
                        </a:solidFill>
                        <a:effectLst/>
                        <a:latin typeface="Arial" panose="020B0604020202020204" pitchFamily="34" charset="0"/>
                        <a:ea typeface="ＭＳ Ｐゴシック" panose="020B0600070205080204" pitchFamily="34" charset="-128"/>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fr-FR"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2800" b="0" i="0" u="none" strike="noStrike" cap="none" normalizeH="0" baseline="0" dirty="0" smtClean="0">
                        <a:ln>
                          <a:noFill/>
                        </a:ln>
                        <a:solidFill>
                          <a:srgbClr val="CC0000"/>
                        </a:solidFill>
                        <a:effectLst/>
                        <a:latin typeface="Arial" panose="020B0604020202020204" pitchFamily="34" charset="0"/>
                        <a:ea typeface="ＭＳ Ｐゴシック" panose="020B0600070205080204" pitchFamily="34" charset="-128"/>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1600" b="1" i="0" u="none" strike="noStrike" cap="none" normalizeH="0" baseline="0" dirty="0" smtClean="0">
                        <a:ln>
                          <a:noFill/>
                        </a:ln>
                        <a:solidFill>
                          <a:srgbClr val="CC0000"/>
                        </a:solidFill>
                        <a:effectLst/>
                        <a:latin typeface="Arial" panose="020B0604020202020204" pitchFamily="34" charset="0"/>
                        <a:ea typeface="ＭＳ Ｐゴシック" panose="020B0600070205080204" pitchFamily="34" charset="-128"/>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ar-MA" altLang="fr-FR" sz="2000" b="1" i="0" u="none" strike="noStrike" cap="none" normalizeH="0" baseline="0" dirty="0" smtClean="0">
                          <a:ln>
                            <a:noFill/>
                          </a:ln>
                          <a:solidFill>
                            <a:srgbClr val="0040B6"/>
                          </a:solidFill>
                          <a:effectLst/>
                          <a:latin typeface="Arial" panose="020B0604020202020204" pitchFamily="34" charset="0"/>
                          <a:ea typeface="ＭＳ Ｐゴシック" panose="020B0600070205080204" pitchFamily="34" charset="-128"/>
                          <a:cs typeface="Traditional Arabic" panose="02020803070505020304" pitchFamily="18" charset="-78"/>
                        </a:rPr>
                        <a:t>الاثنين </a:t>
                      </a:r>
                      <a:r>
                        <a:rPr kumimoji="0" lang="ar-MA" altLang="fr-FR" sz="1800" b="1" i="0" u="none" strike="noStrike" cap="none" normalizeH="0" baseline="0" dirty="0" smtClean="0">
                          <a:ln>
                            <a:noFill/>
                          </a:ln>
                          <a:solidFill>
                            <a:srgbClr val="0040B6"/>
                          </a:solidFill>
                          <a:effectLst/>
                          <a:latin typeface="Arial" panose="020B0604020202020204" pitchFamily="34" charset="0"/>
                          <a:ea typeface="ＭＳ Ｐゴシック" panose="020B0600070205080204" pitchFamily="34" charset="-128"/>
                          <a:cs typeface="Traditional Arabic" panose="02020803070505020304" pitchFamily="18" charset="-78"/>
                        </a:rPr>
                        <a:t>26</a:t>
                      </a:r>
                      <a:endParaRPr kumimoji="0" lang="fr-FR" altLang="fr-FR" sz="2000" b="1" i="0" u="none" strike="noStrike" cap="none" normalizeH="0" baseline="0" dirty="0" smtClean="0">
                        <a:ln>
                          <a:noFill/>
                        </a:ln>
                        <a:solidFill>
                          <a:srgbClr val="0040B6"/>
                        </a:solidFill>
                        <a:effectLst/>
                        <a:latin typeface="Arial" panose="020B0604020202020204" pitchFamily="34" charset="0"/>
                        <a:ea typeface="ＭＳ Ｐゴシック" panose="020B0600070205080204" pitchFamily="34" charset="-128"/>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3253">
                <a:tc>
                  <a:txBody>
                    <a:bodyPr/>
                    <a:lstStyle/>
                    <a:p>
                      <a:endParaRPr lang="fr-FR" dirty="0"/>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fr-FR"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1600" b="1" i="0" u="none" strike="noStrike" cap="none" normalizeH="0" baseline="0" dirty="0" smtClean="0">
                        <a:ln>
                          <a:noFill/>
                        </a:ln>
                        <a:solidFill>
                          <a:srgbClr val="008000"/>
                        </a:solidFill>
                        <a:effectLst/>
                        <a:latin typeface="Arial" panose="020B0604020202020204" pitchFamily="34" charset="0"/>
                        <a:ea typeface="ＭＳ Ｐゴシック" panose="020B0600070205080204" pitchFamily="34" charset="-128"/>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fr-FR"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2000" b="1" i="0" u="none" strike="noStrike" cap="none" normalizeH="0" baseline="0" dirty="0" smtClean="0">
                        <a:ln>
                          <a:noFill/>
                        </a:ln>
                        <a:solidFill>
                          <a:srgbClr val="008000"/>
                        </a:solidFill>
                        <a:effectLst/>
                        <a:latin typeface="Arial" panose="020B0604020202020204" pitchFamily="34" charset="0"/>
                        <a:ea typeface="ＭＳ Ｐゴシック" panose="020B0600070205080204" pitchFamily="34" charset="-128"/>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2000" b="1" i="0" u="none" strike="noStrike" kern="1200" cap="none" normalizeH="0" baseline="0" dirty="0" smtClean="0">
                        <a:ln>
                          <a:noFill/>
                        </a:ln>
                        <a:solidFill>
                          <a:srgbClr val="008000"/>
                        </a:solidFill>
                        <a:effectLst/>
                        <a:latin typeface="Arial" panose="020B0604020202020204" pitchFamily="34" charset="0"/>
                        <a:ea typeface="ＭＳ Ｐゴシック" panose="020B0600070205080204" pitchFamily="34" charset="-128"/>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fr-FR"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r>
                        <a:rPr kumimoji="0" lang="ar-MA" altLang="fr-FR" sz="2000" b="1" i="0" u="none" strike="noStrike" cap="none" normalizeH="0" baseline="0" dirty="0" smtClean="0">
                          <a:ln>
                            <a:noFill/>
                          </a:ln>
                          <a:solidFill>
                            <a:srgbClr val="0040B6"/>
                          </a:solidFill>
                          <a:effectLst/>
                          <a:latin typeface="Arial" panose="020B0604020202020204" pitchFamily="34" charset="0"/>
                          <a:ea typeface="ＭＳ Ｐゴシック" panose="020B0600070205080204" pitchFamily="34" charset="-128"/>
                          <a:cs typeface="Traditional Arabic" panose="02020803070505020304" pitchFamily="18" charset="-78"/>
                        </a:rPr>
                        <a:t>الثلاثاء </a:t>
                      </a:r>
                      <a:r>
                        <a:rPr kumimoji="0" lang="ar-MA" altLang="fr-FR" sz="1800" b="1" i="0" u="none" strike="noStrike" cap="none" normalizeH="0" baseline="0" dirty="0" smtClean="0">
                          <a:ln>
                            <a:noFill/>
                          </a:ln>
                          <a:solidFill>
                            <a:srgbClr val="0040B6"/>
                          </a:solidFill>
                          <a:effectLst/>
                          <a:latin typeface="Arial" panose="020B0604020202020204" pitchFamily="34" charset="0"/>
                          <a:ea typeface="ＭＳ Ｐゴシック" panose="020B0600070205080204" pitchFamily="34" charset="-128"/>
                          <a:cs typeface="Traditional Arabic" panose="02020803070505020304" pitchFamily="18" charset="-78"/>
                        </a:rPr>
                        <a:t>26</a:t>
                      </a:r>
                      <a:endParaRPr kumimoji="0" lang="fr-FR" altLang="fr-FR" sz="2000" b="1" i="0" u="none" strike="noStrike" cap="none" normalizeH="0" baseline="0" dirty="0" smtClean="0">
                        <a:ln>
                          <a:noFill/>
                        </a:ln>
                        <a:solidFill>
                          <a:srgbClr val="0040B6"/>
                        </a:solidFill>
                        <a:effectLst/>
                        <a:latin typeface="Arial" panose="020B0604020202020204" pitchFamily="34" charset="0"/>
                        <a:ea typeface="ＭＳ Ｐゴシック" panose="020B0600070205080204" pitchFamily="34" charset="-128"/>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3253">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ar-MA" altLang="fr-FR" sz="1400" b="1" i="0" u="none" strike="noStrike" kern="1200" cap="none" normalizeH="0" baseline="0" dirty="0" smtClean="0">
                        <a:ln>
                          <a:noFill/>
                        </a:ln>
                        <a:solidFill>
                          <a:srgbClr val="0040B6"/>
                        </a:solidFill>
                        <a:effectLst/>
                        <a:latin typeface="Arial" panose="020B0604020202020204" pitchFamily="34" charset="0"/>
                        <a:ea typeface="ＭＳ Ｐゴシック" panose="020B0600070205080204" pitchFamily="34" charset="-128"/>
                        <a:cs typeface="Traditional Arabic" panose="02020803070505020304" pitchFamily="18"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1800" b="1" i="0" u="none" strike="noStrike" kern="1200" cap="none" normalizeH="0" baseline="0" dirty="0" smtClean="0">
                        <a:ln>
                          <a:noFill/>
                        </a:ln>
                        <a:solidFill>
                          <a:srgbClr val="CC0000"/>
                        </a:solidFill>
                        <a:effectLst/>
                        <a:latin typeface="Arial" panose="020B0604020202020204" pitchFamily="34" charset="0"/>
                        <a:ea typeface="ＭＳ Ｐゴシック" panose="020B0600070205080204" pitchFamily="34" charset="-128"/>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2000" b="1" i="0" u="none" strike="noStrike" kern="1200" cap="none" normalizeH="0" baseline="0" dirty="0" smtClean="0">
                        <a:ln>
                          <a:noFill/>
                        </a:ln>
                        <a:solidFill>
                          <a:srgbClr val="008000"/>
                        </a:solidFill>
                        <a:effectLst/>
                        <a:latin typeface="Arial" panose="020B0604020202020204" pitchFamily="34" charset="0"/>
                        <a:ea typeface="ＭＳ Ｐゴシック" panose="020B0600070205080204" pitchFamily="34" charset="-128"/>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fr-FR"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fr-FR"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fr-FR"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fr-FR"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ar-MA" altLang="fr-FR" sz="2000" b="1" i="0" u="none" strike="noStrike" cap="none" normalizeH="0" baseline="0" dirty="0" smtClean="0">
                          <a:ln>
                            <a:noFill/>
                          </a:ln>
                          <a:solidFill>
                            <a:srgbClr val="0040B6"/>
                          </a:solidFill>
                          <a:effectLst/>
                          <a:latin typeface="Arial" panose="020B0604020202020204" pitchFamily="34" charset="0"/>
                          <a:ea typeface="ＭＳ Ｐゴシック" panose="020B0600070205080204" pitchFamily="34" charset="-128"/>
                          <a:cs typeface="Traditional Arabic" panose="02020803070505020304" pitchFamily="18" charset="-78"/>
                        </a:rPr>
                        <a:t>الأربعاء </a:t>
                      </a:r>
                      <a:r>
                        <a:rPr kumimoji="0" lang="ar-MA" altLang="fr-FR" sz="1800" b="1" i="0" u="none" strike="noStrike" cap="none" normalizeH="0" baseline="0" dirty="0" smtClean="0">
                          <a:ln>
                            <a:noFill/>
                          </a:ln>
                          <a:solidFill>
                            <a:srgbClr val="0040B6"/>
                          </a:solidFill>
                          <a:effectLst/>
                          <a:latin typeface="Arial" panose="020B0604020202020204" pitchFamily="34" charset="0"/>
                          <a:ea typeface="ＭＳ Ｐゴシック" panose="020B0600070205080204" pitchFamily="34" charset="-128"/>
                          <a:cs typeface="Traditional Arabic" panose="02020803070505020304" pitchFamily="18" charset="-78"/>
                        </a:rPr>
                        <a:t>26</a:t>
                      </a:r>
                      <a:endParaRPr kumimoji="0" lang="fr-FR" altLang="fr-FR" sz="2000" b="1" i="0" u="none" strike="noStrike" cap="none" normalizeH="0" baseline="0" dirty="0" smtClean="0">
                        <a:ln>
                          <a:noFill/>
                        </a:ln>
                        <a:solidFill>
                          <a:srgbClr val="0040B6"/>
                        </a:solidFill>
                        <a:effectLst/>
                        <a:latin typeface="Arial" panose="020B0604020202020204" pitchFamily="34" charset="0"/>
                        <a:ea typeface="ＭＳ Ｐゴシック" panose="020B0600070205080204" pitchFamily="34" charset="-128"/>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4738">
                <a:tc>
                  <a:txBody>
                    <a:bodyPr/>
                    <a:lstStyle/>
                    <a:p>
                      <a:endParaRPr lang="fr-FR" dirty="0"/>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fr-FR"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fr-FR"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fr-FR"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1800" b="1" i="0" u="none" strike="noStrike" cap="none" normalizeH="0" baseline="0" dirty="0" smtClean="0">
                        <a:ln>
                          <a:noFill/>
                        </a:ln>
                        <a:solidFill>
                          <a:srgbClr val="008000"/>
                        </a:solidFill>
                        <a:effectLst/>
                        <a:latin typeface="Arial" panose="020B0604020202020204" pitchFamily="34" charset="0"/>
                        <a:ea typeface="ＭＳ Ｐゴシック" panose="020B0600070205080204" pitchFamily="34" charset="-128"/>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1800" b="1" i="0" u="none" strike="noStrike" cap="none" normalizeH="0" baseline="0" dirty="0" smtClean="0">
                        <a:ln>
                          <a:noFill/>
                        </a:ln>
                        <a:solidFill>
                          <a:srgbClr val="008000"/>
                        </a:solidFill>
                        <a:effectLst/>
                        <a:latin typeface="Arial" panose="020B0604020202020204" pitchFamily="34" charset="0"/>
                        <a:ea typeface="ＭＳ Ｐゴシック" panose="020B0600070205080204" pitchFamily="34" charset="-128"/>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fr-FR"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ar-MA" altLang="fr-FR" sz="2000" b="1" i="0" u="none" strike="noStrike" cap="none" normalizeH="0" baseline="0" dirty="0" err="1" smtClean="0">
                          <a:ln>
                            <a:noFill/>
                          </a:ln>
                          <a:solidFill>
                            <a:srgbClr val="0040B6"/>
                          </a:solidFill>
                          <a:effectLst/>
                          <a:latin typeface="Arial" panose="020B0604020202020204" pitchFamily="34" charset="0"/>
                          <a:ea typeface="ＭＳ Ｐゴシック" panose="020B0600070205080204" pitchFamily="34" charset="-128"/>
                          <a:cs typeface="Traditional Arabic" panose="02020803070505020304" pitchFamily="18" charset="-78"/>
                        </a:rPr>
                        <a:t>الخميس</a:t>
                      </a:r>
                      <a:r>
                        <a:rPr kumimoji="0" lang="ar-MA" altLang="fr-FR" sz="1800" b="1" i="0" u="none" strike="noStrike" cap="none" normalizeH="0" baseline="0" dirty="0" err="1" smtClean="0">
                          <a:ln>
                            <a:noFill/>
                          </a:ln>
                          <a:solidFill>
                            <a:srgbClr val="0040B6"/>
                          </a:solidFill>
                          <a:effectLst/>
                          <a:latin typeface="Arial" panose="020B0604020202020204" pitchFamily="34" charset="0"/>
                          <a:ea typeface="ＭＳ Ｐゴシック" panose="020B0600070205080204" pitchFamily="34" charset="-128"/>
                          <a:cs typeface="Traditional Arabic" panose="02020803070505020304" pitchFamily="18" charset="-78"/>
                        </a:rPr>
                        <a:t>24</a:t>
                      </a:r>
                      <a:endParaRPr kumimoji="0" lang="fr-FR" altLang="fr-FR" sz="2000" b="1" i="0" u="none" strike="noStrike" cap="none" normalizeH="0" baseline="0" dirty="0" smtClean="0">
                        <a:ln>
                          <a:noFill/>
                        </a:ln>
                        <a:solidFill>
                          <a:srgbClr val="0040B6"/>
                        </a:solidFill>
                        <a:effectLst/>
                        <a:latin typeface="Arial" panose="020B0604020202020204" pitchFamily="34" charset="0"/>
                        <a:ea typeface="ＭＳ Ｐゴシック" panose="020B0600070205080204" pitchFamily="34" charset="-128"/>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8842">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1600" b="1" i="0" u="none" strike="noStrike" cap="none" normalizeH="0" baseline="0" dirty="0" smtClean="0">
                        <a:ln>
                          <a:noFill/>
                        </a:ln>
                        <a:solidFill>
                          <a:srgbClr val="008000"/>
                        </a:solidFill>
                        <a:effectLst/>
                        <a:latin typeface="Arial" panose="020B0604020202020204" pitchFamily="34" charset="0"/>
                        <a:ea typeface="ＭＳ Ｐゴシック" panose="020B0600070205080204" pitchFamily="34" charset="-128"/>
                        <a:cs typeface="Traditional Arabic" panose="02020803070505020304" pitchFamily="18"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1600" b="1" i="0" u="none" strike="noStrike" cap="none" normalizeH="0" baseline="0" dirty="0" smtClean="0">
                        <a:ln>
                          <a:noFill/>
                        </a:ln>
                        <a:solidFill>
                          <a:srgbClr val="008000"/>
                        </a:solidFill>
                        <a:effectLst/>
                        <a:latin typeface="Arial" panose="020B0604020202020204" pitchFamily="34" charset="0"/>
                        <a:ea typeface="ＭＳ Ｐゴシック" panose="020B0600070205080204" pitchFamily="34" charset="-128"/>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1600" b="1" i="0" u="none" strike="noStrike" cap="none" normalizeH="0" baseline="0" dirty="0" smtClean="0">
                        <a:ln>
                          <a:noFill/>
                        </a:ln>
                        <a:solidFill>
                          <a:srgbClr val="008000"/>
                        </a:solidFill>
                        <a:effectLst/>
                        <a:latin typeface="Arial" panose="020B0604020202020204" pitchFamily="34" charset="0"/>
                        <a:ea typeface="ＭＳ Ｐゴシック" panose="020B0600070205080204" pitchFamily="34" charset="-128"/>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fr-FR"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r>
                        <a:rPr kumimoji="0" lang="ar-MA" altLang="fr-FR" sz="2000" b="1" i="0" u="none" strike="noStrike" cap="none" normalizeH="0" baseline="0" dirty="0" smtClean="0">
                          <a:ln>
                            <a:noFill/>
                          </a:ln>
                          <a:solidFill>
                            <a:srgbClr val="0040B6"/>
                          </a:solidFill>
                          <a:effectLst/>
                          <a:latin typeface="Arial" panose="020B0604020202020204" pitchFamily="34" charset="0"/>
                          <a:ea typeface="ＭＳ Ｐゴシック" panose="020B0600070205080204" pitchFamily="34" charset="-128"/>
                          <a:cs typeface="Traditional Arabic" panose="02020803070505020304" pitchFamily="18" charset="-78"/>
                        </a:rPr>
                        <a:t>الجمعة</a:t>
                      </a:r>
                      <a:endParaRPr kumimoji="0" lang="fr-FR" altLang="fr-FR" sz="2000" b="1" i="0" u="none" strike="noStrike" cap="none" normalizeH="0" baseline="0" dirty="0" smtClean="0">
                        <a:ln>
                          <a:noFill/>
                        </a:ln>
                        <a:solidFill>
                          <a:srgbClr val="0040B6"/>
                        </a:solidFill>
                        <a:effectLst/>
                        <a:latin typeface="Arial" panose="020B0604020202020204" pitchFamily="34" charset="0"/>
                        <a:ea typeface="ＭＳ Ｐゴシック" panose="020B0600070205080204" pitchFamily="34" charset="-128"/>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6678">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fr-FR" altLang="fr-FR" sz="1600" b="1" i="0" u="none" strike="noStrike" cap="none" normalizeH="0" baseline="0" dirty="0" smtClean="0">
                        <a:ln>
                          <a:noFill/>
                        </a:ln>
                        <a:solidFill>
                          <a:srgbClr val="0040B6"/>
                        </a:solidFill>
                        <a:effectLst/>
                        <a:latin typeface="Arial" panose="020B0604020202020204" pitchFamily="34" charset="0"/>
                        <a:ea typeface="ＭＳ Ｐゴシック" panose="020B0600070205080204" pitchFamily="34" charset="-128"/>
                        <a:cs typeface="Traditional Arabic" panose="02020803070505020304" pitchFamily="18"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fr-FR" altLang="fr-FR" sz="1600" b="1" i="0" u="none" strike="noStrike" cap="none" normalizeH="0" baseline="0" dirty="0" smtClean="0">
                        <a:ln>
                          <a:noFill/>
                        </a:ln>
                        <a:solidFill>
                          <a:srgbClr val="0040B6"/>
                        </a:solidFill>
                        <a:effectLst/>
                        <a:latin typeface="Arial" panose="020B0604020202020204" pitchFamily="34" charset="0"/>
                        <a:ea typeface="ＭＳ Ｐゴシック" panose="020B0600070205080204" pitchFamily="34" charset="-128"/>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pPr>
                      <a:endParaRPr kumimoji="0" lang="fr-FR" altLang="fr-FR" sz="1600" b="1" i="0" u="none" strike="noStrike" cap="none" normalizeH="0" baseline="0" dirty="0" smtClean="0">
                        <a:ln>
                          <a:noFill/>
                        </a:ln>
                        <a:solidFill>
                          <a:srgbClr val="008000"/>
                        </a:solidFill>
                        <a:effectLst/>
                        <a:latin typeface="Arial" panose="020B0604020202020204" pitchFamily="34" charset="0"/>
                        <a:ea typeface="ＭＳ Ｐゴシック" panose="020B0600070205080204" pitchFamily="34" charset="-128"/>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fr-FR"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eaLnBrk="0" hangingPunct="0">
                        <a:spcBef>
                          <a:spcPct val="20000"/>
                        </a:spcBef>
                        <a:defRPr sz="2400">
                          <a:solidFill>
                            <a:schemeClr val="tx1"/>
                          </a:solidFill>
                          <a:latin typeface="Arial" panose="020B0604020202020204" pitchFamily="34" charset="0"/>
                          <a:cs typeface="Arial" panose="020B0604020202020204" pitchFamily="34" charset="0"/>
                        </a:defRPr>
                      </a:lvl2pPr>
                      <a:lvl3pPr eaLnBrk="0" hangingPunct="0">
                        <a:spcBef>
                          <a:spcPct val="20000"/>
                        </a:spcBef>
                        <a:defRPr sz="2000">
                          <a:solidFill>
                            <a:schemeClr val="tx1"/>
                          </a:solidFill>
                          <a:latin typeface="Arial" panose="020B0604020202020204" pitchFamily="34" charset="0"/>
                          <a:cs typeface="Arial" panose="020B0604020202020204" pitchFamily="34" charset="0"/>
                        </a:defRPr>
                      </a:lvl3pPr>
                      <a:lvl4pPr eaLnBrk="0" hangingPunct="0">
                        <a:spcBef>
                          <a:spcPct val="20000"/>
                        </a:spcBef>
                        <a:defRPr>
                          <a:solidFill>
                            <a:schemeClr val="tx1"/>
                          </a:solidFill>
                          <a:latin typeface="Arial" panose="020B0604020202020204" pitchFamily="34" charset="0"/>
                          <a:cs typeface="Arial" panose="020B0604020202020204" pitchFamily="34" charset="0"/>
                        </a:defRPr>
                      </a:lvl4pPr>
                      <a:lvl5pPr eaLnBrk="0" hangingPunct="0">
                        <a:spcBef>
                          <a:spcPct val="20000"/>
                        </a:spcBef>
                        <a:defRPr>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ar-MA" altLang="fr-FR" sz="2000" b="1" i="0" u="none" strike="noStrike" cap="none" normalizeH="0" baseline="0" dirty="0" err="1" smtClean="0">
                          <a:ln>
                            <a:noFill/>
                          </a:ln>
                          <a:solidFill>
                            <a:srgbClr val="0040B6"/>
                          </a:solidFill>
                          <a:effectLst/>
                          <a:latin typeface="Arial" panose="020B0604020202020204" pitchFamily="34" charset="0"/>
                          <a:ea typeface="ＭＳ Ｐゴシック" panose="020B0600070205080204" pitchFamily="34" charset="-128"/>
                          <a:cs typeface="Traditional Arabic" panose="02020803070505020304" pitchFamily="18" charset="-78"/>
                        </a:rPr>
                        <a:t>السبت</a:t>
                      </a:r>
                      <a:r>
                        <a:rPr kumimoji="0" lang="ar-MA" altLang="fr-FR" sz="1800" b="1" i="0" u="none" strike="noStrike" cap="none" normalizeH="0" baseline="0" dirty="0" err="1" smtClean="0">
                          <a:ln>
                            <a:noFill/>
                          </a:ln>
                          <a:solidFill>
                            <a:srgbClr val="0040B6"/>
                          </a:solidFill>
                          <a:effectLst/>
                          <a:latin typeface="Arial" panose="020B0604020202020204" pitchFamily="34" charset="0"/>
                          <a:ea typeface="ＭＳ Ｐゴシック" panose="020B0600070205080204" pitchFamily="34" charset="-128"/>
                          <a:cs typeface="Traditional Arabic" panose="02020803070505020304" pitchFamily="18" charset="-78"/>
                        </a:rPr>
                        <a:t>24</a:t>
                      </a:r>
                      <a:endParaRPr kumimoji="0" lang="fr-FR" altLang="fr-FR" sz="2000" b="1" i="0" u="none" strike="noStrike" cap="none" normalizeH="0" baseline="0" dirty="0" smtClean="0">
                        <a:ln>
                          <a:noFill/>
                        </a:ln>
                        <a:solidFill>
                          <a:srgbClr val="0040B6"/>
                        </a:solidFill>
                        <a:effectLst/>
                        <a:latin typeface="Arial" panose="020B0604020202020204" pitchFamily="34" charset="0"/>
                        <a:ea typeface="ＭＳ Ｐゴシック" panose="020B0600070205080204" pitchFamily="34" charset="-128"/>
                        <a:cs typeface="Traditional Arabic" panose="02020803070505020304" pitchFamily="18"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ZoneTexte 4"/>
          <p:cNvSpPr txBox="1"/>
          <p:nvPr/>
        </p:nvSpPr>
        <p:spPr>
          <a:xfrm>
            <a:off x="3491880" y="0"/>
            <a:ext cx="2755883" cy="461665"/>
          </a:xfrm>
          <a:prstGeom prst="rect">
            <a:avLst/>
          </a:prstGeom>
          <a:noFill/>
        </p:spPr>
        <p:txBody>
          <a:bodyPr wrap="none" rtlCol="0">
            <a:spAutoFit/>
          </a:bodyPr>
          <a:lstStyle/>
          <a:p>
            <a:pPr algn="ctr"/>
            <a:r>
              <a:rPr lang="ar-MA" sz="2400" b="1" dirty="0" smtClean="0">
                <a:cs typeface="+mj-cs"/>
              </a:rPr>
              <a:t>جدول الحصص الأسبوعية</a:t>
            </a:r>
            <a:endParaRPr lang="fr-FR" sz="2400" b="1" dirty="0">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6000"/>
            <a:lum/>
          </a:blip>
          <a:srcRect/>
          <a:stretch>
            <a:fillRect t="-4000" b="-4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84"/>
            <a:ext cx="8229600" cy="1143000"/>
          </a:xfrm>
        </p:spPr>
        <p:txBody>
          <a:bodyPr>
            <a:normAutofit/>
          </a:bodyPr>
          <a:lstStyle/>
          <a:p>
            <a:pPr rtl="1"/>
            <a:r>
              <a:rPr lang="ar-MA" sz="2400" b="1" dirty="0" smtClean="0"/>
              <a:t>التوزيع الدوري للبرنامج الدراسي والأنشطة </a:t>
            </a:r>
            <a:r>
              <a:rPr lang="ar-MA" sz="2400" b="1" dirty="0" err="1" smtClean="0"/>
              <a:t>التعلمية</a:t>
            </a:r>
            <a:r>
              <a:rPr lang="ar-MA" sz="2400" b="1" dirty="0" smtClean="0"/>
              <a:t/>
            </a:r>
            <a:br>
              <a:rPr lang="ar-MA" sz="2400" b="1" dirty="0" smtClean="0"/>
            </a:br>
            <a:r>
              <a:rPr lang="ar-MA" sz="2400" b="1" dirty="0" smtClean="0"/>
              <a:t>(الدورة الأولى/</a:t>
            </a:r>
            <a:r>
              <a:rPr lang="ar-MA" sz="2400" b="1" dirty="0" err="1" smtClean="0"/>
              <a:t>المجزوءة</a:t>
            </a:r>
            <a:r>
              <a:rPr lang="ar-MA" sz="2400" b="1" dirty="0" smtClean="0"/>
              <a:t>/</a:t>
            </a:r>
            <a:r>
              <a:rPr lang="ar-MA" sz="2400" b="1" dirty="0" err="1" smtClean="0"/>
              <a:t>الأسدس)</a:t>
            </a:r>
            <a:endParaRPr lang="fr-FR" sz="2400" b="1" dirty="0"/>
          </a:p>
        </p:txBody>
      </p:sp>
      <p:graphicFrame>
        <p:nvGraphicFramePr>
          <p:cNvPr id="4" name="Espace réservé du contenu 3"/>
          <p:cNvGraphicFramePr>
            <a:graphicFrameLocks noGrp="1"/>
          </p:cNvGraphicFramePr>
          <p:nvPr>
            <p:ph idx="1"/>
          </p:nvPr>
        </p:nvGraphicFramePr>
        <p:xfrm>
          <a:off x="0" y="1052736"/>
          <a:ext cx="9144000" cy="5461000"/>
        </p:xfrm>
        <a:graphic>
          <a:graphicData uri="http://schemas.openxmlformats.org/drawingml/2006/table">
            <a:tbl>
              <a:tblPr firstRow="1" bandRow="1">
                <a:tableStyleId>{5940675A-B579-460E-94D1-54222C63F5DA}</a:tableStyleId>
              </a:tblPr>
              <a:tblGrid>
                <a:gridCol w="1524000"/>
                <a:gridCol w="1391816"/>
                <a:gridCol w="1440160"/>
                <a:gridCol w="936104"/>
                <a:gridCol w="864096"/>
                <a:gridCol w="2987824"/>
              </a:tblGrid>
              <a:tr h="370840">
                <a:tc>
                  <a:txBody>
                    <a:bodyPr/>
                    <a:lstStyle/>
                    <a:p>
                      <a:pPr algn="ctr"/>
                      <a:r>
                        <a:rPr lang="ar-MA" dirty="0" smtClean="0"/>
                        <a:t>الأنشطة المندمجة الموازية</a:t>
                      </a:r>
                      <a:endParaRPr lang="fr-FR" dirty="0"/>
                    </a:p>
                  </a:txBody>
                  <a:tcPr/>
                </a:tc>
                <a:tc>
                  <a:txBody>
                    <a:bodyPr/>
                    <a:lstStyle/>
                    <a:p>
                      <a:pPr algn="ctr"/>
                      <a:r>
                        <a:rPr lang="ar-MA" dirty="0" smtClean="0"/>
                        <a:t>تاريخ إجراء </a:t>
                      </a:r>
                      <a:r>
                        <a:rPr lang="ar-MA" dirty="0" err="1" smtClean="0"/>
                        <a:t>الإختبار</a:t>
                      </a:r>
                      <a:r>
                        <a:rPr lang="ar-MA" baseline="0" dirty="0" smtClean="0"/>
                        <a:t> الشفوي</a:t>
                      </a:r>
                      <a:endParaRPr lang="fr-FR" dirty="0"/>
                    </a:p>
                  </a:txBody>
                  <a:tcPr/>
                </a:tc>
                <a:tc>
                  <a:txBody>
                    <a:bodyPr/>
                    <a:lstStyle/>
                    <a:p>
                      <a:pPr algn="ctr"/>
                      <a:r>
                        <a:rPr lang="ar-MA" dirty="0" smtClean="0"/>
                        <a:t>تاريخ إجراء </a:t>
                      </a:r>
                      <a:r>
                        <a:rPr lang="ar-MA" dirty="0" err="1" smtClean="0"/>
                        <a:t>الإختبار</a:t>
                      </a:r>
                      <a:r>
                        <a:rPr lang="ar-MA" dirty="0" smtClean="0"/>
                        <a:t> الكتابي</a:t>
                      </a:r>
                      <a:endParaRPr lang="fr-FR" dirty="0"/>
                    </a:p>
                  </a:txBody>
                  <a:tcPr/>
                </a:tc>
                <a:tc>
                  <a:txBody>
                    <a:bodyPr/>
                    <a:lstStyle/>
                    <a:p>
                      <a:pPr algn="ctr"/>
                      <a:r>
                        <a:rPr lang="ar-MA" dirty="0" smtClean="0"/>
                        <a:t>التاريخ المبرمج</a:t>
                      </a:r>
                      <a:endParaRPr lang="fr-FR" dirty="0"/>
                    </a:p>
                  </a:txBody>
                  <a:tcPr/>
                </a:tc>
                <a:tc>
                  <a:txBody>
                    <a:bodyPr/>
                    <a:lstStyle/>
                    <a:p>
                      <a:pPr algn="ctr"/>
                      <a:r>
                        <a:rPr lang="ar-MA" dirty="0" smtClean="0"/>
                        <a:t>عدد الحصص</a:t>
                      </a:r>
                      <a:endParaRPr lang="fr-FR" dirty="0"/>
                    </a:p>
                  </a:txBody>
                  <a:tcPr/>
                </a:tc>
                <a:tc>
                  <a:txBody>
                    <a:bodyPr/>
                    <a:lstStyle/>
                    <a:p>
                      <a:pPr algn="ctr"/>
                      <a:r>
                        <a:rPr lang="ar-MA" dirty="0" smtClean="0"/>
                        <a:t>عنوان الوحدة</a:t>
                      </a:r>
                      <a:endParaRPr lang="fr-FR" dirty="0"/>
                    </a:p>
                  </a:txBody>
                  <a:tcPr/>
                </a:tc>
              </a:tr>
              <a:tr h="370840">
                <a:tc>
                  <a:txBody>
                    <a:bodyPr/>
                    <a:lstStyle/>
                    <a:p>
                      <a:endParaRPr lang="fr-FR"/>
                    </a:p>
                  </a:txBody>
                  <a:tcPr/>
                </a:tc>
                <a:tc rowSpan="13">
                  <a:txBody>
                    <a:bodyPr/>
                    <a:lstStyle/>
                    <a:p>
                      <a:endParaRPr lang="fr-FR" dirty="0"/>
                    </a:p>
                  </a:txBody>
                  <a:tcPr/>
                </a:tc>
                <a:tc rowSpan="13">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r>
              <a:tr h="370840">
                <a:tc>
                  <a:txBody>
                    <a:bodyPr/>
                    <a:lstStyle/>
                    <a:p>
                      <a:endParaRPr lang="fr-FR"/>
                    </a:p>
                  </a:txBody>
                  <a:tcPr/>
                </a:tc>
                <a:tc vMerge="1">
                  <a:txBody>
                    <a:bodyPr/>
                    <a:lstStyle/>
                    <a:p>
                      <a:endParaRPr lang="fr-FR" dirty="0"/>
                    </a:p>
                  </a:txBody>
                  <a:tcPr/>
                </a:tc>
                <a:tc vMerge="1">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r>
              <a:tr h="370840">
                <a:tc>
                  <a:txBody>
                    <a:bodyPr/>
                    <a:lstStyle/>
                    <a:p>
                      <a:endParaRPr lang="fr-FR"/>
                    </a:p>
                  </a:txBody>
                  <a:tcPr/>
                </a:tc>
                <a:tc vMerge="1">
                  <a:txBody>
                    <a:bodyPr/>
                    <a:lstStyle/>
                    <a:p>
                      <a:endParaRPr lang="fr-FR" dirty="0"/>
                    </a:p>
                  </a:txBody>
                  <a:tcPr/>
                </a:tc>
                <a:tc vMerge="1">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r>
              <a:tr h="370840">
                <a:tc>
                  <a:txBody>
                    <a:bodyPr/>
                    <a:lstStyle/>
                    <a:p>
                      <a:endParaRPr lang="fr-FR"/>
                    </a:p>
                  </a:txBody>
                  <a:tcPr/>
                </a:tc>
                <a:tc vMerge="1">
                  <a:txBody>
                    <a:bodyPr/>
                    <a:lstStyle/>
                    <a:p>
                      <a:endParaRPr lang="fr-FR" dirty="0"/>
                    </a:p>
                  </a:txBody>
                  <a:tcPr/>
                </a:tc>
                <a:tc vMerge="1">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r>
              <a:tr h="370840">
                <a:tc>
                  <a:txBody>
                    <a:bodyPr/>
                    <a:lstStyle/>
                    <a:p>
                      <a:endParaRPr lang="fr-FR"/>
                    </a:p>
                  </a:txBody>
                  <a:tcPr/>
                </a:tc>
                <a:tc vMerge="1">
                  <a:txBody>
                    <a:bodyPr/>
                    <a:lstStyle/>
                    <a:p>
                      <a:endParaRPr lang="fr-FR" dirty="0"/>
                    </a:p>
                  </a:txBody>
                  <a:tcPr/>
                </a:tc>
                <a:tc vMerge="1">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r>
              <a:tr h="370840">
                <a:tc>
                  <a:txBody>
                    <a:bodyPr/>
                    <a:lstStyle/>
                    <a:p>
                      <a:endParaRPr lang="fr-FR"/>
                    </a:p>
                  </a:txBody>
                  <a:tcPr/>
                </a:tc>
                <a:tc vMerge="1">
                  <a:txBody>
                    <a:bodyPr/>
                    <a:lstStyle/>
                    <a:p>
                      <a:endParaRPr lang="fr-FR" dirty="0"/>
                    </a:p>
                  </a:txBody>
                  <a:tcPr/>
                </a:tc>
                <a:tc vMerge="1">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r>
              <a:tr h="370840">
                <a:tc>
                  <a:txBody>
                    <a:bodyPr/>
                    <a:lstStyle/>
                    <a:p>
                      <a:endParaRPr lang="fr-FR"/>
                    </a:p>
                  </a:txBody>
                  <a:tcPr/>
                </a:tc>
                <a:tc vMerge="1">
                  <a:txBody>
                    <a:bodyPr/>
                    <a:lstStyle/>
                    <a:p>
                      <a:endParaRPr lang="fr-FR" dirty="0"/>
                    </a:p>
                  </a:txBody>
                  <a:tcPr/>
                </a:tc>
                <a:tc vMerge="1">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dirty="0"/>
                    </a:p>
                  </a:txBody>
                  <a:tcPr/>
                </a:tc>
              </a:tr>
              <a:tr h="370840">
                <a:tc>
                  <a:txBody>
                    <a:bodyPr/>
                    <a:lstStyle/>
                    <a:p>
                      <a:endParaRPr lang="fr-FR"/>
                    </a:p>
                  </a:txBody>
                  <a:tcPr/>
                </a:tc>
                <a:tc vMerge="1">
                  <a:txBody>
                    <a:bodyPr/>
                    <a:lstStyle/>
                    <a:p>
                      <a:endParaRPr lang="fr-FR" dirty="0"/>
                    </a:p>
                  </a:txBody>
                  <a:tcPr/>
                </a:tc>
                <a:tc vMerge="1">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r>
              <a:tr h="370840">
                <a:tc>
                  <a:txBody>
                    <a:bodyPr/>
                    <a:lstStyle/>
                    <a:p>
                      <a:endParaRPr lang="fr-FR"/>
                    </a:p>
                  </a:txBody>
                  <a:tcPr/>
                </a:tc>
                <a:tc vMerge="1">
                  <a:txBody>
                    <a:bodyPr/>
                    <a:lstStyle/>
                    <a:p>
                      <a:endParaRPr lang="fr-FR" dirty="0"/>
                    </a:p>
                  </a:txBody>
                  <a:tcPr/>
                </a:tc>
                <a:tc vMerge="1">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dirty="0"/>
                    </a:p>
                  </a:txBody>
                  <a:tcPr/>
                </a:tc>
              </a:tr>
              <a:tr h="370840">
                <a:tc>
                  <a:txBody>
                    <a:bodyPr/>
                    <a:lstStyle/>
                    <a:p>
                      <a:endParaRPr lang="fr-FR"/>
                    </a:p>
                  </a:txBody>
                  <a:tcPr/>
                </a:tc>
                <a:tc vMerge="1">
                  <a:txBody>
                    <a:bodyPr/>
                    <a:lstStyle/>
                    <a:p>
                      <a:endParaRPr lang="fr-FR" dirty="0"/>
                    </a:p>
                  </a:txBody>
                  <a:tcPr/>
                </a:tc>
                <a:tc vMerge="1">
                  <a:txBody>
                    <a:bodyPr/>
                    <a:lstStyle/>
                    <a:p>
                      <a:endParaRPr lang="fr-FR"/>
                    </a:p>
                  </a:txBody>
                  <a:tcPr/>
                </a:tc>
                <a:tc>
                  <a:txBody>
                    <a:bodyPr/>
                    <a:lstStyle/>
                    <a:p>
                      <a:endParaRPr lang="fr-FR"/>
                    </a:p>
                  </a:txBody>
                  <a:tcPr/>
                </a:tc>
                <a:tc>
                  <a:txBody>
                    <a:bodyPr/>
                    <a:lstStyle/>
                    <a:p>
                      <a:endParaRPr lang="fr-FR" dirty="0"/>
                    </a:p>
                  </a:txBody>
                  <a:tcPr/>
                </a:tc>
                <a:tc>
                  <a:txBody>
                    <a:bodyPr/>
                    <a:lstStyle/>
                    <a:p>
                      <a:endParaRPr lang="fr-FR" dirty="0"/>
                    </a:p>
                  </a:txBody>
                  <a:tcPr/>
                </a:tc>
              </a:tr>
              <a:tr h="370840">
                <a:tc>
                  <a:txBody>
                    <a:bodyPr/>
                    <a:lstStyle/>
                    <a:p>
                      <a:endParaRPr lang="fr-FR"/>
                    </a:p>
                  </a:txBody>
                  <a:tcPr/>
                </a:tc>
                <a:tc vMerge="1">
                  <a:txBody>
                    <a:bodyPr/>
                    <a:lstStyle/>
                    <a:p>
                      <a:endParaRPr lang="fr-FR" dirty="0"/>
                    </a:p>
                  </a:txBody>
                  <a:tcPr/>
                </a:tc>
                <a:tc vMerge="1">
                  <a:txBody>
                    <a:bodyPr/>
                    <a:lstStyle/>
                    <a:p>
                      <a:endParaRPr lang="fr-FR" dirty="0"/>
                    </a:p>
                  </a:txBody>
                  <a:tcPr/>
                </a:tc>
                <a:tc>
                  <a:txBody>
                    <a:bodyPr/>
                    <a:lstStyle/>
                    <a:p>
                      <a:endParaRPr lang="fr-FR"/>
                    </a:p>
                  </a:txBody>
                  <a:tcPr/>
                </a:tc>
                <a:tc>
                  <a:txBody>
                    <a:bodyPr/>
                    <a:lstStyle/>
                    <a:p>
                      <a:endParaRPr lang="fr-FR" dirty="0"/>
                    </a:p>
                  </a:txBody>
                  <a:tcPr/>
                </a:tc>
                <a:tc>
                  <a:txBody>
                    <a:bodyPr/>
                    <a:lstStyle/>
                    <a:p>
                      <a:endParaRPr lang="fr-FR" dirty="0"/>
                    </a:p>
                  </a:txBody>
                  <a:tcPr/>
                </a:tc>
              </a:tr>
              <a:tr h="370840">
                <a:tc>
                  <a:txBody>
                    <a:bodyPr/>
                    <a:lstStyle/>
                    <a:p>
                      <a:endParaRPr lang="fr-FR"/>
                    </a:p>
                  </a:txBody>
                  <a:tcPr/>
                </a:tc>
                <a:tc vMerge="1">
                  <a:txBody>
                    <a:bodyPr/>
                    <a:lstStyle/>
                    <a:p>
                      <a:endParaRPr lang="fr-FR" dirty="0"/>
                    </a:p>
                  </a:txBody>
                  <a:tcPr/>
                </a:tc>
                <a:tc vMerge="1">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r>
              <a:tr h="370840">
                <a:tc>
                  <a:txBody>
                    <a:bodyPr/>
                    <a:lstStyle/>
                    <a:p>
                      <a:endParaRPr lang="fr-FR"/>
                    </a:p>
                  </a:txBody>
                  <a:tcPr/>
                </a:tc>
                <a:tc vMerge="1">
                  <a:txBody>
                    <a:bodyPr/>
                    <a:lstStyle/>
                    <a:p>
                      <a:endParaRPr lang="fr-FR" dirty="0"/>
                    </a:p>
                  </a:txBody>
                  <a:tcPr/>
                </a:tc>
                <a:tc vMerge="1">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8000"/>
            <a:lum/>
          </a:blip>
          <a:srcRect/>
          <a:stretch>
            <a:fillRect t="-4000" b="-4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84"/>
            <a:ext cx="8229600" cy="1143000"/>
          </a:xfrm>
        </p:spPr>
        <p:txBody>
          <a:bodyPr>
            <a:normAutofit/>
          </a:bodyPr>
          <a:lstStyle/>
          <a:p>
            <a:pPr rtl="1"/>
            <a:r>
              <a:rPr lang="ar-MA" sz="2400" b="1" dirty="0" smtClean="0"/>
              <a:t>التوزيع الدوري للبرنامج الدراسي والأنشطة </a:t>
            </a:r>
            <a:r>
              <a:rPr lang="ar-MA" sz="2400" b="1" dirty="0" err="1" smtClean="0"/>
              <a:t>التعلمية</a:t>
            </a:r>
            <a:r>
              <a:rPr lang="ar-MA" sz="2400" b="1" dirty="0" smtClean="0"/>
              <a:t/>
            </a:r>
            <a:br>
              <a:rPr lang="ar-MA" sz="2400" b="1" dirty="0" smtClean="0"/>
            </a:br>
            <a:r>
              <a:rPr lang="ar-MA" sz="2400" b="1" dirty="0" smtClean="0"/>
              <a:t>(</a:t>
            </a:r>
            <a:r>
              <a:rPr lang="ar-MA" sz="2400" b="1" dirty="0" err="1" smtClean="0"/>
              <a:t>الدورة2</a:t>
            </a:r>
            <a:r>
              <a:rPr lang="ar-MA" sz="2400" b="1" dirty="0" smtClean="0"/>
              <a:t>/</a:t>
            </a:r>
            <a:r>
              <a:rPr lang="ar-MA" sz="2400" b="1" dirty="0" err="1" smtClean="0"/>
              <a:t>المجزوءة2</a:t>
            </a:r>
            <a:r>
              <a:rPr lang="ar-MA" sz="2400" b="1" dirty="0" smtClean="0"/>
              <a:t>/</a:t>
            </a:r>
            <a:r>
              <a:rPr lang="ar-MA" sz="2400" b="1" dirty="0" err="1" smtClean="0"/>
              <a:t>الأسدس2)</a:t>
            </a:r>
            <a:endParaRPr lang="fr-FR" sz="2400" b="1" dirty="0"/>
          </a:p>
        </p:txBody>
      </p:sp>
      <p:graphicFrame>
        <p:nvGraphicFramePr>
          <p:cNvPr id="4" name="Espace réservé du contenu 3"/>
          <p:cNvGraphicFramePr>
            <a:graphicFrameLocks noGrp="1"/>
          </p:cNvGraphicFramePr>
          <p:nvPr>
            <p:ph idx="1"/>
          </p:nvPr>
        </p:nvGraphicFramePr>
        <p:xfrm>
          <a:off x="0" y="1052736"/>
          <a:ext cx="9144000" cy="5461000"/>
        </p:xfrm>
        <a:graphic>
          <a:graphicData uri="http://schemas.openxmlformats.org/drawingml/2006/table">
            <a:tbl>
              <a:tblPr firstRow="1" bandRow="1">
                <a:tableStyleId>{5940675A-B579-460E-94D1-54222C63F5DA}</a:tableStyleId>
              </a:tblPr>
              <a:tblGrid>
                <a:gridCol w="1524000"/>
                <a:gridCol w="1391816"/>
                <a:gridCol w="1440160"/>
                <a:gridCol w="936104"/>
                <a:gridCol w="864096"/>
                <a:gridCol w="2987824"/>
              </a:tblGrid>
              <a:tr h="370840">
                <a:tc>
                  <a:txBody>
                    <a:bodyPr/>
                    <a:lstStyle/>
                    <a:p>
                      <a:pPr algn="ctr"/>
                      <a:r>
                        <a:rPr lang="ar-MA" dirty="0" smtClean="0"/>
                        <a:t>الأنشطة المندمجة الموازية</a:t>
                      </a:r>
                      <a:endParaRPr lang="fr-FR" dirty="0"/>
                    </a:p>
                  </a:txBody>
                  <a:tcPr/>
                </a:tc>
                <a:tc>
                  <a:txBody>
                    <a:bodyPr/>
                    <a:lstStyle/>
                    <a:p>
                      <a:pPr algn="ctr"/>
                      <a:r>
                        <a:rPr lang="ar-MA" dirty="0" smtClean="0"/>
                        <a:t>تاريخ إجراء </a:t>
                      </a:r>
                      <a:r>
                        <a:rPr lang="ar-MA" dirty="0" err="1" smtClean="0"/>
                        <a:t>الإختبار</a:t>
                      </a:r>
                      <a:r>
                        <a:rPr lang="ar-MA" baseline="0" dirty="0" smtClean="0"/>
                        <a:t> الشفوي</a:t>
                      </a:r>
                      <a:endParaRPr lang="fr-FR" dirty="0"/>
                    </a:p>
                  </a:txBody>
                  <a:tcPr/>
                </a:tc>
                <a:tc>
                  <a:txBody>
                    <a:bodyPr/>
                    <a:lstStyle/>
                    <a:p>
                      <a:pPr algn="ctr"/>
                      <a:r>
                        <a:rPr lang="ar-MA" dirty="0" smtClean="0"/>
                        <a:t>تاريخ إجراء </a:t>
                      </a:r>
                      <a:r>
                        <a:rPr lang="ar-MA" dirty="0" err="1" smtClean="0"/>
                        <a:t>الإختبار</a:t>
                      </a:r>
                      <a:r>
                        <a:rPr lang="ar-MA" dirty="0" smtClean="0"/>
                        <a:t> الكتابي</a:t>
                      </a:r>
                      <a:endParaRPr lang="fr-FR" dirty="0"/>
                    </a:p>
                  </a:txBody>
                  <a:tcPr/>
                </a:tc>
                <a:tc>
                  <a:txBody>
                    <a:bodyPr/>
                    <a:lstStyle/>
                    <a:p>
                      <a:pPr algn="ctr"/>
                      <a:r>
                        <a:rPr lang="ar-MA" dirty="0" smtClean="0"/>
                        <a:t>التاريخ المبرمج</a:t>
                      </a:r>
                      <a:endParaRPr lang="fr-FR" dirty="0"/>
                    </a:p>
                  </a:txBody>
                  <a:tcPr/>
                </a:tc>
                <a:tc>
                  <a:txBody>
                    <a:bodyPr/>
                    <a:lstStyle/>
                    <a:p>
                      <a:pPr algn="ctr"/>
                      <a:r>
                        <a:rPr lang="ar-MA" dirty="0" smtClean="0"/>
                        <a:t>عدد الحصص</a:t>
                      </a:r>
                      <a:endParaRPr lang="fr-FR" dirty="0"/>
                    </a:p>
                  </a:txBody>
                  <a:tcPr/>
                </a:tc>
                <a:tc>
                  <a:txBody>
                    <a:bodyPr/>
                    <a:lstStyle/>
                    <a:p>
                      <a:pPr algn="ctr"/>
                      <a:r>
                        <a:rPr lang="ar-MA" dirty="0" smtClean="0"/>
                        <a:t>عنوان الوحدة</a:t>
                      </a:r>
                      <a:endParaRPr lang="fr-FR" dirty="0"/>
                    </a:p>
                  </a:txBody>
                  <a:tcPr/>
                </a:tc>
              </a:tr>
              <a:tr h="370840">
                <a:tc>
                  <a:txBody>
                    <a:bodyPr/>
                    <a:lstStyle/>
                    <a:p>
                      <a:endParaRPr lang="fr-FR"/>
                    </a:p>
                  </a:txBody>
                  <a:tcPr/>
                </a:tc>
                <a:tc rowSpan="13">
                  <a:txBody>
                    <a:bodyPr/>
                    <a:lstStyle/>
                    <a:p>
                      <a:endParaRPr lang="fr-FR" dirty="0"/>
                    </a:p>
                  </a:txBody>
                  <a:tcPr/>
                </a:tc>
                <a:tc rowSpan="13">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r>
              <a:tr h="370840">
                <a:tc>
                  <a:txBody>
                    <a:bodyPr/>
                    <a:lstStyle/>
                    <a:p>
                      <a:endParaRPr lang="fr-FR"/>
                    </a:p>
                  </a:txBody>
                  <a:tcPr/>
                </a:tc>
                <a:tc vMerge="1">
                  <a:txBody>
                    <a:bodyPr/>
                    <a:lstStyle/>
                    <a:p>
                      <a:endParaRPr lang="fr-FR" dirty="0"/>
                    </a:p>
                  </a:txBody>
                  <a:tcPr/>
                </a:tc>
                <a:tc vMerge="1">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r>
              <a:tr h="370840">
                <a:tc>
                  <a:txBody>
                    <a:bodyPr/>
                    <a:lstStyle/>
                    <a:p>
                      <a:endParaRPr lang="fr-FR"/>
                    </a:p>
                  </a:txBody>
                  <a:tcPr/>
                </a:tc>
                <a:tc vMerge="1">
                  <a:txBody>
                    <a:bodyPr/>
                    <a:lstStyle/>
                    <a:p>
                      <a:endParaRPr lang="fr-FR" dirty="0"/>
                    </a:p>
                  </a:txBody>
                  <a:tcPr/>
                </a:tc>
                <a:tc vMerge="1">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r>
              <a:tr h="370840">
                <a:tc>
                  <a:txBody>
                    <a:bodyPr/>
                    <a:lstStyle/>
                    <a:p>
                      <a:endParaRPr lang="fr-FR"/>
                    </a:p>
                  </a:txBody>
                  <a:tcPr/>
                </a:tc>
                <a:tc vMerge="1">
                  <a:txBody>
                    <a:bodyPr/>
                    <a:lstStyle/>
                    <a:p>
                      <a:endParaRPr lang="fr-FR" dirty="0"/>
                    </a:p>
                  </a:txBody>
                  <a:tcPr/>
                </a:tc>
                <a:tc vMerge="1">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r>
              <a:tr h="370840">
                <a:tc>
                  <a:txBody>
                    <a:bodyPr/>
                    <a:lstStyle/>
                    <a:p>
                      <a:endParaRPr lang="fr-FR"/>
                    </a:p>
                  </a:txBody>
                  <a:tcPr/>
                </a:tc>
                <a:tc vMerge="1">
                  <a:txBody>
                    <a:bodyPr/>
                    <a:lstStyle/>
                    <a:p>
                      <a:endParaRPr lang="fr-FR" dirty="0"/>
                    </a:p>
                  </a:txBody>
                  <a:tcPr/>
                </a:tc>
                <a:tc vMerge="1">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r>
              <a:tr h="370840">
                <a:tc>
                  <a:txBody>
                    <a:bodyPr/>
                    <a:lstStyle/>
                    <a:p>
                      <a:endParaRPr lang="fr-FR"/>
                    </a:p>
                  </a:txBody>
                  <a:tcPr/>
                </a:tc>
                <a:tc vMerge="1">
                  <a:txBody>
                    <a:bodyPr/>
                    <a:lstStyle/>
                    <a:p>
                      <a:endParaRPr lang="fr-FR" dirty="0"/>
                    </a:p>
                  </a:txBody>
                  <a:tcPr/>
                </a:tc>
                <a:tc vMerge="1">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r>
              <a:tr h="370840">
                <a:tc>
                  <a:txBody>
                    <a:bodyPr/>
                    <a:lstStyle/>
                    <a:p>
                      <a:endParaRPr lang="fr-FR"/>
                    </a:p>
                  </a:txBody>
                  <a:tcPr/>
                </a:tc>
                <a:tc vMerge="1">
                  <a:txBody>
                    <a:bodyPr/>
                    <a:lstStyle/>
                    <a:p>
                      <a:endParaRPr lang="fr-FR" dirty="0"/>
                    </a:p>
                  </a:txBody>
                  <a:tcPr/>
                </a:tc>
                <a:tc vMerge="1">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dirty="0"/>
                    </a:p>
                  </a:txBody>
                  <a:tcPr/>
                </a:tc>
              </a:tr>
              <a:tr h="370840">
                <a:tc>
                  <a:txBody>
                    <a:bodyPr/>
                    <a:lstStyle/>
                    <a:p>
                      <a:endParaRPr lang="fr-FR"/>
                    </a:p>
                  </a:txBody>
                  <a:tcPr/>
                </a:tc>
                <a:tc vMerge="1">
                  <a:txBody>
                    <a:bodyPr/>
                    <a:lstStyle/>
                    <a:p>
                      <a:endParaRPr lang="fr-FR" dirty="0"/>
                    </a:p>
                  </a:txBody>
                  <a:tcPr/>
                </a:tc>
                <a:tc vMerge="1">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r>
              <a:tr h="370840">
                <a:tc>
                  <a:txBody>
                    <a:bodyPr/>
                    <a:lstStyle/>
                    <a:p>
                      <a:endParaRPr lang="fr-FR"/>
                    </a:p>
                  </a:txBody>
                  <a:tcPr/>
                </a:tc>
                <a:tc vMerge="1">
                  <a:txBody>
                    <a:bodyPr/>
                    <a:lstStyle/>
                    <a:p>
                      <a:endParaRPr lang="fr-FR" dirty="0"/>
                    </a:p>
                  </a:txBody>
                  <a:tcPr/>
                </a:tc>
                <a:tc vMerge="1">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dirty="0"/>
                    </a:p>
                  </a:txBody>
                  <a:tcPr/>
                </a:tc>
              </a:tr>
              <a:tr h="370840">
                <a:tc>
                  <a:txBody>
                    <a:bodyPr/>
                    <a:lstStyle/>
                    <a:p>
                      <a:endParaRPr lang="fr-FR"/>
                    </a:p>
                  </a:txBody>
                  <a:tcPr/>
                </a:tc>
                <a:tc vMerge="1">
                  <a:txBody>
                    <a:bodyPr/>
                    <a:lstStyle/>
                    <a:p>
                      <a:endParaRPr lang="fr-FR" dirty="0"/>
                    </a:p>
                  </a:txBody>
                  <a:tcPr/>
                </a:tc>
                <a:tc vMerge="1">
                  <a:txBody>
                    <a:bodyPr/>
                    <a:lstStyle/>
                    <a:p>
                      <a:endParaRPr lang="fr-FR"/>
                    </a:p>
                  </a:txBody>
                  <a:tcPr/>
                </a:tc>
                <a:tc>
                  <a:txBody>
                    <a:bodyPr/>
                    <a:lstStyle/>
                    <a:p>
                      <a:endParaRPr lang="fr-FR"/>
                    </a:p>
                  </a:txBody>
                  <a:tcPr/>
                </a:tc>
                <a:tc>
                  <a:txBody>
                    <a:bodyPr/>
                    <a:lstStyle/>
                    <a:p>
                      <a:endParaRPr lang="fr-FR" dirty="0"/>
                    </a:p>
                  </a:txBody>
                  <a:tcPr/>
                </a:tc>
                <a:tc>
                  <a:txBody>
                    <a:bodyPr/>
                    <a:lstStyle/>
                    <a:p>
                      <a:endParaRPr lang="fr-FR" dirty="0"/>
                    </a:p>
                  </a:txBody>
                  <a:tcPr/>
                </a:tc>
              </a:tr>
              <a:tr h="370840">
                <a:tc>
                  <a:txBody>
                    <a:bodyPr/>
                    <a:lstStyle/>
                    <a:p>
                      <a:endParaRPr lang="fr-FR"/>
                    </a:p>
                  </a:txBody>
                  <a:tcPr/>
                </a:tc>
                <a:tc vMerge="1">
                  <a:txBody>
                    <a:bodyPr/>
                    <a:lstStyle/>
                    <a:p>
                      <a:endParaRPr lang="fr-FR" dirty="0"/>
                    </a:p>
                  </a:txBody>
                  <a:tcPr/>
                </a:tc>
                <a:tc vMerge="1">
                  <a:txBody>
                    <a:bodyPr/>
                    <a:lstStyle/>
                    <a:p>
                      <a:endParaRPr lang="fr-FR" dirty="0"/>
                    </a:p>
                  </a:txBody>
                  <a:tcPr/>
                </a:tc>
                <a:tc>
                  <a:txBody>
                    <a:bodyPr/>
                    <a:lstStyle/>
                    <a:p>
                      <a:endParaRPr lang="fr-FR"/>
                    </a:p>
                  </a:txBody>
                  <a:tcPr/>
                </a:tc>
                <a:tc>
                  <a:txBody>
                    <a:bodyPr/>
                    <a:lstStyle/>
                    <a:p>
                      <a:endParaRPr lang="fr-FR" dirty="0"/>
                    </a:p>
                  </a:txBody>
                  <a:tcPr/>
                </a:tc>
                <a:tc>
                  <a:txBody>
                    <a:bodyPr/>
                    <a:lstStyle/>
                    <a:p>
                      <a:endParaRPr lang="fr-FR" dirty="0"/>
                    </a:p>
                  </a:txBody>
                  <a:tcPr/>
                </a:tc>
              </a:tr>
              <a:tr h="370840">
                <a:tc>
                  <a:txBody>
                    <a:bodyPr/>
                    <a:lstStyle/>
                    <a:p>
                      <a:endParaRPr lang="fr-FR"/>
                    </a:p>
                  </a:txBody>
                  <a:tcPr/>
                </a:tc>
                <a:tc vMerge="1">
                  <a:txBody>
                    <a:bodyPr/>
                    <a:lstStyle/>
                    <a:p>
                      <a:endParaRPr lang="fr-FR" dirty="0"/>
                    </a:p>
                  </a:txBody>
                  <a:tcPr/>
                </a:tc>
                <a:tc vMerge="1">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r>
              <a:tr h="370840">
                <a:tc>
                  <a:txBody>
                    <a:bodyPr/>
                    <a:lstStyle/>
                    <a:p>
                      <a:endParaRPr lang="fr-FR"/>
                    </a:p>
                  </a:txBody>
                  <a:tcPr/>
                </a:tc>
                <a:tc vMerge="1">
                  <a:txBody>
                    <a:bodyPr/>
                    <a:lstStyle/>
                    <a:p>
                      <a:endParaRPr lang="fr-FR" dirty="0"/>
                    </a:p>
                  </a:txBody>
                  <a:tcPr/>
                </a:tc>
                <a:tc vMerge="1">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9000"/>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noFill/>
        </p:spPr>
        <p:style>
          <a:lnRef idx="2">
            <a:schemeClr val="accent2"/>
          </a:lnRef>
          <a:fillRef idx="1">
            <a:schemeClr val="lt1"/>
          </a:fillRef>
          <a:effectRef idx="0">
            <a:schemeClr val="accent2"/>
          </a:effectRef>
          <a:fontRef idx="minor">
            <a:schemeClr val="dk1"/>
          </a:fontRef>
        </p:style>
        <p:txBody>
          <a:bodyPr/>
          <a:lstStyle/>
          <a:p>
            <a:r>
              <a:rPr lang="ar-MA" b="1" dirty="0" smtClean="0"/>
              <a:t>الأطر المرجعية للمادة </a:t>
            </a:r>
            <a:r>
              <a:rPr lang="ar-MA" b="1" dirty="0" err="1" smtClean="0"/>
              <a:t>محينة</a:t>
            </a:r>
            <a:endParaRPr lang="fr-FR" b="1" dirty="0"/>
          </a:p>
        </p:txBody>
      </p:sp>
      <p:sp>
        <p:nvSpPr>
          <p:cNvPr id="3" name="Espace réservé du contenu 2"/>
          <p:cNvSpPr>
            <a:spLocks noGrp="1"/>
          </p:cNvSpPr>
          <p:nvPr>
            <p:ph idx="1"/>
          </p:nvPr>
        </p:nvSpPr>
        <p:spPr>
          <a:xfrm>
            <a:off x="395536" y="1783357"/>
            <a:ext cx="8229600" cy="4525963"/>
          </a:xfrm>
          <a:noFill/>
        </p:spPr>
        <p:style>
          <a:lnRef idx="2">
            <a:schemeClr val="dk1"/>
          </a:lnRef>
          <a:fillRef idx="1">
            <a:schemeClr val="lt1"/>
          </a:fillRef>
          <a:effectRef idx="0">
            <a:schemeClr val="dk1"/>
          </a:effectRef>
          <a:fontRef idx="minor">
            <a:schemeClr val="dk1"/>
          </a:fontRef>
        </p:style>
        <p:txBody>
          <a:bodyPr>
            <a:normAutofit fontScale="85000" lnSpcReduction="20000"/>
          </a:bodyPr>
          <a:lstStyle/>
          <a:p>
            <a:pPr algn="r" rtl="1"/>
            <a:r>
              <a:rPr lang="ar-MA" b="1" i="1" dirty="0" smtClean="0"/>
              <a:t>للتحميل قم بنسخ الرابط ولصقه على محرك </a:t>
            </a:r>
            <a:r>
              <a:rPr lang="ar-MA" b="1" i="1" dirty="0" err="1" smtClean="0"/>
              <a:t>غوغل</a:t>
            </a:r>
            <a:r>
              <a:rPr lang="ar-MA" b="1" i="1" dirty="0" err="1"/>
              <a:t>:</a:t>
            </a:r>
            <a:endParaRPr lang="ar-MA" b="1" i="1" dirty="0" smtClean="0"/>
          </a:p>
          <a:p>
            <a:pPr algn="r" rtl="1"/>
            <a:r>
              <a:rPr lang="ar-MA" b="1" i="1" dirty="0" smtClean="0"/>
              <a:t>رابط تحميل الأطر المرجعية لشعب الرياضيات والعلوم </a:t>
            </a:r>
            <a:r>
              <a:rPr lang="ar-MA" b="1" i="1" dirty="0" err="1" smtClean="0"/>
              <a:t>التجريبية:</a:t>
            </a:r>
            <a:r>
              <a:rPr lang="ar-MA" b="1" i="1" dirty="0" smtClean="0"/>
              <a:t> </a:t>
            </a:r>
            <a:r>
              <a:rPr lang="fr-FR" b="1" i="1" dirty="0" smtClean="0">
                <a:hlinkClick r:id="rId3"/>
              </a:rPr>
              <a:t>http://microify.com/1jFd</a:t>
            </a:r>
            <a:endParaRPr lang="ar-MA" b="1" i="1" dirty="0" smtClean="0"/>
          </a:p>
          <a:p>
            <a:pPr algn="r" rtl="1"/>
            <a:r>
              <a:rPr lang="ar-MA" b="1" i="1" dirty="0" smtClean="0"/>
              <a:t>رابط تحميل الأطر المرجعية لشعب الآداب العصرية والعلوم </a:t>
            </a:r>
            <a:r>
              <a:rPr lang="ar-MA" b="1" i="1" dirty="0" err="1" smtClean="0"/>
              <a:t>الإنسانية:</a:t>
            </a:r>
            <a:r>
              <a:rPr lang="ar-MA" b="1" i="1" dirty="0" smtClean="0"/>
              <a:t> </a:t>
            </a:r>
            <a:r>
              <a:rPr lang="fr-FR" b="1" i="1" dirty="0" smtClean="0">
                <a:hlinkClick r:id="rId4"/>
              </a:rPr>
              <a:t>http://microify.com/1jGL</a:t>
            </a:r>
            <a:endParaRPr lang="ar-MA" b="1" i="1" dirty="0" smtClean="0"/>
          </a:p>
          <a:p>
            <a:pPr algn="r" rtl="1"/>
            <a:r>
              <a:rPr lang="ar-MA" b="1" i="1" dirty="0" smtClean="0"/>
              <a:t>رابط تحميل الأطر المرجعية لمواد شعب علوم المهندس والفنون </a:t>
            </a:r>
            <a:r>
              <a:rPr lang="ar-MA" b="1" i="1" dirty="0" err="1" smtClean="0"/>
              <a:t>التطبيقية:</a:t>
            </a:r>
            <a:r>
              <a:rPr lang="ar-MA" b="1" i="1" dirty="0" smtClean="0"/>
              <a:t> </a:t>
            </a:r>
            <a:r>
              <a:rPr lang="fr-FR" b="1" i="1" dirty="0" smtClean="0">
                <a:hlinkClick r:id="rId5"/>
              </a:rPr>
              <a:t>http://microify.com/1jGW</a:t>
            </a:r>
            <a:endParaRPr lang="ar-MA" b="1" i="1" dirty="0" smtClean="0"/>
          </a:p>
          <a:p>
            <a:pPr algn="r" rtl="1"/>
            <a:r>
              <a:rPr lang="ar-MA" b="1" i="1" dirty="0" smtClean="0"/>
              <a:t>رابط تحميل الأطر المرجعية لمواد شعب العلوم </a:t>
            </a:r>
            <a:r>
              <a:rPr lang="ar-MA" b="1" i="1" dirty="0" err="1" smtClean="0"/>
              <a:t>الإقتصادية</a:t>
            </a:r>
            <a:r>
              <a:rPr lang="ar-MA" b="1" i="1" dirty="0" smtClean="0"/>
              <a:t> </a:t>
            </a:r>
            <a:r>
              <a:rPr lang="ar-MA" b="1" i="1" dirty="0" err="1" smtClean="0"/>
              <a:t>والتدبير :</a:t>
            </a:r>
            <a:r>
              <a:rPr lang="ar-MA" b="1" i="1" dirty="0" smtClean="0"/>
              <a:t> </a:t>
            </a:r>
            <a:r>
              <a:rPr lang="fr-FR" b="1" i="1" dirty="0" smtClean="0">
                <a:hlinkClick r:id="rId6"/>
              </a:rPr>
              <a:t>http://microify.com/1jGd</a:t>
            </a:r>
            <a:endParaRPr lang="ar-MA" b="1" i="1" dirty="0" smtClean="0"/>
          </a:p>
          <a:p>
            <a:pPr algn="r" rtl="1"/>
            <a:r>
              <a:rPr lang="ar-MA" b="1" i="1" dirty="0" smtClean="0"/>
              <a:t>رابط تحميل الأطر المرجعية للغات</a:t>
            </a:r>
            <a:r>
              <a:rPr lang="ar-MA" b="1" i="1" dirty="0"/>
              <a:t> </a:t>
            </a:r>
            <a:r>
              <a:rPr lang="ar-MA" b="1" i="1" dirty="0" err="1" smtClean="0"/>
              <a:t>الأجنبية:</a:t>
            </a:r>
            <a:r>
              <a:rPr lang="ar-MA" b="1" i="1" dirty="0" smtClean="0"/>
              <a:t> </a:t>
            </a:r>
            <a:r>
              <a:rPr lang="fr-FR" b="1" i="1" dirty="0" smtClean="0">
                <a:hlinkClick r:id="rId7"/>
              </a:rPr>
              <a:t>http://microify.com/1jGq</a:t>
            </a:r>
            <a:endParaRPr lang="ar-MA" b="1" i="1" dirty="0" smtClean="0"/>
          </a:p>
          <a:p>
            <a:pPr algn="r" rtl="1">
              <a:buNone/>
            </a:pPr>
            <a:endParaRPr lang="ar-MA" b="1" i="1" dirty="0" smtClean="0"/>
          </a:p>
          <a:p>
            <a:pPr algn="r" rtl="1"/>
            <a:endParaRPr lang="ar-MA" b="1" i="1" dirty="0" smtClean="0"/>
          </a:p>
          <a:p>
            <a:endParaRPr lang="fr-FR" b="1" i="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جمعية السلام">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جمعية السلام">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370</TotalTime>
  <Words>788</Words>
  <Application>Microsoft Office PowerPoint</Application>
  <PresentationFormat>Affichage à l'écran (4:3)</PresentationFormat>
  <Paragraphs>211</Paragraphs>
  <Slides>18</Slides>
  <Notes>0</Notes>
  <HiddenSlides>0</HiddenSlides>
  <MMClips>0</MMClips>
  <ScaleCrop>false</ScaleCrop>
  <HeadingPairs>
    <vt:vector size="4" baseType="variant">
      <vt:variant>
        <vt:lpstr>Thème</vt:lpstr>
      </vt:variant>
      <vt:variant>
        <vt:i4>3</vt:i4>
      </vt:variant>
      <vt:variant>
        <vt:lpstr>Titres des diapositives</vt:lpstr>
      </vt:variant>
      <vt:variant>
        <vt:i4>18</vt:i4>
      </vt:variant>
    </vt:vector>
  </HeadingPairs>
  <TitlesOfParts>
    <vt:vector size="21" baseType="lpstr">
      <vt:lpstr>Thème Office</vt:lpstr>
      <vt:lpstr>جمعية السلام</vt:lpstr>
      <vt:lpstr>1_جمعية السلام</vt:lpstr>
      <vt:lpstr>دفتر النصوص</vt:lpstr>
      <vt:lpstr>المحتوى</vt:lpstr>
      <vt:lpstr>Diapositive 3</vt:lpstr>
      <vt:lpstr>Diapositive 4</vt:lpstr>
      <vt:lpstr>Diapositive 5</vt:lpstr>
      <vt:lpstr>Diapositive 6</vt:lpstr>
      <vt:lpstr>التوزيع الدوري للبرنامج الدراسي والأنشطة التعلمية (الدورة الأولى/المجزوءة/الأسدس)</vt:lpstr>
      <vt:lpstr>التوزيع الدوري للبرنامج الدراسي والأنشطة التعلمية (الدورة2/المجزوءة2/الأسدس2)</vt:lpstr>
      <vt:lpstr>الأطر المرجعية للمادة محينة</vt:lpstr>
      <vt:lpstr>أساليب تنظيم المراقبة المستمرة وحساب المعدل الدوري  في السلك الثانوي التأهيلي نموذجا</vt:lpstr>
      <vt:lpstr>لوائح الأقسام والتنقيط</vt:lpstr>
      <vt:lpstr>الأنشطة التعلمية التكوينية (نصوص مادة الجغرافيا أنموذجا)</vt:lpstr>
      <vt:lpstr>الأنشطة التعلمية التكوينية</vt:lpstr>
      <vt:lpstr>الأنشطة التعلمية التكوينية</vt:lpstr>
      <vt:lpstr>الرخص</vt:lpstr>
      <vt:lpstr>الرخص</vt:lpstr>
      <vt:lpstr>مواقع إلكترونية هامة لكل أستاذ</vt:lpstr>
      <vt:lpstr>ملحق الفروض المرفقة بالتصحيح والجدادات</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دفتر النصوص</dc:title>
  <dc:creator>adil</dc:creator>
  <cp:lastModifiedBy>adil</cp:lastModifiedBy>
  <cp:revision>7</cp:revision>
  <dcterms:created xsi:type="dcterms:W3CDTF">2017-05-18T20:04:49Z</dcterms:created>
  <dcterms:modified xsi:type="dcterms:W3CDTF">2017-05-19T02:14:51Z</dcterms:modified>
</cp:coreProperties>
</file>