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 Amir" userId="e1fa2120b1b8c144" providerId="LiveId" clId="{E308F7F9-0353-44A6-B255-5E34683865AA}"/>
    <pc:docChg chg="addSld modSld">
      <pc:chgData name="Ismail Amir" userId="e1fa2120b1b8c144" providerId="LiveId" clId="{E308F7F9-0353-44A6-B255-5E34683865AA}" dt="2021-02-06T05:41:27.567" v="1"/>
      <pc:docMkLst>
        <pc:docMk/>
      </pc:docMkLst>
      <pc:sldChg chg="modSp new mod">
        <pc:chgData name="Ismail Amir" userId="e1fa2120b1b8c144" providerId="LiveId" clId="{E308F7F9-0353-44A6-B255-5E34683865AA}" dt="2021-02-06T05:41:27.567" v="1"/>
        <pc:sldMkLst>
          <pc:docMk/>
          <pc:sldMk cId="4022113011" sldId="256"/>
        </pc:sldMkLst>
        <pc:spChg chg="mod">
          <ac:chgData name="Ismail Amir" userId="e1fa2120b1b8c144" providerId="LiveId" clId="{E308F7F9-0353-44A6-B255-5E34683865AA}" dt="2021-02-06T05:41:27.567" v="1"/>
          <ac:spMkLst>
            <pc:docMk/>
            <pc:sldMk cId="4022113011" sldId="256"/>
            <ac:spMk id="2" creationId="{84FBBDD9-F877-4340-AAE5-B5619249C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BE73-3530-49B6-AF6F-747862A05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71F5A-7619-4AD8-895B-9A9129C6D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8734-7A85-419E-9E1D-B0950DAA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EE44-3D55-411A-B994-C810DF31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D1A7-4154-492D-9ACD-4C9356A4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5059-9A19-4496-8699-BFA64963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0D57C-BEC9-485C-9A34-09CA53B81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B295-5A9F-40BD-8FD7-1862251E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360AE-DC22-4211-BD60-B9F7EC6E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F7E5-27E7-41C7-A0EE-E5FF18FA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5C423-5001-409E-A023-40E26C9B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9E80B-9B4D-4AB2-80BA-098AB0E52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59CA-5865-441A-8CF3-F6DE5969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47E4-D368-4D4D-A8DF-2583987F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EF247-61AF-42FF-8536-DB4C211A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57D9-8989-40AA-B177-B3F65352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5ADD-1CED-4072-9EE5-2704C5E0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659F-1D6D-4240-ABE2-049CEFF1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0E9CF-AFB7-47BC-9605-028C2130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2EAA-A418-467D-978E-51DE543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0D60-9336-4474-9542-E46E4A6B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F2116-54B5-4D62-8C48-8289936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10B-5251-43FC-828A-18F4E184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0331-02D9-4796-A515-6CB12596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6AADB-1508-4707-9348-05EA6535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C17C-A034-47C9-9645-1CABCEFB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374B-FE0A-424A-9D0C-27D79441B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EBF65-9245-4981-B5A1-F42FDEA2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D9EE0-9648-42C4-A134-0A15BD06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F7184-8C2B-46E7-B167-C348AEFD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8B4-21CA-4B42-9EB4-45079D60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46CB-0055-4136-B19F-BFE9683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F540-3846-4681-B544-84C3BB02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B755D-2AEE-469D-9709-51C6EF8E7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B8396-7EB6-4245-887F-7927DC9F3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5E658-3BFA-46C1-8792-EFCD244B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3A662-E6F9-42B9-84C3-61470CE7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9AAB5F-DF23-4C5A-A051-E20994C7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535E1-6FD0-465A-ADB5-C94CDD53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8CF5-D01B-4EBC-841A-4CA168F1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43779-FB60-4AB2-8274-7B9C76C9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768A6-A45F-4FCD-8EBF-AD6F228E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4E627-B847-4747-8597-0D19E574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64E9B-88E7-4E01-9428-3FAAD18A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9808-0826-4893-A011-6399C49A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23BC2-AADD-4B22-A3BC-FFDED5DB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0F3E-FC92-4DAF-B491-1BDC8445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9AD9-457E-4620-A331-03530AA5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09155-2042-4D6F-A072-C6629C03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0DFA-6C26-423D-9DFE-5776759D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B7C8-1F32-4AFB-904C-34B242FE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B36AF-DDA8-4627-899A-D653589B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68BF-3E12-4C66-82F0-4AE202A8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78787-3EA0-4125-B08F-5E3079D0C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8429D-369F-4EEA-A5FB-5B5DFB32A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ED22-17F2-4053-B2BB-30150159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91AD2-5566-466B-92B4-32CC83D4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C22E-85B1-4339-9C88-7A13B27F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4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E7CAD-FD48-4A17-A07D-17FD3918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A2D99-D10B-41FB-BAAC-F53B85FD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BBAA-5E9E-4432-8F8D-FC69737C2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DECE-C839-4E35-A3F3-3FCD956E57F3}" type="datetimeFigureOut">
              <a:rPr lang="en-US" smtClean="0"/>
              <a:t>06-Feb-21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203A-0F4B-4017-A226-3D5B21F5E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E55A-E7FB-4475-8898-59251F605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B5EB-8A59-4547-B3D6-665C105E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BDD9-F877-4340-AAE5-B5619249C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There Kenobi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7A352-49C2-48CA-93CB-1FC3D5792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1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There Kenobi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There Kenobi</dc:title>
  <dc:creator>Ismail Amir</dc:creator>
  <cp:lastModifiedBy>Ismail Amir</cp:lastModifiedBy>
  <cp:revision>1</cp:revision>
  <dcterms:created xsi:type="dcterms:W3CDTF">2021-02-06T05:41:24Z</dcterms:created>
  <dcterms:modified xsi:type="dcterms:W3CDTF">2021-02-06T05:41:30Z</dcterms:modified>
</cp:coreProperties>
</file>