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80" r:id="rId7"/>
    <p:sldId id="282" r:id="rId8"/>
    <p:sldId id="292" r:id="rId9"/>
    <p:sldId id="293" r:id="rId10"/>
    <p:sldId id="281" r:id="rId11"/>
    <p:sldId id="283" r:id="rId12"/>
    <p:sldId id="286" r:id="rId13"/>
    <p:sldId id="285" r:id="rId14"/>
    <p:sldId id="284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86432" autoAdjust="0"/>
  </p:normalViewPr>
  <p:slideViewPr>
    <p:cSldViewPr snapToGrid="0">
      <p:cViewPr>
        <p:scale>
          <a:sx n="75" d="100"/>
          <a:sy n="75" d="100"/>
        </p:scale>
        <p:origin x="2352" y="93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137842-C6F0-469F-B343-FF2D5436388F}" type="datetime1">
              <a:rPr lang="tr-TR" smtClean="0"/>
              <a:t>14.11.2023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8E50-EFB4-427D-8206-BDE72CFC5C4F}" type="datetime1">
              <a:rPr lang="tr-TR" smtClean="0"/>
              <a:pPr/>
              <a:t>14.11.2023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12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36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tr-TR" noProof="0"/>
              <a:t>Ana METİN biçimini düzenlemek için tıklayın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tr-TR" noProof="0"/>
              <a:t>Düzenlemek için tıklayın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tr-TR" noProof="0"/>
              <a:t>Düzenlemek için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Düzenlemek için tıklayın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Düzenlemek için tıklayın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Düzenlemek için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Ana METNİ düzenlemek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>
                <a:cs typeface="Calibri"/>
              </a:rPr>
              <a:t>Ana metin stilini düzenlemek için tıklayın</a:t>
            </a:r>
          </a:p>
          <a:p>
            <a:pPr rtl="0"/>
            <a:endParaRPr lang="tr-TR" noProof="0">
              <a:cs typeface="Calibri"/>
            </a:endParaRP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z="5400" noProof="0"/>
              <a:t>Ana metin stilini düzenlemek için tıklayın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sz="2000" noProof="0">
                <a:solidFill>
                  <a:schemeClr val="bg1"/>
                </a:solidFill>
                <a:cs typeface="Calibri"/>
              </a:rPr>
              <a:t>Ana metin stilini düzenlemek için tıklayın</a:t>
            </a:r>
          </a:p>
        </p:txBody>
      </p:sp>
      <p:sp>
        <p:nvSpPr>
          <p:cNvPr id="15" name="Alt Bilgi Yer Tutucusu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tr-TR" noProof="0">
                <a:solidFill>
                  <a:schemeClr val="bg1"/>
                </a:solidFill>
              </a:rPr>
              <a:t>Örnek Alt Bilgi Metni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Resim Yer Tutucusu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so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tr-TR" sz="5400" noProof="0"/>
              <a:t>Ana metin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5" name="Alt Bilgi Yer Tutucusu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tr-TR" noProof="0">
                <a:solidFill>
                  <a:schemeClr val="bg1"/>
                </a:solidFill>
              </a:rPr>
              <a:t>Örnek Alt Bilgi Metni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sz="2000" noProof="0">
                <a:solidFill>
                  <a:schemeClr val="bg1"/>
                </a:solidFill>
                <a:cs typeface="Calibri"/>
              </a:rPr>
              <a:t>Ana metin stilini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23" name="Resim Yer Tutucusu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4" name="Resim Yer Tutucusu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Resim Yer Tutucusu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Resim Yer Tutucusu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8" name="Metin Yer Tutucusu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9" name="Metin Yer Tutucusu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0" name="Metin Yer Tutucusu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1" name="Metin Yer Tutucusu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2" name="Metin Yer Tutucusu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3" name="Metin Yer Tutucusu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4" name="Metin Yer Tutucusu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35" name="Metin Yer Tutucusu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Tarih Yer Tutucusu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10" name="Tarih Yer Tutucusu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3 sütu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Metin Yer Tutucusu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 düzenlemek için tıklayın</a:t>
            </a:r>
          </a:p>
        </p:txBody>
      </p:sp>
      <p:sp>
        <p:nvSpPr>
          <p:cNvPr id="15" name="İçerik Yer Tutucusu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10" name="Tarih Yer Tutucusu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tr-TR" dirty="0"/>
              <a:t>İsmail KARAKAYA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Servıce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10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CC1EE5C-68BE-03D1-9BA3-B7EBBB30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275" y="2587625"/>
            <a:ext cx="6936276" cy="3594100"/>
          </a:xfrm>
        </p:spPr>
      </p:pic>
    </p:spTree>
    <p:extLst>
      <p:ext uri="{BB962C8B-B14F-4D97-AF65-F5344CB8AC3E}">
        <p14:creationId xmlns:p14="http://schemas.microsoft.com/office/powerpoint/2010/main" val="12567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Servıce</a:t>
            </a:r>
            <a:r>
              <a:rPr lang="tr-TR" dirty="0"/>
              <a:t> 2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11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B389210-E760-535E-FC09-83D54AA3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745" y="2587625"/>
            <a:ext cx="6169335" cy="3594100"/>
          </a:xfrm>
        </p:spPr>
      </p:pic>
    </p:spTree>
    <p:extLst>
      <p:ext uri="{BB962C8B-B14F-4D97-AF65-F5344CB8AC3E}">
        <p14:creationId xmlns:p14="http://schemas.microsoft.com/office/powerpoint/2010/main" val="111864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Servıce</a:t>
            </a:r>
            <a:r>
              <a:rPr lang="tr-TR" dirty="0"/>
              <a:t> 3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12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A23D5976-DC9C-4A99-BB71-8EC1D81F1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72" y="3265331"/>
            <a:ext cx="6144482" cy="2238687"/>
          </a:xfrm>
        </p:spPr>
      </p:pic>
    </p:spTree>
    <p:extLst>
      <p:ext uri="{BB962C8B-B14F-4D97-AF65-F5344CB8AC3E}">
        <p14:creationId xmlns:p14="http://schemas.microsoft.com/office/powerpoint/2010/main" val="365708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13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59A4F447-37FE-8106-B1B1-C8680BA7F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223" y="2587625"/>
            <a:ext cx="4952380" cy="3594100"/>
          </a:xfrm>
        </p:spPr>
      </p:pic>
    </p:spTree>
    <p:extLst>
      <p:ext uri="{BB962C8B-B14F-4D97-AF65-F5344CB8AC3E}">
        <p14:creationId xmlns:p14="http://schemas.microsoft.com/office/powerpoint/2010/main" val="16616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 2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14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79449F3-4E35-8A0A-0236-5659038B0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430" y="2587625"/>
            <a:ext cx="4463966" cy="3594100"/>
          </a:xfrm>
        </p:spPr>
      </p:pic>
    </p:spTree>
    <p:extLst>
      <p:ext uri="{BB962C8B-B14F-4D97-AF65-F5344CB8AC3E}">
        <p14:creationId xmlns:p14="http://schemas.microsoft.com/office/powerpoint/2010/main" val="199767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 3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15</a:t>
            </a:fld>
            <a:endParaRPr lang="tr-TR" noProof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5815C7C-38EE-E589-B2B2-CFB38ADA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817" y="2587625"/>
            <a:ext cx="4639192" cy="3594100"/>
          </a:xfrm>
        </p:spPr>
      </p:pic>
    </p:spTree>
    <p:extLst>
      <p:ext uri="{BB962C8B-B14F-4D97-AF65-F5344CB8AC3E}">
        <p14:creationId xmlns:p14="http://schemas.microsoft.com/office/powerpoint/2010/main" val="240817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D796D-3FC4-3D88-44C0-720E9FF2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tr-TR" dirty="0" err="1"/>
              <a:t>Mysql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D4749A2-D589-386B-21A7-7DA40BE34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7854" y="3059614"/>
            <a:ext cx="3068819" cy="2586806"/>
          </a:xfrm>
          <a:noFill/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0DBA89-106E-9882-35EB-2901211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7CE633F-9882-4A5C-83A2-1109D0C73261}" type="slidenum">
              <a:rPr lang="tr-TR" noProof="0" smtClean="0"/>
              <a:pPr rtl="0">
                <a:spcAft>
                  <a:spcPts val="600"/>
                </a:spcAft>
              </a:pPr>
              <a:t>16</a:t>
            </a:fld>
            <a:endParaRPr lang="tr-TR" noProof="0"/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BDD2A36E-3EFF-B4AA-A493-A10D6B7B1A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3092" y="3063875"/>
            <a:ext cx="3781583" cy="2582545"/>
          </a:xfrm>
        </p:spPr>
      </p:pic>
    </p:spTree>
    <p:extLst>
      <p:ext uri="{BB962C8B-B14F-4D97-AF65-F5344CB8AC3E}">
        <p14:creationId xmlns:p14="http://schemas.microsoft.com/office/powerpoint/2010/main" val="105058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şlık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kULLANILAN</a:t>
            </a:r>
            <a:r>
              <a:rPr lang="tr-TR" dirty="0"/>
              <a:t> Teknolojiler</a:t>
            </a:r>
          </a:p>
        </p:txBody>
      </p:sp>
      <p:sp>
        <p:nvSpPr>
          <p:cNvPr id="1039" name="Text Placeholder 2">
            <a:extLst>
              <a:ext uri="{FF2B5EF4-FFF2-40B4-BE49-F238E27FC236}">
                <a16:creationId xmlns:a16="http://schemas.microsoft.com/office/drawing/2014/main" id="{A4AFD9A5-1FFE-7E64-C63F-6317B6FC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/>
          <a:lstStyle/>
          <a:p>
            <a:r>
              <a:rPr lang="tr-TR" dirty="0"/>
              <a:t>React.JS</a:t>
            </a:r>
            <a:endParaRPr lang="en-US" dirty="0"/>
          </a:p>
        </p:txBody>
      </p:sp>
      <p:sp>
        <p:nvSpPr>
          <p:cNvPr id="1041" name="Text Placeholder 4">
            <a:extLst>
              <a:ext uri="{FF2B5EF4-FFF2-40B4-BE49-F238E27FC236}">
                <a16:creationId xmlns:a16="http://schemas.microsoft.com/office/drawing/2014/main" id="{4B7C1080-6A0B-8CD1-765D-E40D91F08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/>
          <a:lstStyle/>
          <a:p>
            <a:r>
              <a:rPr lang="tr-TR" dirty="0" err="1"/>
              <a:t>sPRİNGBOOT</a:t>
            </a:r>
            <a:endParaRPr lang="en-US" dirty="0"/>
          </a:p>
        </p:txBody>
      </p:sp>
      <p:sp>
        <p:nvSpPr>
          <p:cNvPr id="1043" name="Text Placeholder 6">
            <a:extLst>
              <a:ext uri="{FF2B5EF4-FFF2-40B4-BE49-F238E27FC236}">
                <a16:creationId xmlns:a16="http://schemas.microsoft.com/office/drawing/2014/main" id="{1B319180-1B76-FE71-EE58-158B79AFF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/>
          <a:lstStyle/>
          <a:p>
            <a:r>
              <a:rPr lang="tr-TR" dirty="0" err="1"/>
              <a:t>mYsQL</a:t>
            </a:r>
            <a:endParaRPr lang="en-US" dirty="0"/>
          </a:p>
        </p:txBody>
      </p:sp>
      <p:sp>
        <p:nvSpPr>
          <p:cNvPr id="8" name="Slayt Numarası Yer Tutucusu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tr-TR" smtClean="0"/>
              <a:pPr rtl="0">
                <a:spcAft>
                  <a:spcPts val="600"/>
                </a:spcAft>
              </a:pPr>
              <a:t>2</a:t>
            </a:fld>
            <a:endParaRPr lang="tr-TR" dirty="0"/>
          </a:p>
        </p:txBody>
      </p:sp>
      <p:pic>
        <p:nvPicPr>
          <p:cNvPr id="1040" name="Picture 16" descr="React Native - Wikipedia">
            <a:extLst>
              <a:ext uri="{FF2B5EF4-FFF2-40B4-BE49-F238E27FC236}">
                <a16:creationId xmlns:a16="http://schemas.microsoft.com/office/drawing/2014/main" id="{CD2A92CD-F7CC-F6A2-3FF4-4D5F38079F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1" y="3770609"/>
            <a:ext cx="2587624" cy="22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SQL yuvarlak logo şeffaf PNG - StickPNG">
            <a:extLst>
              <a:ext uri="{FF2B5EF4-FFF2-40B4-BE49-F238E27FC236}">
                <a16:creationId xmlns:a16="http://schemas.microsoft.com/office/drawing/2014/main" id="{55AB1CC4-1EB6-B91A-1FC7-C04F1C1D3CF8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904" y="3624263"/>
            <a:ext cx="2331062" cy="233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pring-logo - Software House Indonesia">
            <a:extLst>
              <a:ext uri="{FF2B5EF4-FFF2-40B4-BE49-F238E27FC236}">
                <a16:creationId xmlns:a16="http://schemas.microsoft.com/office/drawing/2014/main" id="{7DF9578D-CD45-DC99-BF43-0D049980DA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12" y="3594099"/>
            <a:ext cx="2587625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Proje tanıtımı</a:t>
            </a:r>
          </a:p>
        </p:txBody>
      </p:sp>
      <p:sp>
        <p:nvSpPr>
          <p:cNvPr id="42" name="İçerik Yer Tutucusu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934462"/>
            <a:ext cx="10268712" cy="2708148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/>
              <a:t>Todo</a:t>
            </a:r>
            <a:r>
              <a:rPr lang="tr-TR" dirty="0"/>
              <a:t> projesinde ekranda yapılacaklar listesi listelenir. Kullanıcı yapacağı bir görevi ekleyebilir. Eklenen görevler listelenir ve üzerinde düzenlemeler yapılabilir. Örneğin kullanıcılar tamamladıkları görevi tamamlandı şeklinde işaretleyebilir, silebilir ya da görevin içeriğini düzenleyebilir. </a:t>
            </a:r>
          </a:p>
        </p:txBody>
      </p:sp>
      <p:sp>
        <p:nvSpPr>
          <p:cNvPr id="17" name="Slayt Numarası Yer Tutucusu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tr-TR" smtClean="0"/>
              <a:pPr rtl="0">
                <a:spcAft>
                  <a:spcPts val="600"/>
                </a:spcAft>
              </a:pPr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Proje tanıtımı</a:t>
            </a:r>
          </a:p>
        </p:txBody>
      </p:sp>
      <p:sp>
        <p:nvSpPr>
          <p:cNvPr id="42" name="İçerik Yer Tutucusu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61648"/>
            <a:ext cx="10268712" cy="2251651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Ayrıca kullanıcılar ekrana listelenecek görevlere de karar verebilir. Tüm görevleri listeleyebilir, tamamlanmamış görevleri listeleyebilir ya da tamamlanmış görevleri </a:t>
            </a:r>
            <a:r>
              <a:rPr lang="tr-TR" dirty="0" err="1"/>
              <a:t>listeleyebilirler.Delete</a:t>
            </a:r>
            <a:r>
              <a:rPr lang="tr-TR" dirty="0"/>
              <a:t> done </a:t>
            </a:r>
            <a:r>
              <a:rPr lang="tr-TR" dirty="0" err="1"/>
              <a:t>todos</a:t>
            </a:r>
            <a:r>
              <a:rPr lang="tr-TR" dirty="0"/>
              <a:t> seçeneği ile tamamlanmış tüm görevleri silebilirler.</a:t>
            </a:r>
          </a:p>
          <a:p>
            <a:pPr rtl="0"/>
            <a:endParaRPr lang="tr-TR" dirty="0"/>
          </a:p>
        </p:txBody>
      </p:sp>
      <p:sp>
        <p:nvSpPr>
          <p:cNvPr id="17" name="Slayt Numarası Yer Tutucusu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tr-TR" smtClean="0"/>
              <a:pPr rtl="0">
                <a:spcAft>
                  <a:spcPts val="600"/>
                </a:spcAft>
              </a:pPr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5994579-EB61-8AF4-E64A-3D291DE0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tr-TR" dirty="0"/>
              <a:t>Proje</a:t>
            </a:r>
            <a:endParaRPr lang="en-US" dirty="0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001B8759-AC1E-65B4-DD19-5E5F44DA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89" y="2587625"/>
            <a:ext cx="5875048" cy="3594100"/>
          </a:xfrm>
        </p:spPr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FFC867-5092-2247-59AF-BC283B8A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tr-TR" noProof="0" smtClean="0"/>
              <a:pPr rtl="0">
                <a:spcAft>
                  <a:spcPts val="600"/>
                </a:spcAft>
              </a:pPr>
              <a:t>5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8566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5994579-EB61-8AF4-E64A-3D291DE0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tr-TR" dirty="0"/>
              <a:t>Proje</a:t>
            </a:r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FFC867-5092-2247-59AF-BC283B8A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tr-TR" noProof="0" smtClean="0"/>
              <a:pPr rtl="0">
                <a:spcAft>
                  <a:spcPts val="600"/>
                </a:spcAft>
              </a:pPr>
              <a:t>6</a:t>
            </a:fld>
            <a:endParaRPr lang="tr-TR" noProof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EBB0105-42A4-9B49-CE46-6339ED1D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858" y="2587625"/>
            <a:ext cx="8735110" cy="3594100"/>
          </a:xfrm>
        </p:spPr>
      </p:pic>
    </p:spTree>
    <p:extLst>
      <p:ext uri="{BB962C8B-B14F-4D97-AF65-F5344CB8AC3E}">
        <p14:creationId xmlns:p14="http://schemas.microsoft.com/office/powerpoint/2010/main" val="25982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şlık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Package</a:t>
            </a:r>
            <a:r>
              <a:rPr lang="tr-TR" dirty="0"/>
              <a:t> yapısı</a:t>
            </a:r>
          </a:p>
        </p:txBody>
      </p:sp>
      <p:pic>
        <p:nvPicPr>
          <p:cNvPr id="15" name="Resim Yer Tutucusu 1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A58CC038-884B-A4FF-26D1-F4E738C8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4216400" y="2324045"/>
            <a:ext cx="3759200" cy="4305993"/>
          </a:xfrm>
          <a:noFill/>
        </p:spPr>
      </p:pic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tr-TR" smtClean="0"/>
              <a:pPr rtl="0">
                <a:spcAft>
                  <a:spcPts val="600"/>
                </a:spcAft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Entıty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8</a:t>
            </a:fld>
            <a:endParaRPr lang="tr-TR" noProof="0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7B771669-7186-8C86-B91C-D5942298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41" y="2587625"/>
            <a:ext cx="7297944" cy="3594100"/>
          </a:xfrm>
        </p:spPr>
      </p:pic>
    </p:spTree>
    <p:extLst>
      <p:ext uri="{BB962C8B-B14F-4D97-AF65-F5344CB8AC3E}">
        <p14:creationId xmlns:p14="http://schemas.microsoft.com/office/powerpoint/2010/main" val="134008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B987D-811C-D2E1-0C7A-2C112DA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Reposıtory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76D0A-F699-8B56-6C70-0924F5B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tr-TR" noProof="0" smtClean="0"/>
              <a:t>9</a:t>
            </a:fld>
            <a:endParaRPr lang="tr-TR" noProof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4EEA4A8-CA05-6C17-DB35-3613D18D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725" y="2674699"/>
            <a:ext cx="5563376" cy="3419952"/>
          </a:xfrm>
        </p:spPr>
      </p:pic>
    </p:spTree>
    <p:extLst>
      <p:ext uri="{BB962C8B-B14F-4D97-AF65-F5344CB8AC3E}">
        <p14:creationId xmlns:p14="http://schemas.microsoft.com/office/powerpoint/2010/main" val="417072206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52_TF11201103_Win32" id="{73281B9B-7041-4E17-B70B-3E9C4684E7DB}" vid="{DD454555-CFDA-4E97-9CCA-403FF96AF86E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tasarımı</Template>
  <TotalTime>106</TotalTime>
  <Words>120</Words>
  <Application>Microsoft Office PowerPoint</Application>
  <PresentationFormat>Geniş ekran</PresentationFormat>
  <Paragraphs>42</Paragraphs>
  <Slides>16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ToDo app </vt:lpstr>
      <vt:lpstr>kULLANILAN Teknolojiler</vt:lpstr>
      <vt:lpstr>Proje tanıtımı</vt:lpstr>
      <vt:lpstr>Proje tanıtımı</vt:lpstr>
      <vt:lpstr>Proje</vt:lpstr>
      <vt:lpstr>Proje</vt:lpstr>
      <vt:lpstr>Package yapısı</vt:lpstr>
      <vt:lpstr>Entıty</vt:lpstr>
      <vt:lpstr>Reposıtory</vt:lpstr>
      <vt:lpstr>Servıce</vt:lpstr>
      <vt:lpstr>Servıce 2</vt:lpstr>
      <vt:lpstr>Servıce 3</vt:lpstr>
      <vt:lpstr>Controller</vt:lpstr>
      <vt:lpstr>Controller 2</vt:lpstr>
      <vt:lpstr>Controller 3</vt:lpstr>
      <vt:lpstr>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app </dc:title>
  <dc:creator>ismail karakaya</dc:creator>
  <cp:lastModifiedBy>ismail karakaya</cp:lastModifiedBy>
  <cp:revision>1</cp:revision>
  <dcterms:created xsi:type="dcterms:W3CDTF">2023-11-14T13:49:43Z</dcterms:created>
  <dcterms:modified xsi:type="dcterms:W3CDTF">2023-11-14T15:36:19Z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