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f1ac47e4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f1ac47e4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f1ac47e4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f1ac47e4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f1ac47e4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f1ac47e4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59800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UP </a:t>
            </a:r>
            <a:r>
              <a:rPr lang="en"/>
              <a:t>BRITAIN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database for the project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124" y="1558775"/>
            <a:ext cx="5051750" cy="27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175" y="1481650"/>
            <a:ext cx="1711252" cy="10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r>
              <a:rPr lang="en"/>
              <a:t> working on the app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540" y="1381525"/>
            <a:ext cx="3159450" cy="259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2" y="1077350"/>
            <a:ext cx="2246365" cy="184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0999" y="3104950"/>
            <a:ext cx="2246374" cy="19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0999" y="1077347"/>
            <a:ext cx="2246376" cy="184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3113788"/>
            <a:ext cx="2246374" cy="19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815679"/>
            <a:ext cx="3229999" cy="135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300" y="2998025"/>
            <a:ext cx="2934474" cy="13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