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715"/>
  </p:normalViewPr>
  <p:slideViewPr>
    <p:cSldViewPr snapToGrid="0">
      <p:cViewPr>
        <p:scale>
          <a:sx n="125" d="100"/>
          <a:sy n="125" d="100"/>
        </p:scale>
        <p:origin x="60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38F7-1BE4-CB80-70D2-89A7B44F4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53742A82-D76A-8B7B-698A-38CFAD991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EFE9AA8C-DC2D-B837-196C-CBA8EFD161D7}"/>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5" name="Footer Placeholder 4">
            <a:extLst>
              <a:ext uri="{FF2B5EF4-FFF2-40B4-BE49-F238E27FC236}">
                <a16:creationId xmlns:a16="http://schemas.microsoft.com/office/drawing/2014/main" id="{3488F754-075A-1695-FAD4-0A9BC088F52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9547876-DD96-20D6-3096-60799F7EAA4F}"/>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87185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AEEC-BAC4-6DFE-61F0-88870B452B0C}"/>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DD94D3A-7CD3-BF47-BBE3-CD5DEB3DA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DC1B6CC-500D-DFCC-4471-88019D2D0D8D}"/>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5" name="Footer Placeholder 4">
            <a:extLst>
              <a:ext uri="{FF2B5EF4-FFF2-40B4-BE49-F238E27FC236}">
                <a16:creationId xmlns:a16="http://schemas.microsoft.com/office/drawing/2014/main" id="{FEA72D77-83F9-1DE4-4E8F-0513D90E51A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1DB6F2-266C-D587-6BC5-0C30C4F25A2E}"/>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413701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AA864-9178-7110-5741-38C987700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2E2291C2-DE4A-BEE4-CB59-3CF9F7847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B946073-0014-6260-AFD9-662EF6F19BDB}"/>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5" name="Footer Placeholder 4">
            <a:extLst>
              <a:ext uri="{FF2B5EF4-FFF2-40B4-BE49-F238E27FC236}">
                <a16:creationId xmlns:a16="http://schemas.microsoft.com/office/drawing/2014/main" id="{80EC0981-7287-81BA-6C06-D6EE698178B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4FDC5ED-1BAF-DDDD-849C-47BCA0C357D1}"/>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405956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6156-16BE-4C26-CD75-28BF08B10296}"/>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4BF41FE-21AE-7DA0-BB12-3E3460EA1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A71588A-8DDB-E1B3-F573-C471BB671254}"/>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5" name="Footer Placeholder 4">
            <a:extLst>
              <a:ext uri="{FF2B5EF4-FFF2-40B4-BE49-F238E27FC236}">
                <a16:creationId xmlns:a16="http://schemas.microsoft.com/office/drawing/2014/main" id="{58D1C48A-3129-023D-11D9-E8A630FC344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E4837B4-A8EA-9795-BADA-A21564B01490}"/>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174577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3548-0EB7-C174-6517-435A83159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FC5F0056-C971-1450-5CEC-C40AC029A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A38CFE-B0F9-B5BD-48B8-2DB2CE8C947F}"/>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5" name="Footer Placeholder 4">
            <a:extLst>
              <a:ext uri="{FF2B5EF4-FFF2-40B4-BE49-F238E27FC236}">
                <a16:creationId xmlns:a16="http://schemas.microsoft.com/office/drawing/2014/main" id="{E55FF9F7-6FF3-63B0-49F2-995E3D9CB18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0174EA2-B3B2-84AB-9360-9177429A5AD9}"/>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322581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5087-496D-913B-028E-BCF2AD030EF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5B4922F-0F6B-41C6-3164-FE5508B11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611A81CB-AD3C-A867-839D-FFE9AB726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990D97D-5C35-B992-4F2C-419BA4D96640}"/>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6" name="Footer Placeholder 5">
            <a:extLst>
              <a:ext uri="{FF2B5EF4-FFF2-40B4-BE49-F238E27FC236}">
                <a16:creationId xmlns:a16="http://schemas.microsoft.com/office/drawing/2014/main" id="{41939CFB-4BC1-9AEF-64CE-51FAA0CF573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A83C491-78D3-1D4B-D19D-144CE040F1E0}"/>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281668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FEDE-59B9-7DF8-B91E-5BF70E82C7ED}"/>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867994C0-5D1A-2D16-2557-3D154FA5D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3135B6-AD0D-0C43-559D-1241BCBD6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981D8B0-C256-8DB9-B26B-F6BC83E6A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DCBE3-3D89-23AF-026D-FAAE76C6B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1D5A634F-68D8-0D5F-1639-879FAFEC7C29}"/>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8" name="Footer Placeholder 7">
            <a:extLst>
              <a:ext uri="{FF2B5EF4-FFF2-40B4-BE49-F238E27FC236}">
                <a16:creationId xmlns:a16="http://schemas.microsoft.com/office/drawing/2014/main" id="{9BB31654-E206-79F0-D972-4C205B8589E0}"/>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FCF9A0AF-F01F-ACDB-33BE-EFECFF00B2E9}"/>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342345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F7C5-E552-A3BF-5FCE-1065AB3E4814}"/>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9F4E4878-673B-AD66-7637-07450660529E}"/>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4" name="Footer Placeholder 3">
            <a:extLst>
              <a:ext uri="{FF2B5EF4-FFF2-40B4-BE49-F238E27FC236}">
                <a16:creationId xmlns:a16="http://schemas.microsoft.com/office/drawing/2014/main" id="{B9035578-F11D-BB70-9E7A-1FD240A7A27E}"/>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831544AC-CAE7-88CC-6250-663C26E7694C}"/>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200066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5F44F-ECCF-C04A-6602-DA6495440FB8}"/>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3" name="Footer Placeholder 2">
            <a:extLst>
              <a:ext uri="{FF2B5EF4-FFF2-40B4-BE49-F238E27FC236}">
                <a16:creationId xmlns:a16="http://schemas.microsoft.com/office/drawing/2014/main" id="{1FBD1779-5D16-DC5C-3C25-02792F89CAC6}"/>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DD87C20F-3EE3-0660-05EA-DEB8CC0A9F29}"/>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2122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8348-0952-066C-3825-1CCA9FB50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0C324D41-1894-CF56-20D4-4DB8BA628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7287BBDE-6437-E9FC-EE5B-8CB74BB04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B1C18-C5A2-BF19-7B07-873B2670076F}"/>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6" name="Footer Placeholder 5">
            <a:extLst>
              <a:ext uri="{FF2B5EF4-FFF2-40B4-BE49-F238E27FC236}">
                <a16:creationId xmlns:a16="http://schemas.microsoft.com/office/drawing/2014/main" id="{2DC440D0-4466-3438-C772-46322B15ADDE}"/>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088BF6C-3C6D-3E4F-BF68-A2DA42019533}"/>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267593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6B06-AEE1-7B01-6AAB-D7D5951D8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74A0C493-D50D-F9D5-26D3-4624A5A0C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C156E038-A1D8-307F-FD1A-690CFF92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BC22B-D13A-D958-A3BC-62667DA2FFDE}"/>
              </a:ext>
            </a:extLst>
          </p:cNvPr>
          <p:cNvSpPr>
            <a:spLocks noGrp="1"/>
          </p:cNvSpPr>
          <p:nvPr>
            <p:ph type="dt" sz="half" idx="10"/>
          </p:nvPr>
        </p:nvSpPr>
        <p:spPr/>
        <p:txBody>
          <a:bodyPr/>
          <a:lstStyle/>
          <a:p>
            <a:fld id="{A58EAD12-C5AC-B840-AD94-7D82A3CB0E1A}" type="datetimeFigureOut">
              <a:rPr lang="en-AE" smtClean="0"/>
              <a:t>29/07/2024</a:t>
            </a:fld>
            <a:endParaRPr lang="en-AE"/>
          </a:p>
        </p:txBody>
      </p:sp>
      <p:sp>
        <p:nvSpPr>
          <p:cNvPr id="6" name="Footer Placeholder 5">
            <a:extLst>
              <a:ext uri="{FF2B5EF4-FFF2-40B4-BE49-F238E27FC236}">
                <a16:creationId xmlns:a16="http://schemas.microsoft.com/office/drawing/2014/main" id="{610D4FEE-70C5-7524-40E9-0379B389479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26A42CE4-C584-F4C3-7018-4D04CF85B609}"/>
              </a:ext>
            </a:extLst>
          </p:cNvPr>
          <p:cNvSpPr>
            <a:spLocks noGrp="1"/>
          </p:cNvSpPr>
          <p:nvPr>
            <p:ph type="sldNum" sz="quarter" idx="12"/>
          </p:nvPr>
        </p:nvSpPr>
        <p:spPr/>
        <p:txBody>
          <a:bodyPr/>
          <a:lstStyle/>
          <a:p>
            <a:fld id="{DEE47021-CA3C-1547-95A1-F3975BCF394D}" type="slidenum">
              <a:rPr lang="en-AE" smtClean="0"/>
              <a:t>‹#›</a:t>
            </a:fld>
            <a:endParaRPr lang="en-AE"/>
          </a:p>
        </p:txBody>
      </p:sp>
    </p:spTree>
    <p:extLst>
      <p:ext uri="{BB962C8B-B14F-4D97-AF65-F5344CB8AC3E}">
        <p14:creationId xmlns:p14="http://schemas.microsoft.com/office/powerpoint/2010/main" val="276797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2CE742-C1EC-BD5E-7EAD-9872922E8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6FD2CD86-070A-7173-11CB-C91E5619F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E181550-F2DD-008B-8D70-96CC146EA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EAD12-C5AC-B840-AD94-7D82A3CB0E1A}" type="datetimeFigureOut">
              <a:rPr lang="en-AE" smtClean="0"/>
              <a:t>29/07/2024</a:t>
            </a:fld>
            <a:endParaRPr lang="en-AE"/>
          </a:p>
        </p:txBody>
      </p:sp>
      <p:sp>
        <p:nvSpPr>
          <p:cNvPr id="5" name="Footer Placeholder 4">
            <a:extLst>
              <a:ext uri="{FF2B5EF4-FFF2-40B4-BE49-F238E27FC236}">
                <a16:creationId xmlns:a16="http://schemas.microsoft.com/office/drawing/2014/main" id="{986433AF-E951-3217-61FD-629A7BCFC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AE3FE510-FA9E-D28F-4732-E63876926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47021-CA3C-1547-95A1-F3975BCF394D}" type="slidenum">
              <a:rPr lang="en-AE" smtClean="0"/>
              <a:t>‹#›</a:t>
            </a:fld>
            <a:endParaRPr lang="en-AE"/>
          </a:p>
        </p:txBody>
      </p:sp>
    </p:spTree>
    <p:extLst>
      <p:ext uri="{BB962C8B-B14F-4D97-AF65-F5344CB8AC3E}">
        <p14:creationId xmlns:p14="http://schemas.microsoft.com/office/powerpoint/2010/main" val="211879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9759-AB49-4F7D-87E7-720F674CEEF5}"/>
              </a:ext>
            </a:extLst>
          </p:cNvPr>
          <p:cNvSpPr>
            <a:spLocks noGrp="1"/>
          </p:cNvSpPr>
          <p:nvPr>
            <p:ph type="ctrTitle"/>
          </p:nvPr>
        </p:nvSpPr>
        <p:spPr/>
        <p:txBody>
          <a:bodyPr>
            <a:normAutofit/>
          </a:bodyPr>
          <a:lstStyle/>
          <a:p>
            <a:r>
              <a:rPr lang="en-AE" sz="4000" dirty="0"/>
              <a:t>IOT SMART FARMING SYSTEM </a:t>
            </a:r>
            <a:r>
              <a:rPr lang="en-AE" b="1" i="0" dirty="0">
                <a:solidFill>
                  <a:srgbClr val="FBFCFD"/>
                </a:solidFill>
                <a:effectLst/>
                <a:latin typeface="-apple-system"/>
              </a:rPr>
              <a:t>🌱🌾🚜</a:t>
            </a:r>
            <a:br>
              <a:rPr lang="en-AE" b="1" i="0" dirty="0">
                <a:solidFill>
                  <a:srgbClr val="FBFCFD"/>
                </a:solidFill>
                <a:effectLst/>
                <a:latin typeface="-apple-system"/>
              </a:rPr>
            </a:br>
            <a:endParaRPr lang="en-AE" dirty="0"/>
          </a:p>
        </p:txBody>
      </p:sp>
      <p:sp>
        <p:nvSpPr>
          <p:cNvPr id="3" name="Subtitle 2">
            <a:extLst>
              <a:ext uri="{FF2B5EF4-FFF2-40B4-BE49-F238E27FC236}">
                <a16:creationId xmlns:a16="http://schemas.microsoft.com/office/drawing/2014/main" id="{0EFFEBCC-A645-69C7-5F5E-3B62746A694B}"/>
              </a:ext>
            </a:extLst>
          </p:cNvPr>
          <p:cNvSpPr>
            <a:spLocks noGrp="1"/>
          </p:cNvSpPr>
          <p:nvPr>
            <p:ph type="subTitle" idx="1"/>
          </p:nvPr>
        </p:nvSpPr>
        <p:spPr/>
        <p:txBody>
          <a:bodyPr>
            <a:normAutofit fontScale="92500" lnSpcReduction="20000"/>
          </a:bodyPr>
          <a:lstStyle/>
          <a:p>
            <a:r>
              <a:rPr lang="en-AE" b="1" i="1" kern="100" dirty="0">
                <a:ln>
                  <a:noFill/>
                </a:ln>
                <a:solidFill>
                  <a:srgbClr val="00000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Times New Roman" panose="02020603050405020304" pitchFamily="18" charset="0"/>
              </a:rPr>
              <a:t>Welcome to the IOT Smart Farming System! This innovative solution is built on IoT technologies, empowering growers and farmers to enhance productivity and reduce waste. The system efficiently monitors crop fields using various sensors such as light, humidity, temperature, soil moisture, crop health, etc. It also automates the irrigation process, ensuring that crops receive optimal care and attention.</a:t>
            </a:r>
            <a:endParaRPr lang="en-AE"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AE" sz="3200" dirty="0"/>
          </a:p>
        </p:txBody>
      </p:sp>
    </p:spTree>
    <p:extLst>
      <p:ext uri="{BB962C8B-B14F-4D97-AF65-F5344CB8AC3E}">
        <p14:creationId xmlns:p14="http://schemas.microsoft.com/office/powerpoint/2010/main" val="42863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A5C9093-86BB-E635-1EF2-AFABEC122A68}"/>
              </a:ext>
            </a:extLst>
          </p:cNvPr>
          <p:cNvPicPr>
            <a:picLocks noGrp="1" noChangeAspect="1"/>
          </p:cNvPicPr>
          <p:nvPr>
            <p:ph idx="1"/>
          </p:nvPr>
        </p:nvPicPr>
        <p:blipFill>
          <a:blip r:embed="rId2"/>
          <a:stretch>
            <a:fillRect/>
          </a:stretch>
        </p:blipFill>
        <p:spPr>
          <a:xfrm>
            <a:off x="838199" y="1123720"/>
            <a:ext cx="9649859" cy="5734279"/>
          </a:xfrm>
        </p:spPr>
      </p:pic>
      <p:sp>
        <p:nvSpPr>
          <p:cNvPr id="8" name="TextBox 7">
            <a:extLst>
              <a:ext uri="{FF2B5EF4-FFF2-40B4-BE49-F238E27FC236}">
                <a16:creationId xmlns:a16="http://schemas.microsoft.com/office/drawing/2014/main" id="{1B777216-2A7C-2012-FA37-5808BCF87A0A}"/>
              </a:ext>
            </a:extLst>
          </p:cNvPr>
          <p:cNvSpPr txBox="1"/>
          <p:nvPr/>
        </p:nvSpPr>
        <p:spPr>
          <a:xfrm>
            <a:off x="991517" y="385590"/>
            <a:ext cx="8615191" cy="769441"/>
          </a:xfrm>
          <a:prstGeom prst="rect">
            <a:avLst/>
          </a:prstGeom>
          <a:noFill/>
        </p:spPr>
        <p:txBody>
          <a:bodyPr wrap="square" rtlCol="0">
            <a:spAutoFit/>
          </a:bodyPr>
          <a:lstStyle/>
          <a:p>
            <a:r>
              <a:rPr lang="en-US" sz="4400" dirty="0"/>
              <a:t>Architecture Diagram Proposal</a:t>
            </a:r>
            <a:endParaRPr lang="en-AE" sz="4400" dirty="0"/>
          </a:p>
        </p:txBody>
      </p:sp>
    </p:spTree>
    <p:extLst>
      <p:ext uri="{BB962C8B-B14F-4D97-AF65-F5344CB8AC3E}">
        <p14:creationId xmlns:p14="http://schemas.microsoft.com/office/powerpoint/2010/main" val="188194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C1BF-D773-BE07-63A6-D4D3BC028D03}"/>
              </a:ext>
            </a:extLst>
          </p:cNvPr>
          <p:cNvSpPr>
            <a:spLocks noGrp="1"/>
          </p:cNvSpPr>
          <p:nvPr>
            <p:ph type="title"/>
          </p:nvPr>
        </p:nvSpPr>
        <p:spPr/>
        <p:txBody>
          <a:bodyPr/>
          <a:lstStyle/>
          <a:p>
            <a:r>
              <a:rPr lang="en-AE" dirty="0"/>
              <a:t>Dashboard Prototype</a:t>
            </a:r>
          </a:p>
        </p:txBody>
      </p:sp>
      <p:pic>
        <p:nvPicPr>
          <p:cNvPr id="5" name="Content Placeholder 4">
            <a:extLst>
              <a:ext uri="{FF2B5EF4-FFF2-40B4-BE49-F238E27FC236}">
                <a16:creationId xmlns:a16="http://schemas.microsoft.com/office/drawing/2014/main" id="{53138138-8CC4-1099-BF28-7C6BE6D061CC}"/>
              </a:ext>
            </a:extLst>
          </p:cNvPr>
          <p:cNvPicPr>
            <a:picLocks noGrp="1" noChangeAspect="1"/>
          </p:cNvPicPr>
          <p:nvPr>
            <p:ph idx="1"/>
          </p:nvPr>
        </p:nvPicPr>
        <p:blipFill>
          <a:blip r:embed="rId2"/>
          <a:stretch>
            <a:fillRect/>
          </a:stretch>
        </p:blipFill>
        <p:spPr>
          <a:xfrm>
            <a:off x="838199" y="1690688"/>
            <a:ext cx="10707477" cy="5167312"/>
          </a:xfrm>
        </p:spPr>
      </p:pic>
    </p:spTree>
    <p:extLst>
      <p:ext uri="{BB962C8B-B14F-4D97-AF65-F5344CB8AC3E}">
        <p14:creationId xmlns:p14="http://schemas.microsoft.com/office/powerpoint/2010/main" val="221924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8E62-C5A2-B6D5-CE3A-FA08DE2F14EB}"/>
              </a:ext>
            </a:extLst>
          </p:cNvPr>
          <p:cNvSpPr>
            <a:spLocks noGrp="1"/>
          </p:cNvSpPr>
          <p:nvPr>
            <p:ph type="title"/>
          </p:nvPr>
        </p:nvSpPr>
        <p:spPr/>
        <p:txBody>
          <a:bodyPr/>
          <a:lstStyle/>
          <a:p>
            <a:r>
              <a:rPr lang="en-AE" dirty="0"/>
              <a:t>ICEBURG SYSTEM SUGGESTIONS</a:t>
            </a:r>
          </a:p>
        </p:txBody>
      </p:sp>
      <p:pic>
        <p:nvPicPr>
          <p:cNvPr id="9" name="Content Placeholder 8">
            <a:extLst>
              <a:ext uri="{FF2B5EF4-FFF2-40B4-BE49-F238E27FC236}">
                <a16:creationId xmlns:a16="http://schemas.microsoft.com/office/drawing/2014/main" id="{37F7A8AF-B6AC-C7BF-0EF8-2858352AE391}"/>
              </a:ext>
            </a:extLst>
          </p:cNvPr>
          <p:cNvPicPr>
            <a:picLocks noGrp="1" noChangeAspect="1"/>
          </p:cNvPicPr>
          <p:nvPr>
            <p:ph idx="1"/>
          </p:nvPr>
        </p:nvPicPr>
        <p:blipFill>
          <a:blip r:embed="rId2"/>
          <a:stretch>
            <a:fillRect/>
          </a:stretch>
        </p:blipFill>
        <p:spPr>
          <a:xfrm>
            <a:off x="838200" y="1783584"/>
            <a:ext cx="10597055" cy="5074416"/>
          </a:xfrm>
        </p:spPr>
      </p:pic>
    </p:spTree>
    <p:extLst>
      <p:ext uri="{BB962C8B-B14F-4D97-AF65-F5344CB8AC3E}">
        <p14:creationId xmlns:p14="http://schemas.microsoft.com/office/powerpoint/2010/main" val="54954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8424-11EB-5420-124C-970E67DA6AB6}"/>
              </a:ext>
            </a:extLst>
          </p:cNvPr>
          <p:cNvSpPr>
            <a:spLocks noGrp="1"/>
          </p:cNvSpPr>
          <p:nvPr>
            <p:ph type="title"/>
          </p:nvPr>
        </p:nvSpPr>
        <p:spPr/>
        <p:txBody>
          <a:bodyPr/>
          <a:lstStyle/>
          <a:p>
            <a:r>
              <a:rPr lang="en-AE" dirty="0"/>
              <a:t>Real Time Sensor Data Captured</a:t>
            </a:r>
          </a:p>
        </p:txBody>
      </p:sp>
      <p:pic>
        <p:nvPicPr>
          <p:cNvPr id="7" name="Content Placeholder 6">
            <a:extLst>
              <a:ext uri="{FF2B5EF4-FFF2-40B4-BE49-F238E27FC236}">
                <a16:creationId xmlns:a16="http://schemas.microsoft.com/office/drawing/2014/main" id="{B6ADDBDD-6029-96A3-49E9-EECDEC156F02}"/>
              </a:ext>
            </a:extLst>
          </p:cNvPr>
          <p:cNvPicPr>
            <a:picLocks noGrp="1" noChangeAspect="1"/>
          </p:cNvPicPr>
          <p:nvPr>
            <p:ph idx="1"/>
          </p:nvPr>
        </p:nvPicPr>
        <p:blipFill>
          <a:blip r:embed="rId2"/>
          <a:stretch>
            <a:fillRect/>
          </a:stretch>
        </p:blipFill>
        <p:spPr>
          <a:xfrm>
            <a:off x="838200" y="1690688"/>
            <a:ext cx="9945414" cy="5167312"/>
          </a:xfrm>
        </p:spPr>
      </p:pic>
    </p:spTree>
    <p:extLst>
      <p:ext uri="{BB962C8B-B14F-4D97-AF65-F5344CB8AC3E}">
        <p14:creationId xmlns:p14="http://schemas.microsoft.com/office/powerpoint/2010/main" val="424418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90DE-23C2-56A4-CCD0-8BD5E56E187A}"/>
              </a:ext>
            </a:extLst>
          </p:cNvPr>
          <p:cNvSpPr>
            <a:spLocks noGrp="1"/>
          </p:cNvSpPr>
          <p:nvPr>
            <p:ph type="title"/>
          </p:nvPr>
        </p:nvSpPr>
        <p:spPr/>
        <p:txBody>
          <a:bodyPr/>
          <a:lstStyle/>
          <a:p>
            <a:r>
              <a:rPr lang="en-US" dirty="0"/>
              <a:t>R</a:t>
            </a:r>
            <a:r>
              <a:rPr lang="en-AE" dirty="0"/>
              <a:t>eal Time Sensor Data Captured over-View</a:t>
            </a:r>
          </a:p>
        </p:txBody>
      </p:sp>
      <p:pic>
        <p:nvPicPr>
          <p:cNvPr id="5" name="Content Placeholder 4">
            <a:extLst>
              <a:ext uri="{FF2B5EF4-FFF2-40B4-BE49-F238E27FC236}">
                <a16:creationId xmlns:a16="http://schemas.microsoft.com/office/drawing/2014/main" id="{406AC8CA-BDEB-E1A4-5A8E-32221B2168A9}"/>
              </a:ext>
            </a:extLst>
          </p:cNvPr>
          <p:cNvPicPr>
            <a:picLocks noGrp="1" noChangeAspect="1"/>
          </p:cNvPicPr>
          <p:nvPr>
            <p:ph idx="1"/>
          </p:nvPr>
        </p:nvPicPr>
        <p:blipFill>
          <a:blip r:embed="rId2"/>
          <a:stretch>
            <a:fillRect/>
          </a:stretch>
        </p:blipFill>
        <p:spPr>
          <a:xfrm>
            <a:off x="2185112" y="1825625"/>
            <a:ext cx="7821776" cy="4351338"/>
          </a:xfrm>
        </p:spPr>
      </p:pic>
    </p:spTree>
    <p:extLst>
      <p:ext uri="{BB962C8B-B14F-4D97-AF65-F5344CB8AC3E}">
        <p14:creationId xmlns:p14="http://schemas.microsoft.com/office/powerpoint/2010/main" val="313988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C2E9-9214-A815-3C1C-3282AE89F6A2}"/>
              </a:ext>
            </a:extLst>
          </p:cNvPr>
          <p:cNvSpPr>
            <a:spLocks noGrp="1"/>
          </p:cNvSpPr>
          <p:nvPr>
            <p:ph type="title"/>
          </p:nvPr>
        </p:nvSpPr>
        <p:spPr/>
        <p:txBody>
          <a:bodyPr/>
          <a:lstStyle/>
          <a:p>
            <a:r>
              <a:rPr lang="en-AE" dirty="0"/>
              <a:t>Specific sensor Captured Datas</a:t>
            </a:r>
          </a:p>
        </p:txBody>
      </p:sp>
      <p:pic>
        <p:nvPicPr>
          <p:cNvPr id="5" name="Content Placeholder 4">
            <a:extLst>
              <a:ext uri="{FF2B5EF4-FFF2-40B4-BE49-F238E27FC236}">
                <a16:creationId xmlns:a16="http://schemas.microsoft.com/office/drawing/2014/main" id="{0A11D321-7F28-756E-3FC5-461D1952D38D}"/>
              </a:ext>
            </a:extLst>
          </p:cNvPr>
          <p:cNvPicPr>
            <a:picLocks noGrp="1" noChangeAspect="1"/>
          </p:cNvPicPr>
          <p:nvPr>
            <p:ph idx="1"/>
          </p:nvPr>
        </p:nvPicPr>
        <p:blipFill>
          <a:blip r:embed="rId2"/>
          <a:stretch>
            <a:fillRect/>
          </a:stretch>
        </p:blipFill>
        <p:spPr>
          <a:xfrm>
            <a:off x="838200" y="1690688"/>
            <a:ext cx="10859814" cy="5067464"/>
          </a:xfrm>
        </p:spPr>
      </p:pic>
    </p:spTree>
    <p:extLst>
      <p:ext uri="{BB962C8B-B14F-4D97-AF65-F5344CB8AC3E}">
        <p14:creationId xmlns:p14="http://schemas.microsoft.com/office/powerpoint/2010/main" val="305194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66D5-C682-3B26-21EE-0DF17AE76F92}"/>
              </a:ext>
            </a:extLst>
          </p:cNvPr>
          <p:cNvSpPr>
            <a:spLocks noGrp="1"/>
          </p:cNvSpPr>
          <p:nvPr>
            <p:ph type="title"/>
          </p:nvPr>
        </p:nvSpPr>
        <p:spPr/>
        <p:txBody>
          <a:bodyPr/>
          <a:lstStyle/>
          <a:p>
            <a:r>
              <a:rPr lang="en-AE" sz="4400" b="1" kern="0" dirty="0">
                <a:effectLst/>
                <a:latin typeface="Times New Roman" panose="02020603050405020304" pitchFamily="18" charset="0"/>
                <a:ea typeface="Times New Roman" panose="02020603050405020304" pitchFamily="18" charset="0"/>
                <a:cs typeface="Times New Roman" panose="02020603050405020304" pitchFamily="18" charset="0"/>
              </a:rPr>
              <a:t>Server Comparison Summary</a:t>
            </a:r>
            <a:br>
              <a:rPr lang="en-AE"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AE" dirty="0"/>
          </a:p>
        </p:txBody>
      </p:sp>
      <p:sp>
        <p:nvSpPr>
          <p:cNvPr id="3" name="Content Placeholder 2">
            <a:extLst>
              <a:ext uri="{FF2B5EF4-FFF2-40B4-BE49-F238E27FC236}">
                <a16:creationId xmlns:a16="http://schemas.microsoft.com/office/drawing/2014/main" id="{C43C5241-FA29-E004-785E-2435A427EB83}"/>
              </a:ext>
            </a:extLst>
          </p:cNvPr>
          <p:cNvSpPr>
            <a:spLocks noGrp="1"/>
          </p:cNvSpPr>
          <p:nvPr>
            <p:ph idx="1"/>
          </p:nvPr>
        </p:nvSpPr>
        <p:spPr/>
        <p:txBody>
          <a:bodyPr>
            <a:normAutofit/>
          </a:bodyPr>
          <a:lstStyle/>
          <a:p>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Linode</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stands out as the best choice for our IoT project due to its balance of cost and performance:</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Pricing</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$5/month for basic plan (1 GB RAM, 1 vCPU).</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Features</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Simple pricing, good performance, developer-friendly, reliable support.</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Comparison</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Cheapest</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SWRVER</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($3.99/month) but with limited features.</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High Scalability</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AWS</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GCP</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offer extensive features but at higher costs.</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Specialized</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Akamai</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is best for content delivery, not general hosting.</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E" sz="1600" b="1" kern="0" dirty="0">
                <a:effectLst/>
                <a:latin typeface="Times New Roman" panose="02020603050405020304" pitchFamily="18" charset="0"/>
                <a:ea typeface="Times New Roman" panose="02020603050405020304" pitchFamily="18" charset="0"/>
                <a:cs typeface="Times New Roman" panose="02020603050405020304" pitchFamily="18" charset="0"/>
              </a:rPr>
              <a:t>Why Linode?</a:t>
            </a:r>
            <a:r>
              <a:rPr lang="en-AE" sz="1600" kern="0" dirty="0">
                <a:effectLst/>
                <a:latin typeface="Times New Roman" panose="02020603050405020304" pitchFamily="18" charset="0"/>
                <a:ea typeface="Times New Roman" panose="02020603050405020304" pitchFamily="18" charset="0"/>
                <a:cs typeface="Times New Roman" panose="02020603050405020304" pitchFamily="18" charset="0"/>
              </a:rPr>
              <a:t> It offers a cost-effective solution with sufficient performance and ease of management, making it ideal for small to medium IoT projects.</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sz="1600" dirty="0"/>
          </a:p>
        </p:txBody>
      </p:sp>
    </p:spTree>
    <p:extLst>
      <p:ext uri="{BB962C8B-B14F-4D97-AF65-F5344CB8AC3E}">
        <p14:creationId xmlns:p14="http://schemas.microsoft.com/office/powerpoint/2010/main" val="14918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221</Words>
  <Application>Microsoft Macintosh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Calibri Light</vt:lpstr>
      <vt:lpstr>Courier New</vt:lpstr>
      <vt:lpstr>Symbol</vt:lpstr>
      <vt:lpstr>Times New Roman</vt:lpstr>
      <vt:lpstr>Office Theme</vt:lpstr>
      <vt:lpstr>IOT SMART FARMING SYSTEM 🌱🌾🚜 </vt:lpstr>
      <vt:lpstr>PowerPoint Presentation</vt:lpstr>
      <vt:lpstr>Dashboard Prototype</vt:lpstr>
      <vt:lpstr>ICEBURG SYSTEM SUGGESTIONS</vt:lpstr>
      <vt:lpstr>Real Time Sensor Data Captured</vt:lpstr>
      <vt:lpstr>Real Time Sensor Data Captured over-View</vt:lpstr>
      <vt:lpstr>Specific sensor Captured Datas</vt:lpstr>
      <vt:lpstr>Server Comparison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SMART FARMING SYSTEM 🌱🌾🚜 </dc:title>
  <dc:creator>Isma Mn</dc:creator>
  <cp:lastModifiedBy>Isma Mn</cp:lastModifiedBy>
  <cp:revision>1</cp:revision>
  <dcterms:created xsi:type="dcterms:W3CDTF">2024-07-29T10:39:30Z</dcterms:created>
  <dcterms:modified xsi:type="dcterms:W3CDTF">2024-07-29T12:18:45Z</dcterms:modified>
</cp:coreProperties>
</file>