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2BBE46-C3FC-4A79-8603-F46784E31E08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6885E74-9829-47A7-927B-1DEA50A45D5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iSocialNetwork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4953000" cy="17526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API </a:t>
            </a:r>
            <a:r>
              <a:rPr lang="fr-FR" dirty="0" err="1" smtClean="0"/>
              <a:t>iScocial</a:t>
            </a:r>
            <a:r>
              <a:rPr lang="fr-FR" dirty="0" smtClean="0"/>
              <a:t> Network</a:t>
            </a:r>
          </a:p>
          <a:p>
            <a:endParaRPr lang="fr-FR" dirty="0" smtClean="0"/>
          </a:p>
          <a:p>
            <a:r>
              <a:rPr lang="fr-FR" dirty="0" err="1" smtClean="0"/>
              <a:t>Author</a:t>
            </a:r>
            <a:r>
              <a:rPr lang="fr-FR" dirty="0" smtClean="0"/>
              <a:t>: Fabien GAMELIN, Ismaïl NGUYEN, Bruno VACQUEREL</a:t>
            </a:r>
          </a:p>
          <a:p>
            <a:endParaRPr lang="fr-FR" dirty="0" smtClean="0"/>
          </a:p>
          <a:p>
            <a:r>
              <a:rPr lang="fr-FR" dirty="0" smtClean="0"/>
              <a:t> ESGI - 3A AL - 2014/2015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Espace réservé du contenu 3" descr="MP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6961072" cy="4324350"/>
          </a:xfrm>
        </p:spPr>
      </p:pic>
      <p:sp>
        <p:nvSpPr>
          <p:cNvPr id="5" name="ZoneTexte 4"/>
          <p:cNvSpPr txBox="1"/>
          <p:nvPr/>
        </p:nvSpPr>
        <p:spPr>
          <a:xfrm>
            <a:off x="539552" y="227687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Modèle Physique de données : </a:t>
            </a:r>
            <a:endParaRPr lang="fr-F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Domaine Fonctionnel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276872"/>
            <a:ext cx="6851104" cy="4325112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000" dirty="0" err="1" smtClean="0"/>
              <a:t>Account</a:t>
            </a:r>
            <a:endParaRPr lang="fr-FR" sz="2000" dirty="0" smtClean="0"/>
          </a:p>
          <a:p>
            <a:pPr lvl="2" algn="just"/>
            <a:r>
              <a:rPr lang="fr-FR" sz="1600" dirty="0" smtClean="0"/>
              <a:t>Edit, Login, </a:t>
            </a:r>
            <a:r>
              <a:rPr lang="fr-FR" sz="1600" dirty="0" err="1" smtClean="0"/>
              <a:t>Remove</a:t>
            </a:r>
            <a:r>
              <a:rPr lang="fr-FR" sz="1600" dirty="0" smtClean="0"/>
              <a:t>, </a:t>
            </a:r>
            <a:r>
              <a:rPr lang="fr-FR" sz="1600" dirty="0" err="1" smtClean="0"/>
              <a:t>Subscribe</a:t>
            </a:r>
            <a:endParaRPr lang="fr-FR" sz="1600" dirty="0" smtClean="0"/>
          </a:p>
          <a:p>
            <a:pPr algn="just"/>
            <a:r>
              <a:rPr lang="fr-FR" sz="2000" dirty="0" smtClean="0"/>
              <a:t>Comment</a:t>
            </a:r>
          </a:p>
          <a:p>
            <a:pPr lvl="2" algn="just"/>
            <a:r>
              <a:rPr lang="fr-FR" sz="1600" dirty="0" err="1" smtClean="0"/>
              <a:t>Create</a:t>
            </a:r>
            <a:r>
              <a:rPr lang="fr-FR" sz="1600" dirty="0" smtClean="0"/>
              <a:t>, Edit, </a:t>
            </a:r>
            <a:r>
              <a:rPr lang="fr-FR" sz="1600" dirty="0" err="1" smtClean="0"/>
              <a:t>Like</a:t>
            </a:r>
            <a:r>
              <a:rPr lang="fr-FR" sz="1600" dirty="0" smtClean="0"/>
              <a:t>, Read, </a:t>
            </a:r>
            <a:r>
              <a:rPr lang="fr-FR" sz="1600" dirty="0" err="1" smtClean="0"/>
              <a:t>Remove</a:t>
            </a:r>
            <a:endParaRPr lang="fr-FR" sz="1600" dirty="0" smtClean="0"/>
          </a:p>
          <a:p>
            <a:pPr lvl="1" algn="just"/>
            <a:r>
              <a:rPr lang="fr-FR" sz="1800" dirty="0" smtClean="0"/>
              <a:t>Tag</a:t>
            </a:r>
          </a:p>
          <a:p>
            <a:pPr lvl="2" algn="just"/>
            <a:r>
              <a:rPr lang="fr-FR" sz="1600" dirty="0" err="1" smtClean="0"/>
              <a:t>Create</a:t>
            </a:r>
            <a:r>
              <a:rPr lang="fr-FR" sz="1600" dirty="0" smtClean="0"/>
              <a:t>, Read, </a:t>
            </a:r>
            <a:r>
              <a:rPr lang="fr-FR" sz="1600" dirty="0" err="1" smtClean="0"/>
              <a:t>Remove</a:t>
            </a:r>
            <a:endParaRPr lang="fr-FR" sz="1600" dirty="0" smtClean="0"/>
          </a:p>
          <a:p>
            <a:pPr algn="just"/>
            <a:r>
              <a:rPr lang="fr-FR" sz="2000" dirty="0" err="1" smtClean="0"/>
              <a:t>Friendship</a:t>
            </a:r>
            <a:endParaRPr lang="fr-FR" sz="2000" dirty="0" smtClean="0"/>
          </a:p>
          <a:p>
            <a:pPr lvl="2" algn="just"/>
            <a:r>
              <a:rPr lang="fr-FR" sz="1600" dirty="0" err="1" smtClean="0"/>
              <a:t>Accept</a:t>
            </a:r>
            <a:r>
              <a:rPr lang="fr-FR" sz="1600" dirty="0" smtClean="0"/>
              <a:t>, Cancel, </a:t>
            </a:r>
            <a:r>
              <a:rPr lang="fr-FR" sz="1600" dirty="0" err="1" smtClean="0"/>
              <a:t>Decline</a:t>
            </a:r>
            <a:r>
              <a:rPr lang="fr-FR" sz="1600" dirty="0" smtClean="0"/>
              <a:t>, Invite, Read, </a:t>
            </a:r>
            <a:r>
              <a:rPr lang="fr-FR" sz="1600" dirty="0" err="1" smtClean="0"/>
              <a:t>Remove</a:t>
            </a:r>
            <a:r>
              <a:rPr lang="fr-FR" sz="1600" dirty="0" smtClean="0"/>
              <a:t>, </a:t>
            </a:r>
            <a:r>
              <a:rPr lang="fr-FR" sz="1600" dirty="0" err="1" smtClean="0"/>
              <a:t>Search</a:t>
            </a:r>
            <a:endParaRPr lang="fr-FR" sz="1600" dirty="0" smtClean="0"/>
          </a:p>
          <a:p>
            <a:pPr algn="just"/>
            <a:r>
              <a:rPr lang="fr-FR" sz="2000" dirty="0" smtClean="0"/>
              <a:t>Notification</a:t>
            </a:r>
          </a:p>
          <a:p>
            <a:pPr lvl="2" algn="just"/>
            <a:r>
              <a:rPr lang="fr-FR" sz="1600" dirty="0" err="1" smtClean="0"/>
              <a:t>Create</a:t>
            </a:r>
            <a:r>
              <a:rPr lang="fr-FR" sz="1600" dirty="0" smtClean="0"/>
              <a:t>, Read, </a:t>
            </a:r>
            <a:r>
              <a:rPr lang="fr-FR" sz="1600" dirty="0" err="1" smtClean="0"/>
              <a:t>Remove</a:t>
            </a:r>
            <a:endParaRPr lang="fr-FR" sz="1600" dirty="0" smtClean="0"/>
          </a:p>
          <a:p>
            <a:pPr algn="just"/>
            <a:r>
              <a:rPr lang="fr-FR" sz="2000" dirty="0" smtClean="0"/>
              <a:t>Post</a:t>
            </a:r>
          </a:p>
          <a:p>
            <a:pPr lvl="2" algn="just"/>
            <a:r>
              <a:rPr lang="fr-FR" sz="1600" dirty="0" err="1" smtClean="0"/>
              <a:t>Create</a:t>
            </a:r>
            <a:r>
              <a:rPr lang="fr-FR" sz="1600" dirty="0" smtClean="0"/>
              <a:t>, Edit, </a:t>
            </a:r>
            <a:r>
              <a:rPr lang="fr-FR" sz="1600" dirty="0" err="1" smtClean="0"/>
              <a:t>Hashtag</a:t>
            </a:r>
            <a:r>
              <a:rPr lang="fr-FR" sz="1600" dirty="0" smtClean="0"/>
              <a:t>, </a:t>
            </a:r>
            <a:r>
              <a:rPr lang="fr-FR" sz="1600" dirty="0" err="1" smtClean="0"/>
              <a:t>Like</a:t>
            </a:r>
            <a:r>
              <a:rPr lang="fr-FR" sz="1600" dirty="0" smtClean="0"/>
              <a:t>, Most, </a:t>
            </a:r>
            <a:r>
              <a:rPr lang="fr-FR" sz="1600" dirty="0" err="1" smtClean="0"/>
              <a:t>MostLike</a:t>
            </a:r>
            <a:r>
              <a:rPr lang="fr-FR" sz="1600" dirty="0" smtClean="0"/>
              <a:t>, Read, </a:t>
            </a:r>
            <a:r>
              <a:rPr lang="fr-FR" sz="1600" dirty="0" err="1" smtClean="0"/>
              <a:t>Remove</a:t>
            </a:r>
            <a:endParaRPr lang="fr-FR" sz="1600" dirty="0" smtClean="0"/>
          </a:p>
          <a:p>
            <a:pPr lvl="1" algn="just"/>
            <a:r>
              <a:rPr lang="fr-FR" sz="1800" dirty="0" smtClean="0"/>
              <a:t>Tag</a:t>
            </a:r>
          </a:p>
          <a:p>
            <a:pPr lvl="2" algn="just"/>
            <a:r>
              <a:rPr lang="fr-FR" sz="1600" dirty="0" err="1" smtClean="0"/>
              <a:t>Create</a:t>
            </a:r>
            <a:r>
              <a:rPr lang="fr-FR" sz="1600" dirty="0" smtClean="0"/>
              <a:t>, Read, </a:t>
            </a:r>
            <a:r>
              <a:rPr lang="fr-FR" sz="1600" dirty="0" err="1" smtClean="0"/>
              <a:t>Remove</a:t>
            </a:r>
            <a:endParaRPr lang="fr-FR" sz="1800" dirty="0" smtClean="0"/>
          </a:p>
          <a:p>
            <a:pPr lvl="1" algn="just">
              <a:buNone/>
            </a:pPr>
            <a:endParaRPr lang="fr-F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BusinessLayer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5696" y="2132856"/>
            <a:ext cx="5122912" cy="43251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600" dirty="0" smtClean="0"/>
              <a:t>Nom des différentes méthodes :</a:t>
            </a:r>
          </a:p>
          <a:p>
            <a:pPr lvl="1" algn="just"/>
            <a:r>
              <a:rPr lang="fr-FR" sz="2100" dirty="0" smtClean="0"/>
              <a:t>__</a:t>
            </a:r>
            <a:r>
              <a:rPr lang="fr-FR" sz="2100" dirty="0" err="1" smtClean="0"/>
              <a:t>construct</a:t>
            </a:r>
            <a:r>
              <a:rPr lang="fr-FR" sz="2100" dirty="0" smtClean="0"/>
              <a:t>($_</a:t>
            </a:r>
            <a:r>
              <a:rPr lang="fr-FR" sz="2100" dirty="0" err="1" smtClean="0"/>
              <a:t>useToken</a:t>
            </a:r>
            <a:r>
              <a:rPr lang="fr-FR" sz="2100" dirty="0" smtClean="0"/>
              <a:t>=</a:t>
            </a:r>
            <a:r>
              <a:rPr lang="fr-FR" sz="2100" dirty="0" err="1" smtClean="0"/>
              <a:t>true</a:t>
            </a:r>
            <a:r>
              <a:rPr lang="fr-FR" sz="2100" dirty="0" smtClean="0"/>
              <a:t>)</a:t>
            </a:r>
            <a:endParaRPr lang="fr-FR" sz="2100" dirty="0" smtClean="0"/>
          </a:p>
          <a:p>
            <a:pPr lvl="1" algn="just"/>
            <a:r>
              <a:rPr lang="fr-FR" sz="2100" dirty="0" err="1" smtClean="0"/>
              <a:t>getIdUser</a:t>
            </a:r>
            <a:r>
              <a:rPr lang="fr-FR" sz="2100" dirty="0" smtClean="0"/>
              <a:t>()</a:t>
            </a:r>
          </a:p>
          <a:p>
            <a:pPr lvl="1" algn="just"/>
            <a:r>
              <a:rPr lang="fr-FR" sz="2100" dirty="0" err="1" smtClean="0"/>
              <a:t>getToken</a:t>
            </a:r>
            <a:r>
              <a:rPr lang="fr-FR" sz="2100" dirty="0" smtClean="0"/>
              <a:t>($</a:t>
            </a:r>
            <a:r>
              <a:rPr lang="fr-FR" sz="2100" dirty="0" err="1" smtClean="0"/>
              <a:t>_id</a:t>
            </a:r>
            <a:r>
              <a:rPr lang="fr-FR" sz="2100" dirty="0" smtClean="0"/>
              <a:t>)</a:t>
            </a:r>
          </a:p>
          <a:p>
            <a:pPr lvl="1" algn="just"/>
            <a:r>
              <a:rPr lang="fr-FR" sz="2100" dirty="0" err="1" smtClean="0"/>
              <a:t>checkToken</a:t>
            </a:r>
            <a:r>
              <a:rPr lang="fr-FR" sz="2100" dirty="0" smtClean="0"/>
              <a:t>($</a:t>
            </a:r>
            <a:r>
              <a:rPr lang="fr-FR" sz="2100" dirty="0" err="1" smtClean="0"/>
              <a:t>_token</a:t>
            </a:r>
            <a:r>
              <a:rPr lang="fr-FR" sz="2100" dirty="0" smtClean="0"/>
              <a:t>)</a:t>
            </a:r>
          </a:p>
          <a:p>
            <a:pPr lvl="1" algn="just"/>
            <a:r>
              <a:rPr lang="fr-FR" sz="2100" dirty="0" err="1" smtClean="0"/>
              <a:t>addData</a:t>
            </a:r>
            <a:r>
              <a:rPr lang="fr-FR" sz="2100" dirty="0" smtClean="0"/>
              <a:t>($</a:t>
            </a:r>
            <a:r>
              <a:rPr lang="fr-FR" sz="2100" dirty="0" err="1" smtClean="0"/>
              <a:t>_data</a:t>
            </a:r>
            <a:r>
              <a:rPr lang="fr-FR" sz="2100" dirty="0" smtClean="0"/>
              <a:t>)</a:t>
            </a:r>
          </a:p>
          <a:p>
            <a:pPr lvl="1" algn="just"/>
            <a:r>
              <a:rPr lang="fr-FR" sz="2100" dirty="0" err="1" smtClean="0"/>
              <a:t>getMethod</a:t>
            </a:r>
            <a:r>
              <a:rPr lang="fr-FR" sz="2100" dirty="0" smtClean="0"/>
              <a:t>()</a:t>
            </a:r>
          </a:p>
          <a:p>
            <a:pPr lvl="1" algn="just"/>
            <a:r>
              <a:rPr lang="fr-FR" sz="2100" dirty="0" err="1" smtClean="0"/>
              <a:t>getRequest</a:t>
            </a:r>
            <a:r>
              <a:rPr lang="fr-FR" sz="2100" dirty="0" smtClean="0"/>
              <a:t>($</a:t>
            </a:r>
            <a:r>
              <a:rPr lang="fr-FR" sz="2100" dirty="0" err="1" smtClean="0"/>
              <a:t>_key</a:t>
            </a:r>
            <a:r>
              <a:rPr lang="fr-FR" sz="2100" dirty="0" smtClean="0"/>
              <a:t>)</a:t>
            </a:r>
          </a:p>
          <a:p>
            <a:pPr lvl="1" algn="just"/>
            <a:r>
              <a:rPr lang="fr-FR" sz="2100" dirty="0" err="1" smtClean="0"/>
              <a:t>setRequest</a:t>
            </a:r>
            <a:r>
              <a:rPr lang="fr-FR" sz="2100" dirty="0" smtClean="0"/>
              <a:t>()</a:t>
            </a:r>
          </a:p>
          <a:p>
            <a:pPr lvl="1" algn="just"/>
            <a:r>
              <a:rPr lang="fr-FR" sz="2100" dirty="0" err="1" smtClean="0"/>
              <a:t>cleanInputs</a:t>
            </a:r>
            <a:r>
              <a:rPr lang="fr-FR" sz="2100" dirty="0" smtClean="0"/>
              <a:t>($</a:t>
            </a:r>
            <a:r>
              <a:rPr lang="fr-FR" sz="2100" dirty="0" err="1" smtClean="0"/>
              <a:t>_data</a:t>
            </a:r>
            <a:r>
              <a:rPr lang="fr-FR" sz="2100" dirty="0" smtClean="0"/>
              <a:t>) </a:t>
            </a:r>
          </a:p>
          <a:p>
            <a:pPr lvl="1" algn="just"/>
            <a:r>
              <a:rPr lang="fr-FR" sz="2100" dirty="0" err="1" smtClean="0"/>
              <a:t>setCode</a:t>
            </a:r>
            <a:r>
              <a:rPr lang="fr-FR" sz="2100" dirty="0" smtClean="0"/>
              <a:t>($code)</a:t>
            </a:r>
          </a:p>
          <a:p>
            <a:pPr lvl="1" algn="just"/>
            <a:r>
              <a:rPr lang="fr-FR" sz="2100" dirty="0" err="1" smtClean="0"/>
              <a:t>getError</a:t>
            </a:r>
            <a:r>
              <a:rPr lang="fr-FR" sz="2100" dirty="0" smtClean="0"/>
              <a:t>($type)</a:t>
            </a:r>
          </a:p>
          <a:p>
            <a:pPr lvl="1" algn="just"/>
            <a:r>
              <a:rPr lang="fr-FR" sz="2100" dirty="0" err="1" smtClean="0"/>
              <a:t>response</a:t>
            </a:r>
            <a:r>
              <a:rPr lang="fr-FR" sz="2100" dirty="0" smtClean="0"/>
              <a:t>()</a:t>
            </a:r>
            <a:endParaRPr lang="fr-FR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PDO</a:t>
            </a:r>
          </a:p>
          <a:p>
            <a:pPr lvl="1"/>
            <a:r>
              <a:rPr lang="fr-FR" dirty="0" smtClean="0"/>
              <a:t>Eviter les </a:t>
            </a:r>
            <a:r>
              <a:rPr lang="fr-FR" dirty="0" smtClean="0">
                <a:solidFill>
                  <a:schemeClr val="tx1"/>
                </a:solidFill>
              </a:rPr>
              <a:t>injections SQL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smtClean="0"/>
              <a:t>Token</a:t>
            </a:r>
            <a:endParaRPr lang="fr-FR" dirty="0" smtClean="0"/>
          </a:p>
          <a:p>
            <a:pPr lvl="1"/>
            <a:r>
              <a:rPr lang="fr-FR" dirty="0" smtClean="0"/>
              <a:t>Transmission par entête </a:t>
            </a:r>
            <a:r>
              <a:rPr lang="fr-FR" dirty="0" smtClean="0"/>
              <a:t>HTTP(</a:t>
            </a:r>
            <a:r>
              <a:rPr lang="fr-FR" dirty="0" smtClean="0">
                <a:solidFill>
                  <a:schemeClr val="tx1"/>
                </a:solidFill>
              </a:rPr>
              <a:t>Basic </a:t>
            </a:r>
            <a:r>
              <a:rPr lang="fr-FR" dirty="0" err="1" smtClean="0">
                <a:solidFill>
                  <a:schemeClr val="tx1"/>
                </a:solidFill>
              </a:rPr>
              <a:t>Authorization</a:t>
            </a:r>
            <a:r>
              <a:rPr lang="fr-FR" dirty="0" smtClean="0"/>
              <a:t>) et crypté en </a:t>
            </a:r>
            <a:r>
              <a:rPr lang="fr-FR" dirty="0" smtClean="0">
                <a:solidFill>
                  <a:schemeClr val="tx1"/>
                </a:solidFill>
              </a:rPr>
              <a:t>base64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Généré à partir d’un «</a:t>
            </a:r>
            <a:r>
              <a:rPr lang="fr-FR" dirty="0" smtClean="0">
                <a:solidFill>
                  <a:schemeClr val="tx1"/>
                </a:solidFill>
              </a:rPr>
              <a:t>grain de sable</a:t>
            </a:r>
            <a:r>
              <a:rPr lang="fr-FR" dirty="0" smtClean="0"/>
              <a:t>» propre au serveur et de l’ID Utilisateur (cryptage </a:t>
            </a:r>
            <a:r>
              <a:rPr lang="fr-FR" dirty="0" smtClean="0">
                <a:solidFill>
                  <a:schemeClr val="tx1"/>
                </a:solidFill>
              </a:rPr>
              <a:t>sha256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Génération de </a:t>
            </a:r>
            <a:r>
              <a:rPr lang="fr-FR" dirty="0" smtClean="0">
                <a:solidFill>
                  <a:schemeClr val="tx1"/>
                </a:solidFill>
              </a:rPr>
              <a:t>sessions</a:t>
            </a:r>
            <a:r>
              <a:rPr lang="fr-FR" dirty="0" smtClean="0"/>
              <a:t> à l’inscription et la connexion à partir du </a:t>
            </a:r>
            <a:r>
              <a:rPr lang="fr-FR" dirty="0" err="1" smtClean="0">
                <a:solidFill>
                  <a:schemeClr val="tx1"/>
                </a:solidFill>
              </a:rPr>
              <a:t>Token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de sortie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060848"/>
            <a:ext cx="1738536" cy="531504"/>
          </a:xfrm>
        </p:spPr>
        <p:txBody>
          <a:bodyPr/>
          <a:lstStyle/>
          <a:p>
            <a:r>
              <a:rPr lang="fr-FR" dirty="0" smtClean="0"/>
              <a:t>JSON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427984" y="22768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292080" y="2060848"/>
            <a:ext cx="1738536" cy="53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fr-FR" sz="2800" dirty="0" smtClean="0"/>
              <a:t>XML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sample-xml-js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936"/>
            <a:ext cx="9144000" cy="29525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111</TotalTime>
  <Words>204</Words>
  <Application>Microsoft Office PowerPoint</Application>
  <PresentationFormat>Affichage à l'écran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 2</vt:lpstr>
      <vt:lpstr>Urbain</vt:lpstr>
      <vt:lpstr>iSocialNetwork</vt:lpstr>
      <vt:lpstr>Base de Données</vt:lpstr>
      <vt:lpstr>Domaine Fonctionnel</vt:lpstr>
      <vt:lpstr>Classe BusinessLayer</vt:lpstr>
      <vt:lpstr>Sécurité</vt:lpstr>
      <vt:lpstr>Format de sortie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VACQUEREL Bruno (bvacquer)</dc:creator>
  <cp:lastModifiedBy>Ismail Nguyen</cp:lastModifiedBy>
  <cp:revision>13</cp:revision>
  <dcterms:created xsi:type="dcterms:W3CDTF">2015-05-27T14:08:32Z</dcterms:created>
  <dcterms:modified xsi:type="dcterms:W3CDTF">2015-05-27T16:07:32Z</dcterms:modified>
</cp:coreProperties>
</file>