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jpg"/>
  <Override PartName="/ppt/notesSlides/notesSlide1.xml" ContentType="application/vnd.openxmlformats-officedocument.presentationml.notesSlide+xml"/>
  <Override PartName="/ppt/media/image5.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7.jpg" ContentType="image/jpg"/>
  <Override PartName="/ppt/media/image18.jpg" ContentType="image/jp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3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40"/>
  </p:notesMasterIdLst>
  <p:sldIdLst>
    <p:sldId id="256" r:id="rId2"/>
    <p:sldId id="302" r:id="rId3"/>
    <p:sldId id="258" r:id="rId4"/>
    <p:sldId id="303" r:id="rId5"/>
    <p:sldId id="304" r:id="rId6"/>
    <p:sldId id="305" r:id="rId7"/>
    <p:sldId id="306" r:id="rId8"/>
    <p:sldId id="307" r:id="rId9"/>
    <p:sldId id="308" r:id="rId10"/>
    <p:sldId id="263" r:id="rId11"/>
    <p:sldId id="309" r:id="rId12"/>
    <p:sldId id="310" r:id="rId13"/>
    <p:sldId id="311" r:id="rId14"/>
    <p:sldId id="335" r:id="rId15"/>
    <p:sldId id="336" r:id="rId16"/>
    <p:sldId id="313" r:id="rId17"/>
    <p:sldId id="314" r:id="rId18"/>
    <p:sldId id="315" r:id="rId19"/>
    <p:sldId id="316" r:id="rId20"/>
    <p:sldId id="334" r:id="rId21"/>
    <p:sldId id="317" r:id="rId22"/>
    <p:sldId id="318" r:id="rId23"/>
    <p:sldId id="319" r:id="rId24"/>
    <p:sldId id="261" r:id="rId25"/>
    <p:sldId id="320" r:id="rId26"/>
    <p:sldId id="321" r:id="rId27"/>
    <p:sldId id="322" r:id="rId28"/>
    <p:sldId id="323" r:id="rId29"/>
    <p:sldId id="324" r:id="rId30"/>
    <p:sldId id="325" r:id="rId31"/>
    <p:sldId id="326" r:id="rId32"/>
    <p:sldId id="327" r:id="rId33"/>
    <p:sldId id="328" r:id="rId34"/>
    <p:sldId id="329" r:id="rId35"/>
    <p:sldId id="330" r:id="rId36"/>
    <p:sldId id="332" r:id="rId37"/>
    <p:sldId id="266" r:id="rId38"/>
    <p:sldId id="267" r:id="rId3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10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pngall.com/1-number-png" TargetMode="External"/><Relationship Id="rId1"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diagrams/_rels/data2.xml.rels><?xml version="1.0" encoding="UTF-8" standalone="yes"?>
<Relationships xmlns="http://schemas.openxmlformats.org/package/2006/relationships"><Relationship Id="rId8" Type="http://schemas.openxmlformats.org/officeDocument/2006/relationships/hyperlink" Target="https://www.freepngimg.com/png/9042-8-number-png" TargetMode="Externa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hyperlink" Target="https://freepngimg.com/png/9047-5-number-png" TargetMode="External"/><Relationship Id="rId1" Type="http://schemas.openxmlformats.org/officeDocument/2006/relationships/image" Target="../media/image10.png"/><Relationship Id="rId6" Type="http://schemas.openxmlformats.org/officeDocument/2006/relationships/hyperlink" Target="https://freepngimg.com/png/9040-7-number-png" TargetMode="External"/><Relationship Id="rId5" Type="http://schemas.openxmlformats.org/officeDocument/2006/relationships/image" Target="../media/image12.png"/><Relationship Id="rId4" Type="http://schemas.openxmlformats.org/officeDocument/2006/relationships/hyperlink" Target="https://freepngimg.com/png/9044-6-number-png"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pngall.com/1-number-png" TargetMode="External"/><Relationship Id="rId1"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8" Type="http://schemas.openxmlformats.org/officeDocument/2006/relationships/hyperlink" Target="https://www.freepngimg.com/png/9042-8-number-png" TargetMode="Externa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hyperlink" Target="https://freepngimg.com/png/9047-5-number-png" TargetMode="External"/><Relationship Id="rId1" Type="http://schemas.openxmlformats.org/officeDocument/2006/relationships/image" Target="../media/image10.png"/><Relationship Id="rId6" Type="http://schemas.openxmlformats.org/officeDocument/2006/relationships/hyperlink" Target="https://freepngimg.com/png/9040-7-number-png" TargetMode="External"/><Relationship Id="rId5" Type="http://schemas.openxmlformats.org/officeDocument/2006/relationships/image" Target="../media/image12.png"/><Relationship Id="rId4" Type="http://schemas.openxmlformats.org/officeDocument/2006/relationships/hyperlink" Target="https://freepngimg.com/png/9044-6-number-p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36B9D-2315-4CF5-B885-991E59C67770}"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D6EB4D40-5635-4AEB-A9CF-69F738E2DFCD}">
      <dgm:prSet phldrT="[Text]" custT="1"/>
      <dgm:spPr/>
      <dgm:t>
        <a:bodyPr/>
        <a:lstStyle/>
        <a:p>
          <a:r>
            <a:rPr lang="en-US" sz="1400" b="1"/>
            <a:t>Prinsip standar teknis </a:t>
          </a:r>
        </a:p>
        <a:p>
          <a:r>
            <a:rPr lang="en-US" sz="1400"/>
            <a:t>Setiap anggota profesi harus melaksanakan jasa profesional yang relevan dengan bidang profesinya.</a:t>
          </a:r>
        </a:p>
      </dgm:t>
    </dgm:pt>
    <dgm:pt modelId="{561B6833-7F6C-4D97-BAE4-2553661EE39A}" type="parTrans" cxnId="{2EA269F5-D0F5-494A-81F9-345516AF1DC2}">
      <dgm:prSet/>
      <dgm:spPr/>
      <dgm:t>
        <a:bodyPr/>
        <a:lstStyle/>
        <a:p>
          <a:endParaRPr lang="en-US" sz="1800"/>
        </a:p>
      </dgm:t>
    </dgm:pt>
    <dgm:pt modelId="{692CA7FA-5553-4DEE-81F8-2887ED3DCF71}" type="sibTrans" cxnId="{2EA269F5-D0F5-494A-81F9-345516AF1DC2}">
      <dgm:prSet/>
      <dgm:spPr/>
      <dgm:t>
        <a:bodyPr/>
        <a:lstStyle/>
        <a:p>
          <a:endParaRPr lang="en-US" sz="1800"/>
        </a:p>
      </dgm:t>
    </dgm:pt>
    <dgm:pt modelId="{0924624C-94D0-449D-8BA2-FA0D08804765}">
      <dgm:prSet phldrT="[Text]" custT="1"/>
      <dgm:spPr/>
      <dgm:t>
        <a:bodyPr/>
        <a:lstStyle/>
        <a:p>
          <a:r>
            <a:rPr lang="en-US" sz="1400" b="1"/>
            <a:t>Prinsip Kompetensi </a:t>
          </a:r>
        </a:p>
        <a:p>
          <a:r>
            <a:rPr lang="en-US" sz="1400"/>
            <a:t>Setiap anggota profesi harus melaksanakan pekerjaan sesuai jasa profesionalnya dengan kehati-hatian, kompetensi dan ketekunan.</a:t>
          </a:r>
        </a:p>
      </dgm:t>
    </dgm:pt>
    <dgm:pt modelId="{1C7E4D17-3C56-48A7-9E3B-2C4F2D061D35}" type="parTrans" cxnId="{5F559CAD-8875-4252-800E-0BE1C0D39615}">
      <dgm:prSet/>
      <dgm:spPr/>
      <dgm:t>
        <a:bodyPr/>
        <a:lstStyle/>
        <a:p>
          <a:endParaRPr lang="en-US" sz="1800"/>
        </a:p>
      </dgm:t>
    </dgm:pt>
    <dgm:pt modelId="{73E4D994-30D0-4B73-8BCA-12307B4963DA}" type="sibTrans" cxnId="{5F559CAD-8875-4252-800E-0BE1C0D39615}">
      <dgm:prSet/>
      <dgm:spPr/>
      <dgm:t>
        <a:bodyPr/>
        <a:lstStyle/>
        <a:p>
          <a:endParaRPr lang="en-US" sz="1800"/>
        </a:p>
      </dgm:t>
    </dgm:pt>
    <dgm:pt modelId="{4BBCBAB8-F120-4D0B-A5AC-2DBE3E88A444}">
      <dgm:prSet custT="1"/>
      <dgm:spPr/>
      <dgm:t>
        <a:bodyPr/>
        <a:lstStyle/>
        <a:p>
          <a:r>
            <a:rPr lang="en-US" sz="1400" b="1"/>
            <a:t>Prinsip Tanggung Jawab Profesi </a:t>
          </a:r>
        </a:p>
        <a:p>
          <a:r>
            <a:rPr lang="en-US" sz="1400"/>
            <a:t>Dalam melaksanakan tanggungjawabnya, setiap anggota harus menggunakan pertimbangan moral dan profesional.</a:t>
          </a:r>
        </a:p>
      </dgm:t>
    </dgm:pt>
    <dgm:pt modelId="{09BECD0F-2790-44A4-9ED7-6283A69D52DB}" type="parTrans" cxnId="{8795410A-2987-4987-9326-19B8BBB8A172}">
      <dgm:prSet/>
      <dgm:spPr/>
      <dgm:t>
        <a:bodyPr/>
        <a:lstStyle/>
        <a:p>
          <a:endParaRPr lang="en-US" sz="1800"/>
        </a:p>
      </dgm:t>
    </dgm:pt>
    <dgm:pt modelId="{FDA9394D-0645-493F-B470-BBAEE3A68F73}" type="sibTrans" cxnId="{8795410A-2987-4987-9326-19B8BBB8A172}">
      <dgm:prSet/>
      <dgm:spPr/>
      <dgm:t>
        <a:bodyPr/>
        <a:lstStyle/>
        <a:p>
          <a:endParaRPr lang="en-US" sz="1800"/>
        </a:p>
      </dgm:t>
    </dgm:pt>
    <dgm:pt modelId="{8264C8E4-86DB-485F-B392-BCE2FBC67326}">
      <dgm:prSet custT="1"/>
      <dgm:spPr/>
      <dgm:t>
        <a:bodyPr/>
        <a:lstStyle/>
        <a:p>
          <a:r>
            <a:rPr lang="en-US" sz="1400" b="1"/>
            <a:t>Prinsip Kepentingan </a:t>
          </a:r>
        </a:p>
        <a:p>
          <a:r>
            <a:rPr lang="en-US" sz="1400"/>
            <a:t>Publik Setiap anggota berkewajiban senantiasa bertindak dalam kerangka pelayanan kepada publik, menghormati kepercayaan publik.</a:t>
          </a:r>
        </a:p>
      </dgm:t>
    </dgm:pt>
    <dgm:pt modelId="{AEA19BF5-0D7C-4B01-9C61-27554E86D790}" type="parTrans" cxnId="{910EFD37-5FA4-40F1-A22D-C7E3034F2ADC}">
      <dgm:prSet/>
      <dgm:spPr/>
      <dgm:t>
        <a:bodyPr/>
        <a:lstStyle/>
        <a:p>
          <a:endParaRPr lang="en-US" sz="1800"/>
        </a:p>
      </dgm:t>
    </dgm:pt>
    <dgm:pt modelId="{45313B28-7EF9-45FE-8B17-AAAA912C219B}" type="sibTrans" cxnId="{910EFD37-5FA4-40F1-A22D-C7E3034F2ADC}">
      <dgm:prSet/>
      <dgm:spPr/>
      <dgm:t>
        <a:bodyPr/>
        <a:lstStyle/>
        <a:p>
          <a:endParaRPr lang="en-US" sz="1800"/>
        </a:p>
      </dgm:t>
    </dgm:pt>
    <dgm:pt modelId="{9D26F096-D25E-4271-9745-BDCC5D2FE414}" type="pres">
      <dgm:prSet presAssocID="{83D36B9D-2315-4CF5-B885-991E59C67770}" presName="Name0" presStyleCnt="0">
        <dgm:presLayoutVars>
          <dgm:dir/>
          <dgm:resizeHandles val="exact"/>
        </dgm:presLayoutVars>
      </dgm:prSet>
      <dgm:spPr/>
    </dgm:pt>
    <dgm:pt modelId="{5B3AC669-846B-4191-BAC5-116496572A89}" type="pres">
      <dgm:prSet presAssocID="{D6EB4D40-5635-4AEB-A9CF-69F738E2DFCD}" presName="composite" presStyleCnt="0"/>
      <dgm:spPr/>
    </dgm:pt>
    <dgm:pt modelId="{A5654949-1220-45DF-86F4-0B46216175FF}" type="pres">
      <dgm:prSet presAssocID="{D6EB4D40-5635-4AEB-A9CF-69F738E2DFCD}" presName="rect1" presStyleLbl="trAlignAcc1" presStyleIdx="0" presStyleCnt="4">
        <dgm:presLayoutVars>
          <dgm:bulletEnabled val="1"/>
        </dgm:presLayoutVars>
      </dgm:prSet>
      <dgm:spPr/>
    </dgm:pt>
    <dgm:pt modelId="{85BBF5E6-A3F0-4C26-97BB-9424A9459D1E}" type="pres">
      <dgm:prSet presAssocID="{D6EB4D40-5635-4AEB-A9CF-69F738E2DFCD}" presName="rect2"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61000" r="-61000"/>
          </a:stretch>
        </a:blipFill>
      </dgm:spPr>
    </dgm:pt>
    <dgm:pt modelId="{B8D8F062-F46E-4894-A625-AF17105C1858}" type="pres">
      <dgm:prSet presAssocID="{692CA7FA-5553-4DEE-81F8-2887ED3DCF71}" presName="sibTrans" presStyleCnt="0"/>
      <dgm:spPr/>
    </dgm:pt>
    <dgm:pt modelId="{647563B3-C95F-42D8-B7FA-020B02BC6BE1}" type="pres">
      <dgm:prSet presAssocID="{0924624C-94D0-449D-8BA2-FA0D08804765}" presName="composite" presStyleCnt="0"/>
      <dgm:spPr/>
    </dgm:pt>
    <dgm:pt modelId="{68AD16FC-F52E-4F9D-A417-7568F8BA7731}" type="pres">
      <dgm:prSet presAssocID="{0924624C-94D0-449D-8BA2-FA0D08804765}" presName="rect1" presStyleLbl="trAlignAcc1" presStyleIdx="1" presStyleCnt="4">
        <dgm:presLayoutVars>
          <dgm:bulletEnabled val="1"/>
        </dgm:presLayoutVars>
      </dgm:prSet>
      <dgm:spPr/>
    </dgm:pt>
    <dgm:pt modelId="{1F00C6A5-D4DD-40EB-B23B-82240899DB28}" type="pres">
      <dgm:prSet presAssocID="{0924624C-94D0-449D-8BA2-FA0D08804765}" presName="rect2" presStyleLbl="fgImgPlace1" presStyleIdx="1" presStyleCnt="4"/>
      <dgm:spPr>
        <a:blipFill>
          <a:blip xmlns:r="http://schemas.openxmlformats.org/officeDocument/2006/relationships" r:embed="rId3"/>
          <a:srcRect/>
          <a:stretch>
            <a:fillRect l="-25000" r="-25000"/>
          </a:stretch>
        </a:blipFill>
      </dgm:spPr>
    </dgm:pt>
    <dgm:pt modelId="{7CBE91F7-1AEA-4192-9B7C-E6C6C76DB562}" type="pres">
      <dgm:prSet presAssocID="{73E4D994-30D0-4B73-8BCA-12307B4963DA}" presName="sibTrans" presStyleCnt="0"/>
      <dgm:spPr/>
    </dgm:pt>
    <dgm:pt modelId="{C11CA409-6612-46C0-B563-837A0FFCE011}" type="pres">
      <dgm:prSet presAssocID="{4BBCBAB8-F120-4D0B-A5AC-2DBE3E88A444}" presName="composite" presStyleCnt="0"/>
      <dgm:spPr/>
    </dgm:pt>
    <dgm:pt modelId="{83B2B6DF-0A8F-4F44-978F-278DBC356D89}" type="pres">
      <dgm:prSet presAssocID="{4BBCBAB8-F120-4D0B-A5AC-2DBE3E88A444}" presName="rect1" presStyleLbl="trAlignAcc1" presStyleIdx="2" presStyleCnt="4">
        <dgm:presLayoutVars>
          <dgm:bulletEnabled val="1"/>
        </dgm:presLayoutVars>
      </dgm:prSet>
      <dgm:spPr/>
    </dgm:pt>
    <dgm:pt modelId="{43AC6C02-4B7F-4AE5-B8C3-8582332D6EDA}" type="pres">
      <dgm:prSet presAssocID="{4BBCBAB8-F120-4D0B-A5AC-2DBE3E88A444}" presName="rect2" presStyleLbl="fgImgPlace1"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682EE2DF-CC8A-4F4D-BB78-976BEDBCF2BB}" type="pres">
      <dgm:prSet presAssocID="{FDA9394D-0645-493F-B470-BBAEE3A68F73}" presName="sibTrans" presStyleCnt="0"/>
      <dgm:spPr/>
    </dgm:pt>
    <dgm:pt modelId="{6132A916-DA16-49BF-9186-93C4FB9A2615}" type="pres">
      <dgm:prSet presAssocID="{8264C8E4-86DB-485F-B392-BCE2FBC67326}" presName="composite" presStyleCnt="0"/>
      <dgm:spPr/>
    </dgm:pt>
    <dgm:pt modelId="{8D389862-2FD6-4021-976A-2C1294416A64}" type="pres">
      <dgm:prSet presAssocID="{8264C8E4-86DB-485F-B392-BCE2FBC67326}" presName="rect1" presStyleLbl="trAlignAcc1" presStyleIdx="3" presStyleCnt="4">
        <dgm:presLayoutVars>
          <dgm:bulletEnabled val="1"/>
        </dgm:presLayoutVars>
      </dgm:prSet>
      <dgm:spPr/>
    </dgm:pt>
    <dgm:pt modelId="{1A967655-4023-4187-BBD5-1F06E414F2FD}" type="pres">
      <dgm:prSet presAssocID="{8264C8E4-86DB-485F-B392-BCE2FBC67326}" presName="rect2" presStyleLbl="fgImgPlace1" presStyleIdx="3" presStyleCnt="4"/>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dgm:spPr>
    </dgm:pt>
  </dgm:ptLst>
  <dgm:cxnLst>
    <dgm:cxn modelId="{8795410A-2987-4987-9326-19B8BBB8A172}" srcId="{83D36B9D-2315-4CF5-B885-991E59C67770}" destId="{4BBCBAB8-F120-4D0B-A5AC-2DBE3E88A444}" srcOrd="2" destOrd="0" parTransId="{09BECD0F-2790-44A4-9ED7-6283A69D52DB}" sibTransId="{FDA9394D-0645-493F-B470-BBAEE3A68F73}"/>
    <dgm:cxn modelId="{A72C9713-0005-4074-BD10-1AEAF6871937}" type="presOf" srcId="{0924624C-94D0-449D-8BA2-FA0D08804765}" destId="{68AD16FC-F52E-4F9D-A417-7568F8BA7731}" srcOrd="0" destOrd="0" presId="urn:microsoft.com/office/officeart/2008/layout/PictureStrips"/>
    <dgm:cxn modelId="{910EFD37-5FA4-40F1-A22D-C7E3034F2ADC}" srcId="{83D36B9D-2315-4CF5-B885-991E59C67770}" destId="{8264C8E4-86DB-485F-B392-BCE2FBC67326}" srcOrd="3" destOrd="0" parTransId="{AEA19BF5-0D7C-4B01-9C61-27554E86D790}" sibTransId="{45313B28-7EF9-45FE-8B17-AAAA912C219B}"/>
    <dgm:cxn modelId="{44D54875-36A4-45F8-A8B2-F93E0AB767F0}" type="presOf" srcId="{83D36B9D-2315-4CF5-B885-991E59C67770}" destId="{9D26F096-D25E-4271-9745-BDCC5D2FE414}" srcOrd="0" destOrd="0" presId="urn:microsoft.com/office/officeart/2008/layout/PictureStrips"/>
    <dgm:cxn modelId="{3BA5CD58-E3BD-4DF0-A6DB-1B1922BB7EC5}" type="presOf" srcId="{D6EB4D40-5635-4AEB-A9CF-69F738E2DFCD}" destId="{A5654949-1220-45DF-86F4-0B46216175FF}" srcOrd="0" destOrd="0" presId="urn:microsoft.com/office/officeart/2008/layout/PictureStrips"/>
    <dgm:cxn modelId="{DDB76B87-B59F-44B3-A165-AD068F656BDD}" type="presOf" srcId="{8264C8E4-86DB-485F-B392-BCE2FBC67326}" destId="{8D389862-2FD6-4021-976A-2C1294416A64}" srcOrd="0" destOrd="0" presId="urn:microsoft.com/office/officeart/2008/layout/PictureStrips"/>
    <dgm:cxn modelId="{27A7549A-E2BA-47D7-9D6A-C2011CB6AAE4}" type="presOf" srcId="{4BBCBAB8-F120-4D0B-A5AC-2DBE3E88A444}" destId="{83B2B6DF-0A8F-4F44-978F-278DBC356D89}" srcOrd="0" destOrd="0" presId="urn:microsoft.com/office/officeart/2008/layout/PictureStrips"/>
    <dgm:cxn modelId="{5F559CAD-8875-4252-800E-0BE1C0D39615}" srcId="{83D36B9D-2315-4CF5-B885-991E59C67770}" destId="{0924624C-94D0-449D-8BA2-FA0D08804765}" srcOrd="1" destOrd="0" parTransId="{1C7E4D17-3C56-48A7-9E3B-2C4F2D061D35}" sibTransId="{73E4D994-30D0-4B73-8BCA-12307B4963DA}"/>
    <dgm:cxn modelId="{2EA269F5-D0F5-494A-81F9-345516AF1DC2}" srcId="{83D36B9D-2315-4CF5-B885-991E59C67770}" destId="{D6EB4D40-5635-4AEB-A9CF-69F738E2DFCD}" srcOrd="0" destOrd="0" parTransId="{561B6833-7F6C-4D97-BAE4-2553661EE39A}" sibTransId="{692CA7FA-5553-4DEE-81F8-2887ED3DCF71}"/>
    <dgm:cxn modelId="{6B1F92D7-2A1E-4151-A00D-4FC7EA16FFF3}" type="presParOf" srcId="{9D26F096-D25E-4271-9745-BDCC5D2FE414}" destId="{5B3AC669-846B-4191-BAC5-116496572A89}" srcOrd="0" destOrd="0" presId="urn:microsoft.com/office/officeart/2008/layout/PictureStrips"/>
    <dgm:cxn modelId="{0B1A0DFA-9C09-4A9F-8CF0-060F82ADDE13}" type="presParOf" srcId="{5B3AC669-846B-4191-BAC5-116496572A89}" destId="{A5654949-1220-45DF-86F4-0B46216175FF}" srcOrd="0" destOrd="0" presId="urn:microsoft.com/office/officeart/2008/layout/PictureStrips"/>
    <dgm:cxn modelId="{32FC88A9-0880-47D6-8048-9F0798DDDA67}" type="presParOf" srcId="{5B3AC669-846B-4191-BAC5-116496572A89}" destId="{85BBF5E6-A3F0-4C26-97BB-9424A9459D1E}" srcOrd="1" destOrd="0" presId="urn:microsoft.com/office/officeart/2008/layout/PictureStrips"/>
    <dgm:cxn modelId="{58F4BA27-B138-40AE-A50A-0C09DE997A0D}" type="presParOf" srcId="{9D26F096-D25E-4271-9745-BDCC5D2FE414}" destId="{B8D8F062-F46E-4894-A625-AF17105C1858}" srcOrd="1" destOrd="0" presId="urn:microsoft.com/office/officeart/2008/layout/PictureStrips"/>
    <dgm:cxn modelId="{6E240C6F-FDFD-4BBE-A227-77DBBF25EB19}" type="presParOf" srcId="{9D26F096-D25E-4271-9745-BDCC5D2FE414}" destId="{647563B3-C95F-42D8-B7FA-020B02BC6BE1}" srcOrd="2" destOrd="0" presId="urn:microsoft.com/office/officeart/2008/layout/PictureStrips"/>
    <dgm:cxn modelId="{BD94C6DB-0E20-4B90-B3F9-6B89A9C70669}" type="presParOf" srcId="{647563B3-C95F-42D8-B7FA-020B02BC6BE1}" destId="{68AD16FC-F52E-4F9D-A417-7568F8BA7731}" srcOrd="0" destOrd="0" presId="urn:microsoft.com/office/officeart/2008/layout/PictureStrips"/>
    <dgm:cxn modelId="{AD4B16F4-2EAB-4FC4-A920-9245BF4579B7}" type="presParOf" srcId="{647563B3-C95F-42D8-B7FA-020B02BC6BE1}" destId="{1F00C6A5-D4DD-40EB-B23B-82240899DB28}" srcOrd="1" destOrd="0" presId="urn:microsoft.com/office/officeart/2008/layout/PictureStrips"/>
    <dgm:cxn modelId="{3EC60560-A1A7-48D7-805A-F69CF6A1C171}" type="presParOf" srcId="{9D26F096-D25E-4271-9745-BDCC5D2FE414}" destId="{7CBE91F7-1AEA-4192-9B7C-E6C6C76DB562}" srcOrd="3" destOrd="0" presId="urn:microsoft.com/office/officeart/2008/layout/PictureStrips"/>
    <dgm:cxn modelId="{F618DDCD-BFE9-4439-81B2-AEE009104367}" type="presParOf" srcId="{9D26F096-D25E-4271-9745-BDCC5D2FE414}" destId="{C11CA409-6612-46C0-B563-837A0FFCE011}" srcOrd="4" destOrd="0" presId="urn:microsoft.com/office/officeart/2008/layout/PictureStrips"/>
    <dgm:cxn modelId="{26CCF744-4AC5-4202-BF0E-EE4EEEF14A45}" type="presParOf" srcId="{C11CA409-6612-46C0-B563-837A0FFCE011}" destId="{83B2B6DF-0A8F-4F44-978F-278DBC356D89}" srcOrd="0" destOrd="0" presId="urn:microsoft.com/office/officeart/2008/layout/PictureStrips"/>
    <dgm:cxn modelId="{0B5CE922-02CF-4086-8532-2BA6E372E3BE}" type="presParOf" srcId="{C11CA409-6612-46C0-B563-837A0FFCE011}" destId="{43AC6C02-4B7F-4AE5-B8C3-8582332D6EDA}" srcOrd="1" destOrd="0" presId="urn:microsoft.com/office/officeart/2008/layout/PictureStrips"/>
    <dgm:cxn modelId="{E6DAF59D-8EFE-4396-B073-A4140C163032}" type="presParOf" srcId="{9D26F096-D25E-4271-9745-BDCC5D2FE414}" destId="{682EE2DF-CC8A-4F4D-BB78-976BEDBCF2BB}" srcOrd="5" destOrd="0" presId="urn:microsoft.com/office/officeart/2008/layout/PictureStrips"/>
    <dgm:cxn modelId="{683ADA48-4AE3-4B19-866D-AF737A715585}" type="presParOf" srcId="{9D26F096-D25E-4271-9745-BDCC5D2FE414}" destId="{6132A916-DA16-49BF-9186-93C4FB9A2615}" srcOrd="6" destOrd="0" presId="urn:microsoft.com/office/officeart/2008/layout/PictureStrips"/>
    <dgm:cxn modelId="{FD6AEF07-B08B-4086-B0F4-7A67D9EC8DF3}" type="presParOf" srcId="{6132A916-DA16-49BF-9186-93C4FB9A2615}" destId="{8D389862-2FD6-4021-976A-2C1294416A64}" srcOrd="0" destOrd="0" presId="urn:microsoft.com/office/officeart/2008/layout/PictureStrips"/>
    <dgm:cxn modelId="{EFA51054-7CDE-4EB4-96FC-97D02BE0E56F}" type="presParOf" srcId="{6132A916-DA16-49BF-9186-93C4FB9A2615}" destId="{1A967655-4023-4187-BBD5-1F06E414F2F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D36B9D-2315-4CF5-B885-991E59C67770}"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D6EB4D40-5635-4AEB-A9CF-69F738E2DFCD}">
      <dgm:prSet phldrT="[Text]"/>
      <dgm:spPr/>
      <dgm:t>
        <a:bodyPr/>
        <a:lstStyle/>
        <a:p>
          <a:r>
            <a:rPr lang="en-US"/>
            <a:t>Prinsip Integritas</a:t>
          </a:r>
        </a:p>
        <a:p>
          <a:r>
            <a:rPr lang="en-US"/>
            <a:t>Harus menjunjung tinggi nilai tanggungjawab profesional dengan integritas setinggi mungkin.</a:t>
          </a:r>
        </a:p>
      </dgm:t>
    </dgm:pt>
    <dgm:pt modelId="{561B6833-7F6C-4D97-BAE4-2553661EE39A}" type="parTrans" cxnId="{2EA269F5-D0F5-494A-81F9-345516AF1DC2}">
      <dgm:prSet/>
      <dgm:spPr/>
      <dgm:t>
        <a:bodyPr/>
        <a:lstStyle/>
        <a:p>
          <a:endParaRPr lang="en-US"/>
        </a:p>
      </dgm:t>
    </dgm:pt>
    <dgm:pt modelId="{692CA7FA-5553-4DEE-81F8-2887ED3DCF71}" type="sibTrans" cxnId="{2EA269F5-D0F5-494A-81F9-345516AF1DC2}">
      <dgm:prSet/>
      <dgm:spPr/>
      <dgm:t>
        <a:bodyPr/>
        <a:lstStyle/>
        <a:p>
          <a:endParaRPr lang="en-US"/>
        </a:p>
      </dgm:t>
    </dgm:pt>
    <dgm:pt modelId="{0924624C-94D0-449D-8BA2-FA0D08804765}">
      <dgm:prSet phldrT="[Text]"/>
      <dgm:spPr/>
      <dgm:t>
        <a:bodyPr/>
        <a:lstStyle/>
        <a:p>
          <a:r>
            <a:rPr lang="en-US"/>
            <a:t>Prinsip Obyektifitas</a:t>
          </a:r>
        </a:p>
        <a:p>
          <a:r>
            <a:rPr lang="en-US"/>
            <a:t>Harus menjaga obyektifitas dan bebas dari benturan kepentingan dalam pemenuhan kewajibannya.</a:t>
          </a:r>
        </a:p>
      </dgm:t>
    </dgm:pt>
    <dgm:pt modelId="{1C7E4D17-3C56-48A7-9E3B-2C4F2D061D35}" type="parTrans" cxnId="{5F559CAD-8875-4252-800E-0BE1C0D39615}">
      <dgm:prSet/>
      <dgm:spPr/>
      <dgm:t>
        <a:bodyPr/>
        <a:lstStyle/>
        <a:p>
          <a:endParaRPr lang="en-US"/>
        </a:p>
      </dgm:t>
    </dgm:pt>
    <dgm:pt modelId="{73E4D994-30D0-4B73-8BCA-12307B4963DA}" type="sibTrans" cxnId="{5F559CAD-8875-4252-800E-0BE1C0D39615}">
      <dgm:prSet/>
      <dgm:spPr/>
      <dgm:t>
        <a:bodyPr/>
        <a:lstStyle/>
        <a:p>
          <a:endParaRPr lang="en-US"/>
        </a:p>
      </dgm:t>
    </dgm:pt>
    <dgm:pt modelId="{4BBCBAB8-F120-4D0B-A5AC-2DBE3E88A444}">
      <dgm:prSet/>
      <dgm:spPr/>
      <dgm:t>
        <a:bodyPr/>
        <a:lstStyle/>
        <a:p>
          <a:r>
            <a:rPr lang="en-US"/>
            <a:t>Prinsip Kerahasiaan</a:t>
          </a:r>
        </a:p>
        <a:p>
          <a:r>
            <a:rPr lang="fi-FI"/>
            <a:t>Harus menghormati kerahasiaan informasi yang diperoleh</a:t>
          </a:r>
          <a:r>
            <a:rPr lang="en-US"/>
            <a:t>.</a:t>
          </a:r>
        </a:p>
      </dgm:t>
    </dgm:pt>
    <dgm:pt modelId="{09BECD0F-2790-44A4-9ED7-6283A69D52DB}" type="parTrans" cxnId="{8795410A-2987-4987-9326-19B8BBB8A172}">
      <dgm:prSet/>
      <dgm:spPr/>
      <dgm:t>
        <a:bodyPr/>
        <a:lstStyle/>
        <a:p>
          <a:endParaRPr lang="en-US"/>
        </a:p>
      </dgm:t>
    </dgm:pt>
    <dgm:pt modelId="{FDA9394D-0645-493F-B470-BBAEE3A68F73}" type="sibTrans" cxnId="{8795410A-2987-4987-9326-19B8BBB8A172}">
      <dgm:prSet/>
      <dgm:spPr/>
      <dgm:t>
        <a:bodyPr/>
        <a:lstStyle/>
        <a:p>
          <a:endParaRPr lang="en-US"/>
        </a:p>
      </dgm:t>
    </dgm:pt>
    <dgm:pt modelId="{8264C8E4-86DB-485F-B392-BCE2FBC67326}">
      <dgm:prSet/>
      <dgm:spPr/>
      <dgm:t>
        <a:bodyPr/>
        <a:lstStyle/>
        <a:p>
          <a:r>
            <a:rPr lang="en-US"/>
            <a:t>Prinsip Prilaku Profesional</a:t>
          </a:r>
        </a:p>
        <a:p>
          <a:r>
            <a:rPr lang="en-US"/>
            <a:t>Harus berprilaku konsisten dengan reputasi profesi yang baik dan menjauhi tindakan yang dapat mendeskreditkan profesinya.</a:t>
          </a:r>
        </a:p>
      </dgm:t>
    </dgm:pt>
    <dgm:pt modelId="{AEA19BF5-0D7C-4B01-9C61-27554E86D790}" type="parTrans" cxnId="{910EFD37-5FA4-40F1-A22D-C7E3034F2ADC}">
      <dgm:prSet/>
      <dgm:spPr/>
      <dgm:t>
        <a:bodyPr/>
        <a:lstStyle/>
        <a:p>
          <a:endParaRPr lang="en-US"/>
        </a:p>
      </dgm:t>
    </dgm:pt>
    <dgm:pt modelId="{45313B28-7EF9-45FE-8B17-AAAA912C219B}" type="sibTrans" cxnId="{910EFD37-5FA4-40F1-A22D-C7E3034F2ADC}">
      <dgm:prSet/>
      <dgm:spPr/>
      <dgm:t>
        <a:bodyPr/>
        <a:lstStyle/>
        <a:p>
          <a:endParaRPr lang="en-US"/>
        </a:p>
      </dgm:t>
    </dgm:pt>
    <dgm:pt modelId="{9D26F096-D25E-4271-9745-BDCC5D2FE414}" type="pres">
      <dgm:prSet presAssocID="{83D36B9D-2315-4CF5-B885-991E59C67770}" presName="Name0" presStyleCnt="0">
        <dgm:presLayoutVars>
          <dgm:dir/>
          <dgm:resizeHandles val="exact"/>
        </dgm:presLayoutVars>
      </dgm:prSet>
      <dgm:spPr/>
    </dgm:pt>
    <dgm:pt modelId="{5B3AC669-846B-4191-BAC5-116496572A89}" type="pres">
      <dgm:prSet presAssocID="{D6EB4D40-5635-4AEB-A9CF-69F738E2DFCD}" presName="composite" presStyleCnt="0"/>
      <dgm:spPr/>
    </dgm:pt>
    <dgm:pt modelId="{A5654949-1220-45DF-86F4-0B46216175FF}" type="pres">
      <dgm:prSet presAssocID="{D6EB4D40-5635-4AEB-A9CF-69F738E2DFCD}" presName="rect1" presStyleLbl="trAlignAcc1" presStyleIdx="0" presStyleCnt="4">
        <dgm:presLayoutVars>
          <dgm:bulletEnabled val="1"/>
        </dgm:presLayoutVars>
      </dgm:prSet>
      <dgm:spPr/>
    </dgm:pt>
    <dgm:pt modelId="{85BBF5E6-A3F0-4C26-97BB-9424A9459D1E}" type="pres">
      <dgm:prSet presAssocID="{D6EB4D40-5635-4AEB-A9CF-69F738E2DFCD}" presName="rect2" presStyleLbl="fgImgPlace1" presStyleIdx="0" presStyleCnt="4"/>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25000" r="-25000"/>
          </a:stretch>
        </a:blipFill>
      </dgm:spPr>
    </dgm:pt>
    <dgm:pt modelId="{B8D8F062-F46E-4894-A625-AF17105C1858}" type="pres">
      <dgm:prSet presAssocID="{692CA7FA-5553-4DEE-81F8-2887ED3DCF71}" presName="sibTrans" presStyleCnt="0"/>
      <dgm:spPr/>
    </dgm:pt>
    <dgm:pt modelId="{647563B3-C95F-42D8-B7FA-020B02BC6BE1}" type="pres">
      <dgm:prSet presAssocID="{0924624C-94D0-449D-8BA2-FA0D08804765}" presName="composite" presStyleCnt="0"/>
      <dgm:spPr/>
    </dgm:pt>
    <dgm:pt modelId="{68AD16FC-F52E-4F9D-A417-7568F8BA7731}" type="pres">
      <dgm:prSet presAssocID="{0924624C-94D0-449D-8BA2-FA0D08804765}" presName="rect1" presStyleLbl="trAlignAcc1" presStyleIdx="1" presStyleCnt="4">
        <dgm:presLayoutVars>
          <dgm:bulletEnabled val="1"/>
        </dgm:presLayoutVars>
      </dgm:prSet>
      <dgm:spPr/>
    </dgm:pt>
    <dgm:pt modelId="{1F00C6A5-D4DD-40EB-B23B-82240899DB28}" type="pres">
      <dgm:prSet presAssocID="{0924624C-94D0-449D-8BA2-FA0D08804765}" presName="rect2" presStyleLbl="fgImgPlace1" presStyleIdx="1" presStyleCnt="4"/>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25000" r="-25000"/>
          </a:stretch>
        </a:blipFill>
      </dgm:spPr>
    </dgm:pt>
    <dgm:pt modelId="{7CBE91F7-1AEA-4192-9B7C-E6C6C76DB562}" type="pres">
      <dgm:prSet presAssocID="{73E4D994-30D0-4B73-8BCA-12307B4963DA}" presName="sibTrans" presStyleCnt="0"/>
      <dgm:spPr/>
    </dgm:pt>
    <dgm:pt modelId="{C11CA409-6612-46C0-B563-837A0FFCE011}" type="pres">
      <dgm:prSet presAssocID="{4BBCBAB8-F120-4D0B-A5AC-2DBE3E88A444}" presName="composite" presStyleCnt="0"/>
      <dgm:spPr/>
    </dgm:pt>
    <dgm:pt modelId="{83B2B6DF-0A8F-4F44-978F-278DBC356D89}" type="pres">
      <dgm:prSet presAssocID="{4BBCBAB8-F120-4D0B-A5AC-2DBE3E88A444}" presName="rect1" presStyleLbl="trAlignAcc1" presStyleIdx="2" presStyleCnt="4">
        <dgm:presLayoutVars>
          <dgm:bulletEnabled val="1"/>
        </dgm:presLayoutVars>
      </dgm:prSet>
      <dgm:spPr/>
    </dgm:pt>
    <dgm:pt modelId="{43AC6C02-4B7F-4AE5-B8C3-8582332D6EDA}" type="pres">
      <dgm:prSet presAssocID="{4BBCBAB8-F120-4D0B-A5AC-2DBE3E88A444}" presName="rect2" presStyleLbl="fgImgPlace1" presStyleIdx="2" presStyleCnt="4"/>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5000" r="-25000"/>
          </a:stretch>
        </a:blipFill>
      </dgm:spPr>
    </dgm:pt>
    <dgm:pt modelId="{682EE2DF-CC8A-4F4D-BB78-976BEDBCF2BB}" type="pres">
      <dgm:prSet presAssocID="{FDA9394D-0645-493F-B470-BBAEE3A68F73}" presName="sibTrans" presStyleCnt="0"/>
      <dgm:spPr/>
    </dgm:pt>
    <dgm:pt modelId="{6132A916-DA16-49BF-9186-93C4FB9A2615}" type="pres">
      <dgm:prSet presAssocID="{8264C8E4-86DB-485F-B392-BCE2FBC67326}" presName="composite" presStyleCnt="0"/>
      <dgm:spPr/>
    </dgm:pt>
    <dgm:pt modelId="{8D389862-2FD6-4021-976A-2C1294416A64}" type="pres">
      <dgm:prSet presAssocID="{8264C8E4-86DB-485F-B392-BCE2FBC67326}" presName="rect1" presStyleLbl="trAlignAcc1" presStyleIdx="3" presStyleCnt="4">
        <dgm:presLayoutVars>
          <dgm:bulletEnabled val="1"/>
        </dgm:presLayoutVars>
      </dgm:prSet>
      <dgm:spPr/>
    </dgm:pt>
    <dgm:pt modelId="{1A967655-4023-4187-BBD5-1F06E414F2FD}" type="pres">
      <dgm:prSet presAssocID="{8264C8E4-86DB-485F-B392-BCE2FBC67326}" presName="rect2" presStyleLbl="fgImgPlace1" presStyleIdx="3" presStyleCnt="4"/>
      <dgm:spPr>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25000" r="-25000"/>
          </a:stretch>
        </a:blipFill>
      </dgm:spPr>
    </dgm:pt>
  </dgm:ptLst>
  <dgm:cxnLst>
    <dgm:cxn modelId="{8795410A-2987-4987-9326-19B8BBB8A172}" srcId="{83D36B9D-2315-4CF5-B885-991E59C67770}" destId="{4BBCBAB8-F120-4D0B-A5AC-2DBE3E88A444}" srcOrd="2" destOrd="0" parTransId="{09BECD0F-2790-44A4-9ED7-6283A69D52DB}" sibTransId="{FDA9394D-0645-493F-B470-BBAEE3A68F73}"/>
    <dgm:cxn modelId="{A72C9713-0005-4074-BD10-1AEAF6871937}" type="presOf" srcId="{0924624C-94D0-449D-8BA2-FA0D08804765}" destId="{68AD16FC-F52E-4F9D-A417-7568F8BA7731}" srcOrd="0" destOrd="0" presId="urn:microsoft.com/office/officeart/2008/layout/PictureStrips"/>
    <dgm:cxn modelId="{910EFD37-5FA4-40F1-A22D-C7E3034F2ADC}" srcId="{83D36B9D-2315-4CF5-B885-991E59C67770}" destId="{8264C8E4-86DB-485F-B392-BCE2FBC67326}" srcOrd="3" destOrd="0" parTransId="{AEA19BF5-0D7C-4B01-9C61-27554E86D790}" sibTransId="{45313B28-7EF9-45FE-8B17-AAAA912C219B}"/>
    <dgm:cxn modelId="{44D54875-36A4-45F8-A8B2-F93E0AB767F0}" type="presOf" srcId="{83D36B9D-2315-4CF5-B885-991E59C67770}" destId="{9D26F096-D25E-4271-9745-BDCC5D2FE414}" srcOrd="0" destOrd="0" presId="urn:microsoft.com/office/officeart/2008/layout/PictureStrips"/>
    <dgm:cxn modelId="{3BA5CD58-E3BD-4DF0-A6DB-1B1922BB7EC5}" type="presOf" srcId="{D6EB4D40-5635-4AEB-A9CF-69F738E2DFCD}" destId="{A5654949-1220-45DF-86F4-0B46216175FF}" srcOrd="0" destOrd="0" presId="urn:microsoft.com/office/officeart/2008/layout/PictureStrips"/>
    <dgm:cxn modelId="{DDB76B87-B59F-44B3-A165-AD068F656BDD}" type="presOf" srcId="{8264C8E4-86DB-485F-B392-BCE2FBC67326}" destId="{8D389862-2FD6-4021-976A-2C1294416A64}" srcOrd="0" destOrd="0" presId="urn:microsoft.com/office/officeart/2008/layout/PictureStrips"/>
    <dgm:cxn modelId="{27A7549A-E2BA-47D7-9D6A-C2011CB6AAE4}" type="presOf" srcId="{4BBCBAB8-F120-4D0B-A5AC-2DBE3E88A444}" destId="{83B2B6DF-0A8F-4F44-978F-278DBC356D89}" srcOrd="0" destOrd="0" presId="urn:microsoft.com/office/officeart/2008/layout/PictureStrips"/>
    <dgm:cxn modelId="{5F559CAD-8875-4252-800E-0BE1C0D39615}" srcId="{83D36B9D-2315-4CF5-B885-991E59C67770}" destId="{0924624C-94D0-449D-8BA2-FA0D08804765}" srcOrd="1" destOrd="0" parTransId="{1C7E4D17-3C56-48A7-9E3B-2C4F2D061D35}" sibTransId="{73E4D994-30D0-4B73-8BCA-12307B4963DA}"/>
    <dgm:cxn modelId="{2EA269F5-D0F5-494A-81F9-345516AF1DC2}" srcId="{83D36B9D-2315-4CF5-B885-991E59C67770}" destId="{D6EB4D40-5635-4AEB-A9CF-69F738E2DFCD}" srcOrd="0" destOrd="0" parTransId="{561B6833-7F6C-4D97-BAE4-2553661EE39A}" sibTransId="{692CA7FA-5553-4DEE-81F8-2887ED3DCF71}"/>
    <dgm:cxn modelId="{6B1F92D7-2A1E-4151-A00D-4FC7EA16FFF3}" type="presParOf" srcId="{9D26F096-D25E-4271-9745-BDCC5D2FE414}" destId="{5B3AC669-846B-4191-BAC5-116496572A89}" srcOrd="0" destOrd="0" presId="urn:microsoft.com/office/officeart/2008/layout/PictureStrips"/>
    <dgm:cxn modelId="{0B1A0DFA-9C09-4A9F-8CF0-060F82ADDE13}" type="presParOf" srcId="{5B3AC669-846B-4191-BAC5-116496572A89}" destId="{A5654949-1220-45DF-86F4-0B46216175FF}" srcOrd="0" destOrd="0" presId="urn:microsoft.com/office/officeart/2008/layout/PictureStrips"/>
    <dgm:cxn modelId="{32FC88A9-0880-47D6-8048-9F0798DDDA67}" type="presParOf" srcId="{5B3AC669-846B-4191-BAC5-116496572A89}" destId="{85BBF5E6-A3F0-4C26-97BB-9424A9459D1E}" srcOrd="1" destOrd="0" presId="urn:microsoft.com/office/officeart/2008/layout/PictureStrips"/>
    <dgm:cxn modelId="{58F4BA27-B138-40AE-A50A-0C09DE997A0D}" type="presParOf" srcId="{9D26F096-D25E-4271-9745-BDCC5D2FE414}" destId="{B8D8F062-F46E-4894-A625-AF17105C1858}" srcOrd="1" destOrd="0" presId="urn:microsoft.com/office/officeart/2008/layout/PictureStrips"/>
    <dgm:cxn modelId="{6E240C6F-FDFD-4BBE-A227-77DBBF25EB19}" type="presParOf" srcId="{9D26F096-D25E-4271-9745-BDCC5D2FE414}" destId="{647563B3-C95F-42D8-B7FA-020B02BC6BE1}" srcOrd="2" destOrd="0" presId="urn:microsoft.com/office/officeart/2008/layout/PictureStrips"/>
    <dgm:cxn modelId="{BD94C6DB-0E20-4B90-B3F9-6B89A9C70669}" type="presParOf" srcId="{647563B3-C95F-42D8-B7FA-020B02BC6BE1}" destId="{68AD16FC-F52E-4F9D-A417-7568F8BA7731}" srcOrd="0" destOrd="0" presId="urn:microsoft.com/office/officeart/2008/layout/PictureStrips"/>
    <dgm:cxn modelId="{AD4B16F4-2EAB-4FC4-A920-9245BF4579B7}" type="presParOf" srcId="{647563B3-C95F-42D8-B7FA-020B02BC6BE1}" destId="{1F00C6A5-D4DD-40EB-B23B-82240899DB28}" srcOrd="1" destOrd="0" presId="urn:microsoft.com/office/officeart/2008/layout/PictureStrips"/>
    <dgm:cxn modelId="{3EC60560-A1A7-48D7-805A-F69CF6A1C171}" type="presParOf" srcId="{9D26F096-D25E-4271-9745-BDCC5D2FE414}" destId="{7CBE91F7-1AEA-4192-9B7C-E6C6C76DB562}" srcOrd="3" destOrd="0" presId="urn:microsoft.com/office/officeart/2008/layout/PictureStrips"/>
    <dgm:cxn modelId="{F618DDCD-BFE9-4439-81B2-AEE009104367}" type="presParOf" srcId="{9D26F096-D25E-4271-9745-BDCC5D2FE414}" destId="{C11CA409-6612-46C0-B563-837A0FFCE011}" srcOrd="4" destOrd="0" presId="urn:microsoft.com/office/officeart/2008/layout/PictureStrips"/>
    <dgm:cxn modelId="{26CCF744-4AC5-4202-BF0E-EE4EEEF14A45}" type="presParOf" srcId="{C11CA409-6612-46C0-B563-837A0FFCE011}" destId="{83B2B6DF-0A8F-4F44-978F-278DBC356D89}" srcOrd="0" destOrd="0" presId="urn:microsoft.com/office/officeart/2008/layout/PictureStrips"/>
    <dgm:cxn modelId="{0B5CE922-02CF-4086-8532-2BA6E372E3BE}" type="presParOf" srcId="{C11CA409-6612-46C0-B563-837A0FFCE011}" destId="{43AC6C02-4B7F-4AE5-B8C3-8582332D6EDA}" srcOrd="1" destOrd="0" presId="urn:microsoft.com/office/officeart/2008/layout/PictureStrips"/>
    <dgm:cxn modelId="{E6DAF59D-8EFE-4396-B073-A4140C163032}" type="presParOf" srcId="{9D26F096-D25E-4271-9745-BDCC5D2FE414}" destId="{682EE2DF-CC8A-4F4D-BB78-976BEDBCF2BB}" srcOrd="5" destOrd="0" presId="urn:microsoft.com/office/officeart/2008/layout/PictureStrips"/>
    <dgm:cxn modelId="{683ADA48-4AE3-4B19-866D-AF737A715585}" type="presParOf" srcId="{9D26F096-D25E-4271-9745-BDCC5D2FE414}" destId="{6132A916-DA16-49BF-9186-93C4FB9A2615}" srcOrd="6" destOrd="0" presId="urn:microsoft.com/office/officeart/2008/layout/PictureStrips"/>
    <dgm:cxn modelId="{FD6AEF07-B08B-4086-B0F4-7A67D9EC8DF3}" type="presParOf" srcId="{6132A916-DA16-49BF-9186-93C4FB9A2615}" destId="{8D389862-2FD6-4021-976A-2C1294416A64}" srcOrd="0" destOrd="0" presId="urn:microsoft.com/office/officeart/2008/layout/PictureStrips"/>
    <dgm:cxn modelId="{EFA51054-7CDE-4EB4-96FC-97D02BE0E56F}" type="presParOf" srcId="{6132A916-DA16-49BF-9186-93C4FB9A2615}" destId="{1A967655-4023-4187-BBD5-1F06E414F2F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54949-1220-45DF-86F4-0B46216175FF}">
      <dsp:nvSpPr>
        <dsp:cNvPr id="0" name=""/>
        <dsp:cNvSpPr/>
      </dsp:nvSpPr>
      <dsp:spPr>
        <a:xfrm>
          <a:off x="174778" y="132519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Prinsip standar teknis </a:t>
          </a:r>
        </a:p>
        <a:p>
          <a:pPr marL="0" lvl="0" indent="0" algn="l" defTabSz="622300">
            <a:lnSpc>
              <a:spcPct val="90000"/>
            </a:lnSpc>
            <a:spcBef>
              <a:spcPct val="0"/>
            </a:spcBef>
            <a:spcAft>
              <a:spcPct val="35000"/>
            </a:spcAft>
            <a:buNone/>
          </a:pPr>
          <a:r>
            <a:rPr lang="en-US" sz="1400" kern="1200"/>
            <a:t>Setiap anggota profesi harus melaksanakan jasa profesional yang relevan dengan bidang profesinya.</a:t>
          </a:r>
        </a:p>
      </dsp:txBody>
      <dsp:txXfrm>
        <a:off x="174778" y="1325190"/>
        <a:ext cx="4189523" cy="1309226"/>
      </dsp:txXfrm>
    </dsp:sp>
    <dsp:sp modelId="{85BBF5E6-A3F0-4C26-97BB-9424A9459D1E}">
      <dsp:nvSpPr>
        <dsp:cNvPr id="0" name=""/>
        <dsp:cNvSpPr/>
      </dsp:nvSpPr>
      <dsp:spPr>
        <a:xfrm>
          <a:off x="214" y="1136080"/>
          <a:ext cx="916458" cy="137468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61000" r="-6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AD16FC-F52E-4F9D-A417-7568F8BA7731}">
      <dsp:nvSpPr>
        <dsp:cNvPr id="0" name=""/>
        <dsp:cNvSpPr/>
      </dsp:nvSpPr>
      <dsp:spPr>
        <a:xfrm>
          <a:off x="4801861" y="132519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Prinsip Kompetensi </a:t>
          </a:r>
        </a:p>
        <a:p>
          <a:pPr marL="0" lvl="0" indent="0" algn="l" defTabSz="622300">
            <a:lnSpc>
              <a:spcPct val="90000"/>
            </a:lnSpc>
            <a:spcBef>
              <a:spcPct val="0"/>
            </a:spcBef>
            <a:spcAft>
              <a:spcPct val="35000"/>
            </a:spcAft>
            <a:buNone/>
          </a:pPr>
          <a:r>
            <a:rPr lang="en-US" sz="1400" kern="1200"/>
            <a:t>Setiap anggota profesi harus melaksanakan pekerjaan sesuai jasa profesionalnya dengan kehati-hatian, kompetensi dan ketekunan.</a:t>
          </a:r>
        </a:p>
      </dsp:txBody>
      <dsp:txXfrm>
        <a:off x="4801861" y="1325190"/>
        <a:ext cx="4189523" cy="1309226"/>
      </dsp:txXfrm>
    </dsp:sp>
    <dsp:sp modelId="{1F00C6A5-D4DD-40EB-B23B-82240899DB28}">
      <dsp:nvSpPr>
        <dsp:cNvPr id="0" name=""/>
        <dsp:cNvSpPr/>
      </dsp:nvSpPr>
      <dsp:spPr>
        <a:xfrm>
          <a:off x="4627297" y="1136080"/>
          <a:ext cx="916458" cy="1374687"/>
        </a:xfrm>
        <a:prstGeom prst="rect">
          <a:avLst/>
        </a:prstGeom>
        <a:blipFill>
          <a:blip xmlns:r="http://schemas.openxmlformats.org/officeDocument/2006/relationships" r:embed="rId3"/>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B2B6DF-0A8F-4F44-978F-278DBC356D89}">
      <dsp:nvSpPr>
        <dsp:cNvPr id="0" name=""/>
        <dsp:cNvSpPr/>
      </dsp:nvSpPr>
      <dsp:spPr>
        <a:xfrm>
          <a:off x="174778" y="297336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Prinsip Tanggung Jawab Profesi </a:t>
          </a:r>
        </a:p>
        <a:p>
          <a:pPr marL="0" lvl="0" indent="0" algn="l" defTabSz="622300">
            <a:lnSpc>
              <a:spcPct val="90000"/>
            </a:lnSpc>
            <a:spcBef>
              <a:spcPct val="0"/>
            </a:spcBef>
            <a:spcAft>
              <a:spcPct val="35000"/>
            </a:spcAft>
            <a:buNone/>
          </a:pPr>
          <a:r>
            <a:rPr lang="en-US" sz="1400" kern="1200"/>
            <a:t>Dalam melaksanakan tanggungjawabnya, setiap anggota harus menggunakan pertimbangan moral dan profesional.</a:t>
          </a:r>
        </a:p>
      </dsp:txBody>
      <dsp:txXfrm>
        <a:off x="174778" y="2973360"/>
        <a:ext cx="4189523" cy="1309226"/>
      </dsp:txXfrm>
    </dsp:sp>
    <dsp:sp modelId="{43AC6C02-4B7F-4AE5-B8C3-8582332D6EDA}">
      <dsp:nvSpPr>
        <dsp:cNvPr id="0" name=""/>
        <dsp:cNvSpPr/>
      </dsp:nvSpPr>
      <dsp:spPr>
        <a:xfrm>
          <a:off x="214" y="2784250"/>
          <a:ext cx="916458" cy="1374687"/>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389862-2FD6-4021-976A-2C1294416A64}">
      <dsp:nvSpPr>
        <dsp:cNvPr id="0" name=""/>
        <dsp:cNvSpPr/>
      </dsp:nvSpPr>
      <dsp:spPr>
        <a:xfrm>
          <a:off x="4801861" y="297336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Prinsip Kepentingan </a:t>
          </a:r>
        </a:p>
        <a:p>
          <a:pPr marL="0" lvl="0" indent="0" algn="l" defTabSz="622300">
            <a:lnSpc>
              <a:spcPct val="90000"/>
            </a:lnSpc>
            <a:spcBef>
              <a:spcPct val="0"/>
            </a:spcBef>
            <a:spcAft>
              <a:spcPct val="35000"/>
            </a:spcAft>
            <a:buNone/>
          </a:pPr>
          <a:r>
            <a:rPr lang="en-US" sz="1400" kern="1200"/>
            <a:t>Publik Setiap anggota berkewajiban senantiasa bertindak dalam kerangka pelayanan kepada publik, menghormati kepercayaan publik.</a:t>
          </a:r>
        </a:p>
      </dsp:txBody>
      <dsp:txXfrm>
        <a:off x="4801861" y="2973360"/>
        <a:ext cx="4189523" cy="1309226"/>
      </dsp:txXfrm>
    </dsp:sp>
    <dsp:sp modelId="{1A967655-4023-4187-BBD5-1F06E414F2FD}">
      <dsp:nvSpPr>
        <dsp:cNvPr id="0" name=""/>
        <dsp:cNvSpPr/>
      </dsp:nvSpPr>
      <dsp:spPr>
        <a:xfrm>
          <a:off x="4627297" y="2784250"/>
          <a:ext cx="916458" cy="137468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54949-1220-45DF-86F4-0B46216175FF}">
      <dsp:nvSpPr>
        <dsp:cNvPr id="0" name=""/>
        <dsp:cNvSpPr/>
      </dsp:nvSpPr>
      <dsp:spPr>
        <a:xfrm>
          <a:off x="174778" y="132519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Prinsip Integritas</a:t>
          </a:r>
        </a:p>
        <a:p>
          <a:pPr marL="0" lvl="0" indent="0" algn="l" defTabSz="666750">
            <a:lnSpc>
              <a:spcPct val="90000"/>
            </a:lnSpc>
            <a:spcBef>
              <a:spcPct val="0"/>
            </a:spcBef>
            <a:spcAft>
              <a:spcPct val="35000"/>
            </a:spcAft>
            <a:buNone/>
          </a:pPr>
          <a:r>
            <a:rPr lang="en-US" sz="1500" kern="1200"/>
            <a:t>Harus menjunjung tinggi nilai tanggungjawab profesional dengan integritas setinggi mungkin.</a:t>
          </a:r>
        </a:p>
      </dsp:txBody>
      <dsp:txXfrm>
        <a:off x="174778" y="1325190"/>
        <a:ext cx="4189523" cy="1309226"/>
      </dsp:txXfrm>
    </dsp:sp>
    <dsp:sp modelId="{85BBF5E6-A3F0-4C26-97BB-9424A9459D1E}">
      <dsp:nvSpPr>
        <dsp:cNvPr id="0" name=""/>
        <dsp:cNvSpPr/>
      </dsp:nvSpPr>
      <dsp:spPr>
        <a:xfrm>
          <a:off x="214" y="1136080"/>
          <a:ext cx="916458" cy="1374687"/>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AD16FC-F52E-4F9D-A417-7568F8BA7731}">
      <dsp:nvSpPr>
        <dsp:cNvPr id="0" name=""/>
        <dsp:cNvSpPr/>
      </dsp:nvSpPr>
      <dsp:spPr>
        <a:xfrm>
          <a:off x="4801861" y="132519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Prinsip Obyektifitas</a:t>
          </a:r>
        </a:p>
        <a:p>
          <a:pPr marL="0" lvl="0" indent="0" algn="l" defTabSz="666750">
            <a:lnSpc>
              <a:spcPct val="90000"/>
            </a:lnSpc>
            <a:spcBef>
              <a:spcPct val="0"/>
            </a:spcBef>
            <a:spcAft>
              <a:spcPct val="35000"/>
            </a:spcAft>
            <a:buNone/>
          </a:pPr>
          <a:r>
            <a:rPr lang="en-US" sz="1500" kern="1200"/>
            <a:t>Harus menjaga obyektifitas dan bebas dari benturan kepentingan dalam pemenuhan kewajibannya.</a:t>
          </a:r>
        </a:p>
      </dsp:txBody>
      <dsp:txXfrm>
        <a:off x="4801861" y="1325190"/>
        <a:ext cx="4189523" cy="1309226"/>
      </dsp:txXfrm>
    </dsp:sp>
    <dsp:sp modelId="{1F00C6A5-D4DD-40EB-B23B-82240899DB28}">
      <dsp:nvSpPr>
        <dsp:cNvPr id="0" name=""/>
        <dsp:cNvSpPr/>
      </dsp:nvSpPr>
      <dsp:spPr>
        <a:xfrm>
          <a:off x="4627297" y="1136080"/>
          <a:ext cx="916458" cy="1374687"/>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B2B6DF-0A8F-4F44-978F-278DBC356D89}">
      <dsp:nvSpPr>
        <dsp:cNvPr id="0" name=""/>
        <dsp:cNvSpPr/>
      </dsp:nvSpPr>
      <dsp:spPr>
        <a:xfrm>
          <a:off x="174778" y="297336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Prinsip Kerahasiaan</a:t>
          </a:r>
        </a:p>
        <a:p>
          <a:pPr marL="0" lvl="0" indent="0" algn="l" defTabSz="666750">
            <a:lnSpc>
              <a:spcPct val="90000"/>
            </a:lnSpc>
            <a:spcBef>
              <a:spcPct val="0"/>
            </a:spcBef>
            <a:spcAft>
              <a:spcPct val="35000"/>
            </a:spcAft>
            <a:buNone/>
          </a:pPr>
          <a:r>
            <a:rPr lang="fi-FI" sz="1500" kern="1200"/>
            <a:t>Harus menghormati kerahasiaan informasi yang diperoleh</a:t>
          </a:r>
          <a:r>
            <a:rPr lang="en-US" sz="1500" kern="1200"/>
            <a:t>.</a:t>
          </a:r>
        </a:p>
      </dsp:txBody>
      <dsp:txXfrm>
        <a:off x="174778" y="2973360"/>
        <a:ext cx="4189523" cy="1309226"/>
      </dsp:txXfrm>
    </dsp:sp>
    <dsp:sp modelId="{43AC6C02-4B7F-4AE5-B8C3-8582332D6EDA}">
      <dsp:nvSpPr>
        <dsp:cNvPr id="0" name=""/>
        <dsp:cNvSpPr/>
      </dsp:nvSpPr>
      <dsp:spPr>
        <a:xfrm>
          <a:off x="214" y="2784250"/>
          <a:ext cx="916458" cy="137468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389862-2FD6-4021-976A-2C1294416A64}">
      <dsp:nvSpPr>
        <dsp:cNvPr id="0" name=""/>
        <dsp:cNvSpPr/>
      </dsp:nvSpPr>
      <dsp:spPr>
        <a:xfrm>
          <a:off x="4801861" y="2973360"/>
          <a:ext cx="4189523" cy="1309226"/>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6783"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Prinsip Prilaku Profesional</a:t>
          </a:r>
        </a:p>
        <a:p>
          <a:pPr marL="0" lvl="0" indent="0" algn="l" defTabSz="666750">
            <a:lnSpc>
              <a:spcPct val="90000"/>
            </a:lnSpc>
            <a:spcBef>
              <a:spcPct val="0"/>
            </a:spcBef>
            <a:spcAft>
              <a:spcPct val="35000"/>
            </a:spcAft>
            <a:buNone/>
          </a:pPr>
          <a:r>
            <a:rPr lang="en-US" sz="1500" kern="1200"/>
            <a:t>Harus berprilaku konsisten dengan reputasi profesi yang baik dan menjauhi tindakan yang dapat mendeskreditkan profesinya.</a:t>
          </a:r>
        </a:p>
      </dsp:txBody>
      <dsp:txXfrm>
        <a:off x="4801861" y="2973360"/>
        <a:ext cx="4189523" cy="1309226"/>
      </dsp:txXfrm>
    </dsp:sp>
    <dsp:sp modelId="{1A967655-4023-4187-BBD5-1F06E414F2FD}">
      <dsp:nvSpPr>
        <dsp:cNvPr id="0" name=""/>
        <dsp:cNvSpPr/>
      </dsp:nvSpPr>
      <dsp:spPr>
        <a:xfrm>
          <a:off x="4627297" y="2784250"/>
          <a:ext cx="916458" cy="137468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0FFE30D-B577-43B7-A67C-BE83B8277B03}" type="datetimeFigureOut">
              <a:rPr lang="en-US" smtClean="0"/>
              <a:t>07/18/2021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67256B0-8545-4FB8-BDC1-0FBDFB1ADD4B}" type="slidenum">
              <a:rPr lang="en-US" smtClean="0"/>
              <a:t>‹#›</a:t>
            </a:fld>
            <a:endParaRPr lang="en-US"/>
          </a:p>
        </p:txBody>
      </p:sp>
    </p:spTree>
    <p:extLst>
      <p:ext uri="{BB962C8B-B14F-4D97-AF65-F5344CB8AC3E}">
        <p14:creationId xmlns:p14="http://schemas.microsoft.com/office/powerpoint/2010/main" val="238373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Shape 164">
            <a:extLst>
              <a:ext uri="{FF2B5EF4-FFF2-40B4-BE49-F238E27FC236}">
                <a16:creationId xmlns:a16="http://schemas.microsoft.com/office/drawing/2014/main" id="{B7B74054-C408-4C06-930A-992B52843BDA}"/>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6147" name="Shape 165">
            <a:extLst>
              <a:ext uri="{FF2B5EF4-FFF2-40B4-BE49-F238E27FC236}">
                <a16:creationId xmlns:a16="http://schemas.microsoft.com/office/drawing/2014/main" id="{DBE61B36-36A7-490A-A7FB-F76EB3F62296}"/>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Shape 248">
            <a:extLst>
              <a:ext uri="{FF2B5EF4-FFF2-40B4-BE49-F238E27FC236}">
                <a16:creationId xmlns:a16="http://schemas.microsoft.com/office/drawing/2014/main" id="{F019D666-FFF5-4AEF-A40A-1FD11498F60B}"/>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24579" name="Shape 249">
            <a:extLst>
              <a:ext uri="{FF2B5EF4-FFF2-40B4-BE49-F238E27FC236}">
                <a16:creationId xmlns:a16="http://schemas.microsoft.com/office/drawing/2014/main" id="{74432671-6AC5-42C1-B08B-EBB78E154048}"/>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Shape 274">
            <a:extLst>
              <a:ext uri="{FF2B5EF4-FFF2-40B4-BE49-F238E27FC236}">
                <a16:creationId xmlns:a16="http://schemas.microsoft.com/office/drawing/2014/main" id="{038C6DF0-60AF-4698-AC03-A0DA970A41FD}"/>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27651" name="Shape 275">
            <a:extLst>
              <a:ext uri="{FF2B5EF4-FFF2-40B4-BE49-F238E27FC236}">
                <a16:creationId xmlns:a16="http://schemas.microsoft.com/office/drawing/2014/main" id="{99B79D8D-B919-4DC2-873D-AEAF5D295F6F}"/>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281">
            <a:extLst>
              <a:ext uri="{FF2B5EF4-FFF2-40B4-BE49-F238E27FC236}">
                <a16:creationId xmlns:a16="http://schemas.microsoft.com/office/drawing/2014/main" id="{3A5DFBCE-0F93-49E6-AB22-1DB02F0AF877}"/>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29699" name="Shape 282">
            <a:extLst>
              <a:ext uri="{FF2B5EF4-FFF2-40B4-BE49-F238E27FC236}">
                <a16:creationId xmlns:a16="http://schemas.microsoft.com/office/drawing/2014/main" id="{D043A733-4A2D-46EC-B20F-B1C73E89EAC4}"/>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Shape 288">
            <a:extLst>
              <a:ext uri="{FF2B5EF4-FFF2-40B4-BE49-F238E27FC236}">
                <a16:creationId xmlns:a16="http://schemas.microsoft.com/office/drawing/2014/main" id="{DD733A02-F4B2-494F-8B8E-51B90D9238FA}"/>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31747" name="Shape 289">
            <a:extLst>
              <a:ext uri="{FF2B5EF4-FFF2-40B4-BE49-F238E27FC236}">
                <a16:creationId xmlns:a16="http://schemas.microsoft.com/office/drawing/2014/main" id="{A61CD5A1-6876-44D9-8742-06202A345284}"/>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308">
            <a:extLst>
              <a:ext uri="{FF2B5EF4-FFF2-40B4-BE49-F238E27FC236}">
                <a16:creationId xmlns:a16="http://schemas.microsoft.com/office/drawing/2014/main" id="{D54308DB-512E-4101-9FE5-48ED4A00DB9F}"/>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33795" name="Shape 309">
            <a:extLst>
              <a:ext uri="{FF2B5EF4-FFF2-40B4-BE49-F238E27FC236}">
                <a16:creationId xmlns:a16="http://schemas.microsoft.com/office/drawing/2014/main" id="{AD9E5F19-6E9E-410F-A16E-177BA27CB6E1}"/>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Shape 315">
            <a:extLst>
              <a:ext uri="{FF2B5EF4-FFF2-40B4-BE49-F238E27FC236}">
                <a16:creationId xmlns:a16="http://schemas.microsoft.com/office/drawing/2014/main" id="{5906BBC5-1092-4979-B736-E3345A19C9C9}"/>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36867" name="Shape 316">
            <a:extLst>
              <a:ext uri="{FF2B5EF4-FFF2-40B4-BE49-F238E27FC236}">
                <a16:creationId xmlns:a16="http://schemas.microsoft.com/office/drawing/2014/main" id="{61D83AC1-E4C5-4F8A-9E63-BB87FD885A18}"/>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Shape 322">
            <a:extLst>
              <a:ext uri="{FF2B5EF4-FFF2-40B4-BE49-F238E27FC236}">
                <a16:creationId xmlns:a16="http://schemas.microsoft.com/office/drawing/2014/main" id="{F977BB93-36D4-45BC-A0F8-DCB207DB064E}"/>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38915" name="Shape 323">
            <a:extLst>
              <a:ext uri="{FF2B5EF4-FFF2-40B4-BE49-F238E27FC236}">
                <a16:creationId xmlns:a16="http://schemas.microsoft.com/office/drawing/2014/main" id="{E7D4BF00-8C1C-4F70-92B1-E82B219435EB}"/>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Shape 329">
            <a:extLst>
              <a:ext uri="{FF2B5EF4-FFF2-40B4-BE49-F238E27FC236}">
                <a16:creationId xmlns:a16="http://schemas.microsoft.com/office/drawing/2014/main" id="{2CCC4105-7B15-4EB3-ADF4-4998474806E5}"/>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40963" name="Shape 330">
            <a:extLst>
              <a:ext uri="{FF2B5EF4-FFF2-40B4-BE49-F238E27FC236}">
                <a16:creationId xmlns:a16="http://schemas.microsoft.com/office/drawing/2014/main" id="{4DD922C7-187E-4A5E-B88A-FE5B0F41C635}"/>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Shape 349">
            <a:extLst>
              <a:ext uri="{FF2B5EF4-FFF2-40B4-BE49-F238E27FC236}">
                <a16:creationId xmlns:a16="http://schemas.microsoft.com/office/drawing/2014/main" id="{D5C4E62F-1CAB-4AFF-85E8-B3D7073501B9}"/>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
        <p:nvSpPr>
          <p:cNvPr id="43011" name="Shape 350">
            <a:extLst>
              <a:ext uri="{FF2B5EF4-FFF2-40B4-BE49-F238E27FC236}">
                <a16:creationId xmlns:a16="http://schemas.microsoft.com/office/drawing/2014/main" id="{416504C9-850C-47E6-A288-5F90542297A0}"/>
              </a:ext>
            </a:extLst>
          </p:cNvPr>
          <p:cNvSpPr>
            <a:spLocks noGrp="1" noRot="1" noChangeAspect="1" noTextEdit="1"/>
          </p:cNvSpPr>
          <p:nvPr>
            <p:ph type="sldImg" idx="2"/>
          </p:nvPr>
        </p:nvSpPr>
        <p:spPr>
          <a:xfrm>
            <a:off x="-1355725" y="2205038"/>
            <a:ext cx="7359650" cy="5519737"/>
          </a:xfrm>
          <a:custGeom>
            <a:avLst/>
            <a:gdLst>
              <a:gd name="T0" fmla="*/ 0 w 120000"/>
              <a:gd name="T1" fmla="*/ 0 h 120000"/>
              <a:gd name="T2" fmla="*/ 451370401 w 120000"/>
              <a:gd name="T3" fmla="*/ 0 h 120000"/>
              <a:gd name="T4" fmla="*/ 451370401 w 120000"/>
              <a:gd name="T5" fmla="*/ 253895805 h 120000"/>
              <a:gd name="T6" fmla="*/ 0 w 120000"/>
              <a:gd name="T7" fmla="*/ 25389580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
        <p:nvSpPr>
          <p:cNvPr id="43012" name="Shape 351">
            <a:extLst>
              <a:ext uri="{FF2B5EF4-FFF2-40B4-BE49-F238E27FC236}">
                <a16:creationId xmlns:a16="http://schemas.microsoft.com/office/drawing/2014/main" id="{1438F6EC-4734-493B-B31A-71F363B468DD}"/>
              </a:ext>
            </a:extLst>
          </p:cNvPr>
          <p:cNvSpPr>
            <a:spLocks noGrp="1"/>
          </p:cNvSpPr>
          <p:nvPr>
            <p:ph type="body" idx="1"/>
          </p:nvPr>
        </p:nvSpPr>
        <p:spPr>
          <a:xfrm>
            <a:off x="688975" y="4570413"/>
            <a:ext cx="5510213" cy="7113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buSzPct val="25000"/>
            </a:pPr>
            <a:r>
              <a:rPr lang="id-ID" altLang="en-US" sz="1900">
                <a:latin typeface="Arial" panose="020B0604020202020204" pitchFamily="34" charset="0"/>
              </a:rPr>
              <a:t>Terdapat banyak klasifikasi profesi HR-ICT yang ada di dunia, antara lain dikembangkan oleh: The Good Guide of Australian Government, Media Professional Organisation, TCIDS, ITAA, dan lain-lain. Berdasarkan klasifikasi mereka, paling tidak dapat dilihat dua aspek yang mendasari pengelompokan yang ada.</a:t>
            </a:r>
          </a:p>
          <a:p>
            <a:pPr>
              <a:spcBef>
                <a:spcPct val="0"/>
              </a:spcBef>
            </a:pPr>
            <a:endParaRPr lang="en-US" altLang="en-US" sz="1900">
              <a:latin typeface="Arial" panose="020B0604020202020204" pitchFamily="34" charset="0"/>
            </a:endParaRPr>
          </a:p>
          <a:p>
            <a:pPr>
              <a:spcBef>
                <a:spcPct val="0"/>
              </a:spcBef>
              <a:buSzPct val="25000"/>
            </a:pPr>
            <a:r>
              <a:rPr lang="id-ID" altLang="en-US" sz="1900">
                <a:latin typeface="Arial" panose="020B0604020202020204" pitchFamily="34" charset="0"/>
              </a:rPr>
              <a:t>Pertama berdasarkan level pekerjaan terkait jika dipandang dari sisi tingkat manajerial, yaitu mulai dari pimpinan puncak tertinggi – yaitu CIO (Chief Information Officer – hingga yang terendah yaitu staf.</a:t>
            </a:r>
          </a:p>
          <a:p>
            <a:pPr>
              <a:spcBef>
                <a:spcPct val="0"/>
              </a:spcBef>
            </a:pPr>
            <a:endParaRPr lang="en-US" altLang="en-US" sz="1900">
              <a:latin typeface="Arial" panose="020B0604020202020204" pitchFamily="34" charset="0"/>
            </a:endParaRPr>
          </a:p>
          <a:p>
            <a:pPr>
              <a:spcBef>
                <a:spcPct val="0"/>
              </a:spcBef>
              <a:buSzPct val="25000"/>
            </a:pPr>
            <a:r>
              <a:rPr lang="id-ID" altLang="en-US" sz="1900">
                <a:latin typeface="Arial" panose="020B0604020202020204" pitchFamily="34" charset="0"/>
              </a:rPr>
              <a:t>Yang kedua dilihat berdasarkan jenis pekerjaan yang dilakukan, dimana dapat dikelompokkan menjadi empat bagian besar, masing-masing adalah: administrasi, aplikasi, dukungan teknis, dan operasional.</a:t>
            </a:r>
          </a:p>
          <a:p>
            <a:pPr>
              <a:spcBef>
                <a:spcPct val="0"/>
              </a:spcBef>
            </a:pPr>
            <a:endParaRPr lang="en-US" altLang="en-US" sz="1900">
              <a:latin typeface="Arial" panose="020B0604020202020204" pitchFamily="34" charset="0"/>
            </a:endParaRPr>
          </a:p>
          <a:p>
            <a:pPr>
              <a:spcBef>
                <a:spcPct val="0"/>
              </a:spcBef>
              <a:buSzPct val="25000"/>
            </a:pPr>
            <a:r>
              <a:rPr lang="id-ID" altLang="en-US" sz="1900">
                <a:latin typeface="Arial" panose="020B0604020202020204" pitchFamily="34" charset="0"/>
              </a:rPr>
              <a:t>Internet and IT Position Description HandiGuide 2006 Edition membagi profesi ICT-Worker menjadi 201 jenis.</a:t>
            </a:r>
          </a:p>
          <a:p>
            <a:pPr>
              <a:spcBef>
                <a:spcPct val="0"/>
              </a:spcBef>
            </a:pPr>
            <a:endParaRPr lang="en-US" altLang="en-US" sz="19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Shape 381">
            <a:extLst>
              <a:ext uri="{FF2B5EF4-FFF2-40B4-BE49-F238E27FC236}">
                <a16:creationId xmlns:a16="http://schemas.microsoft.com/office/drawing/2014/main" id="{CFC4D03C-AFE7-4F59-8D2E-F62631A5833B}"/>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
        <p:nvSpPr>
          <p:cNvPr id="45059" name="Shape 382">
            <a:extLst>
              <a:ext uri="{FF2B5EF4-FFF2-40B4-BE49-F238E27FC236}">
                <a16:creationId xmlns:a16="http://schemas.microsoft.com/office/drawing/2014/main" id="{1E2D468B-0B59-407B-8AD6-B1ADA66E824E}"/>
              </a:ext>
            </a:extLst>
          </p:cNvPr>
          <p:cNvSpPr>
            <a:spLocks noGrp="1" noRot="1" noChangeAspect="1" noTextEdit="1"/>
          </p:cNvSpPr>
          <p:nvPr>
            <p:ph type="sldImg" idx="2"/>
          </p:nvPr>
        </p:nvSpPr>
        <p:spPr>
          <a:xfrm>
            <a:off x="-1355725" y="2205038"/>
            <a:ext cx="7359650" cy="5519737"/>
          </a:xfrm>
          <a:custGeom>
            <a:avLst/>
            <a:gdLst>
              <a:gd name="T0" fmla="*/ 0 w 120000"/>
              <a:gd name="T1" fmla="*/ 0 h 120000"/>
              <a:gd name="T2" fmla="*/ 451370401 w 120000"/>
              <a:gd name="T3" fmla="*/ 0 h 120000"/>
              <a:gd name="T4" fmla="*/ 451370401 w 120000"/>
              <a:gd name="T5" fmla="*/ 253895805 h 120000"/>
              <a:gd name="T6" fmla="*/ 0 w 120000"/>
              <a:gd name="T7" fmla="*/ 25389580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
        <p:nvSpPr>
          <p:cNvPr id="45060" name="Shape 383">
            <a:extLst>
              <a:ext uri="{FF2B5EF4-FFF2-40B4-BE49-F238E27FC236}">
                <a16:creationId xmlns:a16="http://schemas.microsoft.com/office/drawing/2014/main" id="{829E611D-70D2-4098-91EA-7821AEB375A2}"/>
              </a:ext>
            </a:extLst>
          </p:cNvPr>
          <p:cNvSpPr>
            <a:spLocks noGrp="1"/>
          </p:cNvSpPr>
          <p:nvPr>
            <p:ph type="body" idx="1"/>
          </p:nvPr>
        </p:nvSpPr>
        <p:spPr>
          <a:xfrm>
            <a:off x="688975" y="4570413"/>
            <a:ext cx="5510213" cy="4481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buSzPct val="25000"/>
            </a:pPr>
            <a:r>
              <a:rPr lang="id-ID" altLang="en-US" sz="1900">
                <a:latin typeface="Arial" panose="020B0604020202020204" pitchFamily="34" charset="0"/>
              </a:rPr>
              <a:t>Pada tingkatan atas, yaitu untuk pimpinan tertinggi ICT dalam sebuah organisasi, ada empat jabatan penting, yaitu: (i) Chief Information Officer; (ii) Chief Knowledge Officer; (iii) Chief Security Officer; dan (iv) Chief Technology Officer.</a:t>
            </a:r>
          </a:p>
          <a:p>
            <a:pPr>
              <a:spcBef>
                <a:spcPct val="0"/>
              </a:spcBef>
            </a:pPr>
            <a:endParaRPr lang="en-US" altLang="en-US" sz="1900">
              <a:latin typeface="Arial" panose="020B0604020202020204" pitchFamily="34" charset="0"/>
            </a:endParaRPr>
          </a:p>
          <a:p>
            <a:pPr>
              <a:spcBef>
                <a:spcPct val="0"/>
              </a:spcBef>
              <a:buSzPct val="25000"/>
            </a:pPr>
            <a:r>
              <a:rPr lang="id-ID" altLang="en-US" sz="1900">
                <a:latin typeface="Arial" panose="020B0604020202020204" pitchFamily="34" charset="0"/>
              </a:rPr>
              <a:t>Sementara untuk jenjang pimpinan manajemen berikutnya, sedikitnya dikenal enam buah jenis jabatan yang mengemuka di sejumlah organisasi komersial maupun non-profit, yaitu Vice President of: (i) Administration; (ii) Consulting Services; (iii) Human Resources; (iv) Information Services; (v) Strategy and Architecture; dan (vi) Technical Services.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Shape 174">
            <a:extLst>
              <a:ext uri="{FF2B5EF4-FFF2-40B4-BE49-F238E27FC236}">
                <a16:creationId xmlns:a16="http://schemas.microsoft.com/office/drawing/2014/main" id="{360D16CC-DD44-485A-9151-276046A738C1}"/>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8195" name="Shape 175">
            <a:extLst>
              <a:ext uri="{FF2B5EF4-FFF2-40B4-BE49-F238E27FC236}">
                <a16:creationId xmlns:a16="http://schemas.microsoft.com/office/drawing/2014/main" id="{20690B50-E3A2-4F56-9304-9E14D550EFF2}"/>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Shape 449">
            <a:extLst>
              <a:ext uri="{FF2B5EF4-FFF2-40B4-BE49-F238E27FC236}">
                <a16:creationId xmlns:a16="http://schemas.microsoft.com/office/drawing/2014/main" id="{1F4CA11E-4A89-426A-817B-1C31AA26A4DC}"/>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
        <p:nvSpPr>
          <p:cNvPr id="47107" name="Shape 450">
            <a:extLst>
              <a:ext uri="{FF2B5EF4-FFF2-40B4-BE49-F238E27FC236}">
                <a16:creationId xmlns:a16="http://schemas.microsoft.com/office/drawing/2014/main" id="{96023FEC-C261-4491-82A8-660AF84A0E3D}"/>
              </a:ext>
            </a:extLst>
          </p:cNvPr>
          <p:cNvSpPr>
            <a:spLocks noGrp="1" noRot="1" noChangeAspect="1" noTextEdit="1"/>
          </p:cNvSpPr>
          <p:nvPr>
            <p:ph type="sldImg" idx="2"/>
          </p:nvPr>
        </p:nvSpPr>
        <p:spPr>
          <a:xfrm>
            <a:off x="-1355725" y="2205038"/>
            <a:ext cx="7359650" cy="5519737"/>
          </a:xfrm>
          <a:custGeom>
            <a:avLst/>
            <a:gdLst>
              <a:gd name="T0" fmla="*/ 0 w 120000"/>
              <a:gd name="T1" fmla="*/ 0 h 120000"/>
              <a:gd name="T2" fmla="*/ 451370401 w 120000"/>
              <a:gd name="T3" fmla="*/ 0 h 120000"/>
              <a:gd name="T4" fmla="*/ 451370401 w 120000"/>
              <a:gd name="T5" fmla="*/ 253895805 h 120000"/>
              <a:gd name="T6" fmla="*/ 0 w 120000"/>
              <a:gd name="T7" fmla="*/ 25389580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
        <p:nvSpPr>
          <p:cNvPr id="47108" name="Shape 451">
            <a:extLst>
              <a:ext uri="{FF2B5EF4-FFF2-40B4-BE49-F238E27FC236}">
                <a16:creationId xmlns:a16="http://schemas.microsoft.com/office/drawing/2014/main" id="{17AA6A34-EAFF-4F13-8AF7-C5430C7245DE}"/>
              </a:ext>
            </a:extLst>
          </p:cNvPr>
          <p:cNvSpPr>
            <a:spLocks noGrp="1"/>
          </p:cNvSpPr>
          <p:nvPr>
            <p:ph type="body" idx="1"/>
          </p:nvPr>
        </p:nvSpPr>
        <p:spPr>
          <a:xfrm>
            <a:off x="688975" y="4570413"/>
            <a:ext cx="5510213" cy="973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buSzPct val="25000"/>
            </a:pPr>
            <a:r>
              <a:rPr lang="id-ID" altLang="en-US" sz="1900">
                <a:latin typeface="Arial" panose="020B0604020202020204" pitchFamily="34" charset="0"/>
              </a:rPr>
              <a:t>Sementara itu untuk jabatan setingkat Direktur, dada dua belas jenis standar kompetensi yang dikenal, masing-masing adalah: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Shape 509">
            <a:extLst>
              <a:ext uri="{FF2B5EF4-FFF2-40B4-BE49-F238E27FC236}">
                <a16:creationId xmlns:a16="http://schemas.microsoft.com/office/drawing/2014/main" id="{E705AE07-EDBB-4FC1-9167-BD393F0E4F47}"/>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
        <p:nvSpPr>
          <p:cNvPr id="49155" name="Shape 510">
            <a:extLst>
              <a:ext uri="{FF2B5EF4-FFF2-40B4-BE49-F238E27FC236}">
                <a16:creationId xmlns:a16="http://schemas.microsoft.com/office/drawing/2014/main" id="{37718F06-6208-4DC1-8CA0-1DC59A154CE9}"/>
              </a:ext>
            </a:extLst>
          </p:cNvPr>
          <p:cNvSpPr>
            <a:spLocks noGrp="1" noRot="1" noChangeAspect="1" noTextEdit="1"/>
          </p:cNvSpPr>
          <p:nvPr>
            <p:ph type="sldImg" idx="2"/>
          </p:nvPr>
        </p:nvSpPr>
        <p:spPr>
          <a:xfrm>
            <a:off x="-1355725" y="2205038"/>
            <a:ext cx="7359650" cy="5519737"/>
          </a:xfrm>
          <a:custGeom>
            <a:avLst/>
            <a:gdLst>
              <a:gd name="T0" fmla="*/ 0 w 120000"/>
              <a:gd name="T1" fmla="*/ 0 h 120000"/>
              <a:gd name="T2" fmla="*/ 451370401 w 120000"/>
              <a:gd name="T3" fmla="*/ 0 h 120000"/>
              <a:gd name="T4" fmla="*/ 451370401 w 120000"/>
              <a:gd name="T5" fmla="*/ 253895805 h 120000"/>
              <a:gd name="T6" fmla="*/ 0 w 120000"/>
              <a:gd name="T7" fmla="*/ 25389580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
        <p:nvSpPr>
          <p:cNvPr id="49156" name="Shape 511">
            <a:extLst>
              <a:ext uri="{FF2B5EF4-FFF2-40B4-BE49-F238E27FC236}">
                <a16:creationId xmlns:a16="http://schemas.microsoft.com/office/drawing/2014/main" id="{E82AF266-A086-49FC-8E5E-C781482ED2CB}"/>
              </a:ext>
            </a:extLst>
          </p:cNvPr>
          <p:cNvSpPr>
            <a:spLocks noGrp="1"/>
          </p:cNvSpPr>
          <p:nvPr>
            <p:ph type="body" idx="1"/>
          </p:nvPr>
        </p:nvSpPr>
        <p:spPr>
          <a:xfrm>
            <a:off x="688975" y="4570413"/>
            <a:ext cx="5510213" cy="388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pPr>
            <a:endParaRPr lang="id-ID" altLang="en-US" sz="190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Shape 575">
            <a:extLst>
              <a:ext uri="{FF2B5EF4-FFF2-40B4-BE49-F238E27FC236}">
                <a16:creationId xmlns:a16="http://schemas.microsoft.com/office/drawing/2014/main" id="{9C1A32D0-529C-4EA3-BD97-E1F24D4F6D71}"/>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
        <p:nvSpPr>
          <p:cNvPr id="51203" name="Shape 576">
            <a:extLst>
              <a:ext uri="{FF2B5EF4-FFF2-40B4-BE49-F238E27FC236}">
                <a16:creationId xmlns:a16="http://schemas.microsoft.com/office/drawing/2014/main" id="{9F8064FB-3E81-4F5B-81E1-2B1A5E2B1AA4}"/>
              </a:ext>
            </a:extLst>
          </p:cNvPr>
          <p:cNvSpPr>
            <a:spLocks noGrp="1" noRot="1" noChangeAspect="1" noTextEdit="1"/>
          </p:cNvSpPr>
          <p:nvPr>
            <p:ph type="sldImg" idx="2"/>
          </p:nvPr>
        </p:nvSpPr>
        <p:spPr>
          <a:xfrm>
            <a:off x="-1355725" y="2205038"/>
            <a:ext cx="7359650" cy="5519737"/>
          </a:xfrm>
          <a:custGeom>
            <a:avLst/>
            <a:gdLst>
              <a:gd name="T0" fmla="*/ 0 w 120000"/>
              <a:gd name="T1" fmla="*/ 0 h 120000"/>
              <a:gd name="T2" fmla="*/ 451370401 w 120000"/>
              <a:gd name="T3" fmla="*/ 0 h 120000"/>
              <a:gd name="T4" fmla="*/ 451370401 w 120000"/>
              <a:gd name="T5" fmla="*/ 253895805 h 120000"/>
              <a:gd name="T6" fmla="*/ 0 w 120000"/>
              <a:gd name="T7" fmla="*/ 25389580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
        <p:nvSpPr>
          <p:cNvPr id="51204" name="Shape 577">
            <a:extLst>
              <a:ext uri="{FF2B5EF4-FFF2-40B4-BE49-F238E27FC236}">
                <a16:creationId xmlns:a16="http://schemas.microsoft.com/office/drawing/2014/main" id="{1BCFDA3E-3753-4D29-B597-6A4B0C7010B0}"/>
              </a:ext>
            </a:extLst>
          </p:cNvPr>
          <p:cNvSpPr>
            <a:spLocks noGrp="1"/>
          </p:cNvSpPr>
          <p:nvPr>
            <p:ph type="body" idx="1"/>
          </p:nvPr>
        </p:nvSpPr>
        <p:spPr>
          <a:xfrm>
            <a:off x="688975" y="4570413"/>
            <a:ext cx="5510213" cy="388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pPr>
            <a:endParaRPr lang="id-ID" altLang="en-US" sz="190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Shape 644">
            <a:extLst>
              <a:ext uri="{FF2B5EF4-FFF2-40B4-BE49-F238E27FC236}">
                <a16:creationId xmlns:a16="http://schemas.microsoft.com/office/drawing/2014/main" id="{6A4D840D-75B2-4AB4-BB9E-5E3BE344F763}"/>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
        <p:nvSpPr>
          <p:cNvPr id="53251" name="Shape 645">
            <a:extLst>
              <a:ext uri="{FF2B5EF4-FFF2-40B4-BE49-F238E27FC236}">
                <a16:creationId xmlns:a16="http://schemas.microsoft.com/office/drawing/2014/main" id="{E19E8CA0-BED9-46B9-AF48-6E3FB58364AC}"/>
              </a:ext>
            </a:extLst>
          </p:cNvPr>
          <p:cNvSpPr>
            <a:spLocks noGrp="1" noRot="1" noChangeAspect="1" noTextEdit="1"/>
          </p:cNvSpPr>
          <p:nvPr>
            <p:ph type="sldImg" idx="2"/>
          </p:nvPr>
        </p:nvSpPr>
        <p:spPr>
          <a:xfrm>
            <a:off x="-1355725" y="2205038"/>
            <a:ext cx="7359650" cy="5519737"/>
          </a:xfrm>
          <a:custGeom>
            <a:avLst/>
            <a:gdLst>
              <a:gd name="T0" fmla="*/ 0 w 120000"/>
              <a:gd name="T1" fmla="*/ 0 h 120000"/>
              <a:gd name="T2" fmla="*/ 451370401 w 120000"/>
              <a:gd name="T3" fmla="*/ 0 h 120000"/>
              <a:gd name="T4" fmla="*/ 451370401 w 120000"/>
              <a:gd name="T5" fmla="*/ 253895805 h 120000"/>
              <a:gd name="T6" fmla="*/ 0 w 120000"/>
              <a:gd name="T7" fmla="*/ 25389580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
        <p:nvSpPr>
          <p:cNvPr id="53252" name="Shape 646">
            <a:extLst>
              <a:ext uri="{FF2B5EF4-FFF2-40B4-BE49-F238E27FC236}">
                <a16:creationId xmlns:a16="http://schemas.microsoft.com/office/drawing/2014/main" id="{264EAAFD-8B0A-42B3-8B98-22317A69B563}"/>
              </a:ext>
            </a:extLst>
          </p:cNvPr>
          <p:cNvSpPr>
            <a:spLocks noGrp="1"/>
          </p:cNvSpPr>
          <p:nvPr>
            <p:ph type="body" idx="1"/>
          </p:nvPr>
        </p:nvSpPr>
        <p:spPr>
          <a:xfrm>
            <a:off x="688975" y="4570413"/>
            <a:ext cx="5510213" cy="388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pPr>
            <a:endParaRPr lang="id-ID" altLang="en-US" sz="190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Shape 652">
            <a:extLst>
              <a:ext uri="{FF2B5EF4-FFF2-40B4-BE49-F238E27FC236}">
                <a16:creationId xmlns:a16="http://schemas.microsoft.com/office/drawing/2014/main" id="{B0050526-D543-498D-AAEA-29198384BD35}"/>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55299" name="Shape 653">
            <a:extLst>
              <a:ext uri="{FF2B5EF4-FFF2-40B4-BE49-F238E27FC236}">
                <a16:creationId xmlns:a16="http://schemas.microsoft.com/office/drawing/2014/main" id="{1E2B4077-5C9D-4190-924B-1AC17294DDC7}"/>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659">
            <a:extLst>
              <a:ext uri="{FF2B5EF4-FFF2-40B4-BE49-F238E27FC236}">
                <a16:creationId xmlns:a16="http://schemas.microsoft.com/office/drawing/2014/main" id="{302418E4-3193-4D18-9D69-63CFFC087632}"/>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57347" name="Shape 660">
            <a:extLst>
              <a:ext uri="{FF2B5EF4-FFF2-40B4-BE49-F238E27FC236}">
                <a16:creationId xmlns:a16="http://schemas.microsoft.com/office/drawing/2014/main" id="{4DEF1E70-29CB-4502-AE11-F6FC919F0138}"/>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4" name="Shape 667">
            <a:extLst>
              <a:ext uri="{FF2B5EF4-FFF2-40B4-BE49-F238E27FC236}">
                <a16:creationId xmlns:a16="http://schemas.microsoft.com/office/drawing/2014/main" id="{989FE1C7-1EB1-467D-A00D-6C9F1F327834}"/>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59395" name="Shape 668">
            <a:extLst>
              <a:ext uri="{FF2B5EF4-FFF2-40B4-BE49-F238E27FC236}">
                <a16:creationId xmlns:a16="http://schemas.microsoft.com/office/drawing/2014/main" id="{50A0C4E4-3EC1-41F5-9B55-FC448225621D}"/>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Shape 674">
            <a:extLst>
              <a:ext uri="{FF2B5EF4-FFF2-40B4-BE49-F238E27FC236}">
                <a16:creationId xmlns:a16="http://schemas.microsoft.com/office/drawing/2014/main" id="{2DA75297-526C-4CEA-9839-131E73C480E8}"/>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61443" name="Shape 675">
            <a:extLst>
              <a:ext uri="{FF2B5EF4-FFF2-40B4-BE49-F238E27FC236}">
                <a16:creationId xmlns:a16="http://schemas.microsoft.com/office/drawing/2014/main" id="{29AB3D9A-14AA-476D-B766-3FCE111BC953}"/>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682">
            <a:extLst>
              <a:ext uri="{FF2B5EF4-FFF2-40B4-BE49-F238E27FC236}">
                <a16:creationId xmlns:a16="http://schemas.microsoft.com/office/drawing/2014/main" id="{21E0191A-12C6-4528-81E4-1D283B46AA7B}"/>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a:round/>
            <a:headEnd type="none" w="med" len="med"/>
            <a:tailEnd type="none" w="med" len="med"/>
          </a:ln>
        </p:spPr>
      </p:sp>
      <p:sp>
        <p:nvSpPr>
          <p:cNvPr id="63491" name="Shape 683">
            <a:extLst>
              <a:ext uri="{FF2B5EF4-FFF2-40B4-BE49-F238E27FC236}">
                <a16:creationId xmlns:a16="http://schemas.microsoft.com/office/drawing/2014/main" id="{176B03B5-DCF3-4CEA-B319-00E64E612851}"/>
              </a:ext>
            </a:extLst>
          </p:cNvPr>
          <p:cNvSpPr>
            <a:spLocks noGrp="1"/>
          </p:cNvSpPr>
          <p:nvPr>
            <p:ph type="body" idx="1"/>
          </p:nvPr>
        </p:nvSpPr>
        <p:spPr>
          <a:xfrm>
            <a:off x="688975" y="4570413"/>
            <a:ext cx="5510213" cy="388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p>
            <a:pPr>
              <a:spcBef>
                <a:spcPct val="0"/>
              </a:spcBef>
            </a:pPr>
            <a:endParaRPr lang="id-ID" altLang="en-US" sz="1900">
              <a:latin typeface="Arial" panose="020B0604020202020204" pitchFamily="34" charset="0"/>
            </a:endParaRPr>
          </a:p>
        </p:txBody>
      </p:sp>
      <p:sp>
        <p:nvSpPr>
          <p:cNvPr id="63492" name="Shape 684">
            <a:extLst>
              <a:ext uri="{FF2B5EF4-FFF2-40B4-BE49-F238E27FC236}">
                <a16:creationId xmlns:a16="http://schemas.microsoft.com/office/drawing/2014/main" id="{2FBD7D3E-9A69-4013-9276-DE28EE9FF22A}"/>
              </a:ext>
            </a:extLst>
          </p:cNvPr>
          <p:cNvSpPr>
            <a:spLocks noGrp="1"/>
          </p:cNvSpPr>
          <p:nvPr>
            <p:ph type="sldNum" sz="quarter" idx="5"/>
          </p:nvPr>
        </p:nvSpPr>
        <p:spPr>
          <a:xfrm>
            <a:off x="3902075" y="9140825"/>
            <a:ext cx="2984500" cy="27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47153" rIns="94332" bIns="47153">
            <a:spAutoFit/>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SzPct val="25000"/>
            </a:pPr>
            <a:r>
              <a:rPr lang="id-ID" alt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697">
            <a:extLst>
              <a:ext uri="{FF2B5EF4-FFF2-40B4-BE49-F238E27FC236}">
                <a16:creationId xmlns:a16="http://schemas.microsoft.com/office/drawing/2014/main" id="{5C8FFE94-5157-4F80-AA88-A0FB69E3A497}"/>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65539" name="Shape 698">
            <a:extLst>
              <a:ext uri="{FF2B5EF4-FFF2-40B4-BE49-F238E27FC236}">
                <a16:creationId xmlns:a16="http://schemas.microsoft.com/office/drawing/2014/main" id="{DCDF0807-E666-4BE8-AC36-0216E33117F7}"/>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Shape 181">
            <a:extLst>
              <a:ext uri="{FF2B5EF4-FFF2-40B4-BE49-F238E27FC236}">
                <a16:creationId xmlns:a16="http://schemas.microsoft.com/office/drawing/2014/main" id="{DEBDAAF9-612B-4C7C-AF73-25E8B4D88623}"/>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10243" name="Shape 182">
            <a:extLst>
              <a:ext uri="{FF2B5EF4-FFF2-40B4-BE49-F238E27FC236}">
                <a16:creationId xmlns:a16="http://schemas.microsoft.com/office/drawing/2014/main" id="{F048F427-89E8-4704-859D-7B59EC2C843F}"/>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Shape 188">
            <a:extLst>
              <a:ext uri="{FF2B5EF4-FFF2-40B4-BE49-F238E27FC236}">
                <a16:creationId xmlns:a16="http://schemas.microsoft.com/office/drawing/2014/main" id="{1157927D-2510-473E-86DB-DDCCFDE517F8}"/>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12291" name="Shape 189">
            <a:extLst>
              <a:ext uri="{FF2B5EF4-FFF2-40B4-BE49-F238E27FC236}">
                <a16:creationId xmlns:a16="http://schemas.microsoft.com/office/drawing/2014/main" id="{29A4EBF8-4041-47C9-911A-594632A21F8A}"/>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Shape 195">
            <a:extLst>
              <a:ext uri="{FF2B5EF4-FFF2-40B4-BE49-F238E27FC236}">
                <a16:creationId xmlns:a16="http://schemas.microsoft.com/office/drawing/2014/main" id="{A8D60BD8-F942-4329-B907-1221C0742926}"/>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14339" name="Shape 196">
            <a:extLst>
              <a:ext uri="{FF2B5EF4-FFF2-40B4-BE49-F238E27FC236}">
                <a16:creationId xmlns:a16="http://schemas.microsoft.com/office/drawing/2014/main" id="{C5A9F273-EAC5-4B40-AC68-C0724107E629}"/>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Shape 202">
            <a:extLst>
              <a:ext uri="{FF2B5EF4-FFF2-40B4-BE49-F238E27FC236}">
                <a16:creationId xmlns:a16="http://schemas.microsoft.com/office/drawing/2014/main" id="{FDE8EF8F-6132-414A-95D3-2DAA4148F90D}"/>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16387" name="Shape 203">
            <a:extLst>
              <a:ext uri="{FF2B5EF4-FFF2-40B4-BE49-F238E27FC236}">
                <a16:creationId xmlns:a16="http://schemas.microsoft.com/office/drawing/2014/main" id="{A952ABBD-CCF9-48AD-BE77-95924ACCB2C2}"/>
              </a:ext>
            </a:extLst>
          </p:cNvPr>
          <p:cNvSpPr>
            <a:spLocks noGrp="1" noRot="1" noChangeAspect="1" noTextEdit="1"/>
          </p:cNvSpPr>
          <p:nvPr>
            <p:ph type="sldImg" idx="2"/>
          </p:nvPr>
        </p:nvSpPr>
        <p:spPr>
          <a:xfrm>
            <a:off x="1039813" y="722313"/>
            <a:ext cx="4808537"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Shape 209">
            <a:extLst>
              <a:ext uri="{FF2B5EF4-FFF2-40B4-BE49-F238E27FC236}">
                <a16:creationId xmlns:a16="http://schemas.microsoft.com/office/drawing/2014/main" id="{FB26A9BC-4E2E-4E2D-9F58-DAB9D2727609}"/>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18435" name="Shape 210">
            <a:extLst>
              <a:ext uri="{FF2B5EF4-FFF2-40B4-BE49-F238E27FC236}">
                <a16:creationId xmlns:a16="http://schemas.microsoft.com/office/drawing/2014/main" id="{110BE81B-228B-4C49-B009-B9368916C619}"/>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Shape 222">
            <a:extLst>
              <a:ext uri="{FF2B5EF4-FFF2-40B4-BE49-F238E27FC236}">
                <a16:creationId xmlns:a16="http://schemas.microsoft.com/office/drawing/2014/main" id="{D16D0A5B-E167-4350-AD7B-05948DC1FDF5}"/>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20483" name="Shape 223">
            <a:extLst>
              <a:ext uri="{FF2B5EF4-FFF2-40B4-BE49-F238E27FC236}">
                <a16:creationId xmlns:a16="http://schemas.microsoft.com/office/drawing/2014/main" id="{28C20F0E-8D79-4F0E-B401-6DD46FF70FCC}"/>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Shape 241">
            <a:extLst>
              <a:ext uri="{FF2B5EF4-FFF2-40B4-BE49-F238E27FC236}">
                <a16:creationId xmlns:a16="http://schemas.microsoft.com/office/drawing/2014/main" id="{0F7DD011-848F-472A-8BC5-62BD10A21853}"/>
              </a:ext>
            </a:extLst>
          </p:cNvPr>
          <p:cNvSpPr>
            <a:spLocks noGrp="1"/>
          </p:cNvSpPr>
          <p:nvPr>
            <p:ph type="body" idx="1"/>
          </p:nvPr>
        </p:nvSpPr>
        <p:spPr>
          <a:xfrm>
            <a:off x="688975" y="4570413"/>
            <a:ext cx="5510213" cy="37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2" tIns="94332" rIns="94332" bIns="94332" anchor="ctr">
            <a:spAutoFit/>
          </a:bodyPr>
          <a:lstStyle/>
          <a:p>
            <a:pPr>
              <a:spcBef>
                <a:spcPct val="0"/>
              </a:spcBef>
            </a:pPr>
            <a:endParaRPr lang="id-ID" altLang="en-US">
              <a:latin typeface="Arial" panose="020B0604020202020204" pitchFamily="34" charset="0"/>
            </a:endParaRPr>
          </a:p>
        </p:txBody>
      </p:sp>
      <p:sp>
        <p:nvSpPr>
          <p:cNvPr id="22531" name="Shape 242">
            <a:extLst>
              <a:ext uri="{FF2B5EF4-FFF2-40B4-BE49-F238E27FC236}">
                <a16:creationId xmlns:a16="http://schemas.microsoft.com/office/drawing/2014/main" id="{B05A94E5-B208-4571-B855-D3E48775F333}"/>
              </a:ext>
            </a:extLst>
          </p:cNvPr>
          <p:cNvSpPr>
            <a:spLocks noGrp="1" noRot="1" noChangeAspect="1" noTextEdit="1"/>
          </p:cNvSpPr>
          <p:nvPr>
            <p:ph type="sldImg" idx="2"/>
          </p:nvPr>
        </p:nvSpPr>
        <p:spPr>
          <a:xfrm>
            <a:off x="238125" y="722313"/>
            <a:ext cx="6411913" cy="3608387"/>
          </a:xfrm>
          <a:custGeom>
            <a:avLst/>
            <a:gdLst>
              <a:gd name="T0" fmla="*/ 0 w 120000"/>
              <a:gd name="T1" fmla="*/ 0 h 120000"/>
              <a:gd name="T2" fmla="*/ 192683567 w 120000"/>
              <a:gd name="T3" fmla="*/ 0 h 120000"/>
              <a:gd name="T4" fmla="*/ 192683567 w 120000"/>
              <a:gd name="T5" fmla="*/ 108503806 h 120000"/>
              <a:gd name="T6" fmla="*/ 0 w 120000"/>
              <a:gd name="T7" fmla="*/ 10850380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00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096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028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07/18/2021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67814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152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56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081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511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07/18/2021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422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07/18/2021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54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07/18/2021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38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07/18/2021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92461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taffnew.uny.ac.id/upload/132096081/pendidikan/materi+1.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jp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jp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hyperlink" Target="https://girlycious09.wordpress.com/2012/03/30/profesi-yang-ada-di-bidang-teknologi-informasi/" TargetMode="External"/><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ictio.id/t/faktor-faktor-apa-saja-yang-mempengaruhi-pertumbuhan-dan-perkembangan-manusia/13149"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pkin.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www.aspiluki.or.i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bloomberg.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tikaprofesidanprotokoler.blogspot.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www.kemenperin.go.id/" TargetMode="External"/><Relationship Id="rId5" Type="http://schemas.openxmlformats.org/officeDocument/2006/relationships/hyperlink" Target="http://www.blomberg.com/" TargetMode="External"/><Relationship Id="rId4" Type="http://schemas.openxmlformats.org/officeDocument/2006/relationships/hyperlink" Target="http://www.aspiluki.or.i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mekowpunya.blogspot.co.id/2014/05/prinsip-dan-peranan-etika-profesi.html" TargetMode="External"/><Relationship Id="rId2" Type="http://schemas.openxmlformats.org/officeDocument/2006/relationships/image" Target="../media/image37.jpg"/><Relationship Id="rId1" Type="http://schemas.openxmlformats.org/officeDocument/2006/relationships/slideLayout" Target="../slideLayouts/slideLayout7.xml"/><Relationship Id="rId4" Type="http://schemas.openxmlformats.org/officeDocument/2006/relationships/hyperlink" Target="http://www.catifo.com/2015/11/peranan-etika-dalam-profesi.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id.wikipedia.org/wiki/Pengetahua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id.wikipedia.org/wiki/Pendidikan_tinggi" TargetMode="External"/><Relationship Id="rId4" Type="http://schemas.openxmlformats.org/officeDocument/2006/relationships/hyperlink" Target="http://id.wikipedia.org/wiki/Pendidika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id.wikipedia.org/wiki/Masyarak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object 9"/>
          <p:cNvSpPr/>
          <p:nvPr/>
        </p:nvSpPr>
        <p:spPr>
          <a:xfrm>
            <a:off x="8572394" y="2831273"/>
            <a:ext cx="2722834" cy="3049237"/>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txBox="1"/>
          <p:nvPr/>
        </p:nvSpPr>
        <p:spPr>
          <a:xfrm>
            <a:off x="6112141" y="977490"/>
            <a:ext cx="4014383" cy="482600"/>
          </a:xfrm>
          <a:prstGeom prst="rect">
            <a:avLst/>
          </a:prstGeom>
        </p:spPr>
        <p:txBody>
          <a:bodyPr wrap="square" lIns="0" tIns="0" rIns="0" bIns="0" rtlCol="0">
            <a:noAutofit/>
          </a:bodyPr>
          <a:lstStyle/>
          <a:p>
            <a:pPr marL="12700">
              <a:lnSpc>
                <a:spcPts val="3800"/>
              </a:lnSpc>
              <a:spcBef>
                <a:spcPts val="190"/>
              </a:spcBef>
            </a:pPr>
            <a:r>
              <a:rPr lang="en-ID" sz="5400" baseline="-2372" dirty="0" err="1">
                <a:solidFill>
                  <a:srgbClr val="404040"/>
                </a:solidFill>
                <a:latin typeface="Consolas"/>
                <a:cs typeface="Consolas"/>
              </a:rPr>
              <a:t>Pekerjaan</a:t>
            </a:r>
            <a:r>
              <a:rPr lang="en-ID" sz="5400" spc="4" baseline="-2372" dirty="0">
                <a:solidFill>
                  <a:srgbClr val="404040"/>
                </a:solidFill>
                <a:latin typeface="Consolas"/>
                <a:cs typeface="Consolas"/>
              </a:rPr>
              <a:t>,</a:t>
            </a:r>
            <a:endParaRPr sz="3600" dirty="0">
              <a:latin typeface="Consolas"/>
              <a:cs typeface="Consolas"/>
            </a:endParaRPr>
          </a:p>
        </p:txBody>
      </p:sp>
      <p:sp>
        <p:nvSpPr>
          <p:cNvPr id="6" name="object 6"/>
          <p:cNvSpPr txBox="1"/>
          <p:nvPr/>
        </p:nvSpPr>
        <p:spPr>
          <a:xfrm>
            <a:off x="8572394" y="1031353"/>
            <a:ext cx="3083680" cy="482600"/>
          </a:xfrm>
          <a:prstGeom prst="rect">
            <a:avLst/>
          </a:prstGeom>
        </p:spPr>
        <p:txBody>
          <a:bodyPr wrap="square" lIns="0" tIns="0" rIns="0" bIns="0" rtlCol="0">
            <a:noAutofit/>
          </a:bodyPr>
          <a:lstStyle/>
          <a:p>
            <a:pPr marL="12700">
              <a:lnSpc>
                <a:spcPts val="3800"/>
              </a:lnSpc>
              <a:spcBef>
                <a:spcPts val="190"/>
              </a:spcBef>
            </a:pPr>
            <a:r>
              <a:rPr sz="5400" baseline="-2372" dirty="0" err="1">
                <a:solidFill>
                  <a:srgbClr val="404040"/>
                </a:solidFill>
                <a:latin typeface="Consolas"/>
                <a:cs typeface="Consolas"/>
              </a:rPr>
              <a:t>Profesi</a:t>
            </a:r>
            <a:r>
              <a:rPr sz="5400" baseline="-2372" dirty="0">
                <a:solidFill>
                  <a:srgbClr val="404040"/>
                </a:solidFill>
                <a:latin typeface="Consolas"/>
                <a:cs typeface="Consolas"/>
              </a:rPr>
              <a:t>,</a:t>
            </a:r>
            <a:endParaRPr sz="3600" dirty="0">
              <a:latin typeface="Consolas"/>
              <a:cs typeface="Consolas"/>
            </a:endParaRPr>
          </a:p>
        </p:txBody>
      </p:sp>
      <p:sp>
        <p:nvSpPr>
          <p:cNvPr id="5" name="object 5"/>
          <p:cNvSpPr txBox="1"/>
          <p:nvPr/>
        </p:nvSpPr>
        <p:spPr>
          <a:xfrm>
            <a:off x="6096000" y="1447800"/>
            <a:ext cx="5376773" cy="750932"/>
          </a:xfrm>
          <a:prstGeom prst="rect">
            <a:avLst/>
          </a:prstGeom>
        </p:spPr>
        <p:txBody>
          <a:bodyPr wrap="square" lIns="0" tIns="0" rIns="0" bIns="0" rtlCol="0">
            <a:noAutofit/>
          </a:bodyPr>
          <a:lstStyle/>
          <a:p>
            <a:pPr marL="12700" marR="22860">
              <a:lnSpc>
                <a:spcPts val="4095"/>
              </a:lnSpc>
              <a:spcBef>
                <a:spcPts val="204"/>
              </a:spcBef>
            </a:pPr>
            <a:r>
              <a:rPr lang="en-ID" sz="5400" baseline="1581" dirty="0">
                <a:solidFill>
                  <a:srgbClr val="404040"/>
                </a:solidFill>
                <a:latin typeface="Consolas"/>
                <a:cs typeface="Consolas"/>
              </a:rPr>
              <a:t>P</a:t>
            </a:r>
            <a:r>
              <a:rPr sz="5400" baseline="1581" dirty="0" err="1">
                <a:solidFill>
                  <a:srgbClr val="404040"/>
                </a:solidFill>
                <a:latin typeface="Consolas"/>
                <a:cs typeface="Consolas"/>
              </a:rPr>
              <a:t>rofesionalisme</a:t>
            </a:r>
            <a:endParaRPr sz="3600" dirty="0">
              <a:latin typeface="Consolas"/>
              <a:cs typeface="Consolas"/>
            </a:endParaRPr>
          </a:p>
          <a:p>
            <a:pPr marL="61163">
              <a:lnSpc>
                <a:spcPct val="95825"/>
              </a:lnSpc>
              <a:spcBef>
                <a:spcPts val="160"/>
              </a:spcBef>
            </a:pPr>
            <a:r>
              <a:rPr sz="1600" b="1" spc="-9" dirty="0">
                <a:latin typeface="Arial"/>
                <a:cs typeface="Arial"/>
              </a:rPr>
              <a:t>E</a:t>
            </a:r>
            <a:r>
              <a:rPr sz="1600" b="1" spc="4" dirty="0">
                <a:latin typeface="Arial"/>
                <a:cs typeface="Arial"/>
              </a:rPr>
              <a:t>t</a:t>
            </a:r>
            <a:r>
              <a:rPr sz="1600" b="1" dirty="0">
                <a:latin typeface="Arial"/>
                <a:cs typeface="Arial"/>
              </a:rPr>
              <a:t>i</a:t>
            </a:r>
            <a:r>
              <a:rPr sz="1600" b="1" spc="4" dirty="0">
                <a:latin typeface="Arial"/>
                <a:cs typeface="Arial"/>
              </a:rPr>
              <a:t>k</a:t>
            </a:r>
            <a:r>
              <a:rPr sz="1600" b="1" dirty="0">
                <a:latin typeface="Arial"/>
                <a:cs typeface="Arial"/>
              </a:rPr>
              <a:t>a</a:t>
            </a:r>
            <a:r>
              <a:rPr sz="1600" b="1" spc="-34" dirty="0">
                <a:latin typeface="Arial"/>
                <a:cs typeface="Arial"/>
              </a:rPr>
              <a:t> </a:t>
            </a:r>
            <a:r>
              <a:rPr sz="1600" b="1" spc="-9" dirty="0">
                <a:latin typeface="Arial"/>
                <a:cs typeface="Arial"/>
              </a:rPr>
              <a:t>Pr</a:t>
            </a:r>
            <a:r>
              <a:rPr sz="1600" b="1" spc="9" dirty="0">
                <a:latin typeface="Arial"/>
                <a:cs typeface="Arial"/>
              </a:rPr>
              <a:t>o</a:t>
            </a:r>
            <a:r>
              <a:rPr sz="1600" b="1" spc="4" dirty="0">
                <a:latin typeface="Arial"/>
                <a:cs typeface="Arial"/>
              </a:rPr>
              <a:t>fes</a:t>
            </a:r>
            <a:r>
              <a:rPr sz="1600" b="1" dirty="0">
                <a:latin typeface="Arial"/>
                <a:cs typeface="Arial"/>
              </a:rPr>
              <a:t>i</a:t>
            </a:r>
            <a:r>
              <a:rPr sz="1600" b="1" spc="14" dirty="0">
                <a:latin typeface="Arial"/>
                <a:cs typeface="Arial"/>
              </a:rPr>
              <a:t> </a:t>
            </a:r>
            <a:r>
              <a:rPr sz="1600" b="1" spc="-19" dirty="0">
                <a:latin typeface="Arial"/>
                <a:cs typeface="Arial"/>
              </a:rPr>
              <a:t>I</a:t>
            </a:r>
            <a:r>
              <a:rPr sz="1600" b="1" dirty="0">
                <a:latin typeface="Arial"/>
                <a:cs typeface="Arial"/>
              </a:rPr>
              <a:t>T</a:t>
            </a:r>
            <a:r>
              <a:rPr sz="1600" b="1" spc="34" dirty="0">
                <a:latin typeface="Arial"/>
                <a:cs typeface="Arial"/>
              </a:rPr>
              <a:t> </a:t>
            </a:r>
            <a:r>
              <a:rPr sz="1600" b="1" dirty="0">
                <a:latin typeface="Arial"/>
                <a:cs typeface="Arial"/>
              </a:rPr>
              <a:t>|</a:t>
            </a:r>
            <a:r>
              <a:rPr sz="1600" b="1" spc="4" dirty="0">
                <a:latin typeface="Arial"/>
                <a:cs typeface="Arial"/>
              </a:rPr>
              <a:t> </a:t>
            </a:r>
            <a:r>
              <a:rPr sz="1600" b="1" spc="-9" dirty="0">
                <a:latin typeface="Arial"/>
                <a:cs typeface="Arial"/>
              </a:rPr>
              <a:t>P</a:t>
            </a:r>
            <a:r>
              <a:rPr sz="1600" b="1" spc="4" dirty="0">
                <a:latin typeface="Arial"/>
                <a:cs typeface="Arial"/>
              </a:rPr>
              <a:t>e</a:t>
            </a:r>
            <a:r>
              <a:rPr sz="1600" b="1" spc="-9" dirty="0">
                <a:latin typeface="Arial"/>
                <a:cs typeface="Arial"/>
              </a:rPr>
              <a:t>r</a:t>
            </a:r>
            <a:r>
              <a:rPr sz="1600" b="1" spc="4" dirty="0">
                <a:latin typeface="Arial"/>
                <a:cs typeface="Arial"/>
              </a:rPr>
              <a:t>te</a:t>
            </a:r>
            <a:r>
              <a:rPr sz="1600" b="1" spc="-9" dirty="0">
                <a:latin typeface="Arial"/>
                <a:cs typeface="Arial"/>
              </a:rPr>
              <a:t>m</a:t>
            </a:r>
            <a:r>
              <a:rPr sz="1600" b="1" spc="-14" dirty="0">
                <a:latin typeface="Arial"/>
                <a:cs typeface="Arial"/>
              </a:rPr>
              <a:t>u</a:t>
            </a:r>
            <a:r>
              <a:rPr sz="1600" b="1" spc="4" dirty="0">
                <a:latin typeface="Arial"/>
                <a:cs typeface="Arial"/>
              </a:rPr>
              <a:t>a</a:t>
            </a:r>
            <a:r>
              <a:rPr sz="1600" b="1" dirty="0">
                <a:latin typeface="Arial"/>
                <a:cs typeface="Arial"/>
              </a:rPr>
              <a:t>n</a:t>
            </a:r>
            <a:r>
              <a:rPr sz="1600" b="1" spc="19" dirty="0">
                <a:latin typeface="Arial"/>
                <a:cs typeface="Arial"/>
              </a:rPr>
              <a:t> </a:t>
            </a:r>
            <a:r>
              <a:rPr sz="1600" b="1" dirty="0">
                <a:latin typeface="Arial"/>
                <a:cs typeface="Arial"/>
              </a:rPr>
              <a:t>3</a:t>
            </a:r>
            <a:r>
              <a:rPr sz="1600" b="1" spc="-14" dirty="0">
                <a:latin typeface="Arial"/>
                <a:cs typeface="Arial"/>
              </a:rPr>
              <a:t> </a:t>
            </a:r>
            <a:r>
              <a:rPr sz="1600" b="1" dirty="0">
                <a:latin typeface="Arial"/>
                <a:cs typeface="Arial"/>
              </a:rPr>
              <a:t>| Ri</a:t>
            </a:r>
            <a:r>
              <a:rPr sz="1600" b="1" spc="9" dirty="0">
                <a:latin typeface="Arial"/>
                <a:cs typeface="Arial"/>
              </a:rPr>
              <a:t>t</a:t>
            </a:r>
            <a:r>
              <a:rPr sz="1600" b="1" dirty="0">
                <a:latin typeface="Arial"/>
                <a:cs typeface="Arial"/>
              </a:rPr>
              <a:t>a</a:t>
            </a:r>
            <a:r>
              <a:rPr sz="1600" b="1" spc="14" dirty="0">
                <a:latin typeface="Arial"/>
                <a:cs typeface="Arial"/>
              </a:rPr>
              <a:t> </a:t>
            </a:r>
            <a:r>
              <a:rPr sz="1600" b="1" spc="-54" dirty="0">
                <a:latin typeface="Arial"/>
                <a:cs typeface="Arial"/>
              </a:rPr>
              <a:t>W</a:t>
            </a:r>
            <a:r>
              <a:rPr sz="1600" b="1" spc="4" dirty="0">
                <a:latin typeface="Arial"/>
                <a:cs typeface="Arial"/>
              </a:rPr>
              <a:t>a</a:t>
            </a:r>
            <a:r>
              <a:rPr sz="1600" b="1" spc="-14" dirty="0">
                <a:latin typeface="Arial"/>
                <a:cs typeface="Arial"/>
              </a:rPr>
              <a:t>h</a:t>
            </a:r>
            <a:r>
              <a:rPr sz="1600" b="1" spc="-19" dirty="0">
                <a:latin typeface="Arial"/>
                <a:cs typeface="Arial"/>
              </a:rPr>
              <a:t>y</a:t>
            </a:r>
            <a:r>
              <a:rPr sz="1600" b="1" spc="-14" dirty="0">
                <a:latin typeface="Arial"/>
                <a:cs typeface="Arial"/>
              </a:rPr>
              <a:t>un</a:t>
            </a:r>
            <a:r>
              <a:rPr sz="1600" b="1" spc="4" dirty="0">
                <a:latin typeface="Arial"/>
                <a:cs typeface="Arial"/>
              </a:rPr>
              <a:t>i</a:t>
            </a:r>
            <a:r>
              <a:rPr sz="1600" b="1" dirty="0">
                <a:latin typeface="Arial"/>
                <a:cs typeface="Arial"/>
              </a:rPr>
              <a:t>,</a:t>
            </a:r>
            <a:r>
              <a:rPr sz="1600" b="1" spc="79" dirty="0">
                <a:latin typeface="Arial"/>
                <a:cs typeface="Arial"/>
              </a:rPr>
              <a:t> </a:t>
            </a:r>
            <a:r>
              <a:rPr sz="1600" b="1" spc="-14" dirty="0">
                <a:latin typeface="Arial"/>
                <a:cs typeface="Arial"/>
              </a:rPr>
              <a:t>M</a:t>
            </a:r>
            <a:r>
              <a:rPr sz="1600" b="1" dirty="0">
                <a:latin typeface="Arial"/>
                <a:cs typeface="Arial"/>
              </a:rPr>
              <a:t>.K</a:t>
            </a:r>
            <a:r>
              <a:rPr sz="1600" b="1" spc="9" dirty="0">
                <a:latin typeface="Arial"/>
                <a:cs typeface="Arial"/>
              </a:rPr>
              <a:t>o</a:t>
            </a:r>
            <a:r>
              <a:rPr sz="1600" b="1" dirty="0">
                <a:latin typeface="Arial"/>
                <a:cs typeface="Arial"/>
              </a:rPr>
              <a:t>m</a:t>
            </a:r>
            <a:r>
              <a:rPr sz="1600" b="1" spc="19" dirty="0">
                <a:latin typeface="Arial"/>
                <a:cs typeface="Arial"/>
              </a:rPr>
              <a:t> </a:t>
            </a:r>
            <a:r>
              <a:rPr sz="1600" b="1">
                <a:latin typeface="Arial"/>
                <a:cs typeface="Arial"/>
              </a:rPr>
              <a:t>| </a:t>
            </a:r>
            <a:r>
              <a:rPr lang="en-US" sz="1600" b="1" spc="-4">
                <a:latin typeface="Arial"/>
                <a:cs typeface="Arial"/>
              </a:rPr>
              <a:t>Univ</a:t>
            </a:r>
            <a:r>
              <a:rPr sz="1600" b="1" spc="4">
                <a:latin typeface="Arial"/>
                <a:cs typeface="Arial"/>
              </a:rPr>
              <a:t> </a:t>
            </a:r>
            <a:r>
              <a:rPr sz="1600" b="1" dirty="0">
                <a:latin typeface="Arial"/>
                <a:cs typeface="Arial"/>
              </a:rPr>
              <a:t>Bi</a:t>
            </a:r>
            <a:r>
              <a:rPr sz="1600" b="1" spc="-14" dirty="0">
                <a:latin typeface="Arial"/>
                <a:cs typeface="Arial"/>
              </a:rPr>
              <a:t>n</a:t>
            </a:r>
            <a:r>
              <a:rPr sz="1600" b="1" dirty="0">
                <a:latin typeface="Arial"/>
                <a:cs typeface="Arial"/>
              </a:rPr>
              <a:t>a</a:t>
            </a:r>
            <a:r>
              <a:rPr sz="1600" b="1" spc="29" dirty="0">
                <a:latin typeface="Arial"/>
                <a:cs typeface="Arial"/>
              </a:rPr>
              <a:t> </a:t>
            </a:r>
            <a:r>
              <a:rPr sz="1600" b="1" spc="-19" dirty="0">
                <a:latin typeface="Arial"/>
                <a:cs typeface="Arial"/>
              </a:rPr>
              <a:t>I</a:t>
            </a:r>
            <a:r>
              <a:rPr sz="1600" b="1" spc="-14" dirty="0">
                <a:latin typeface="Arial"/>
                <a:cs typeface="Arial"/>
              </a:rPr>
              <a:t>n</a:t>
            </a:r>
            <a:r>
              <a:rPr sz="1600" b="1" spc="4" dirty="0">
                <a:latin typeface="Arial"/>
                <a:cs typeface="Arial"/>
              </a:rPr>
              <a:t>sa</a:t>
            </a:r>
            <a:r>
              <a:rPr sz="1600" b="1" spc="-14" dirty="0">
                <a:latin typeface="Arial"/>
                <a:cs typeface="Arial"/>
              </a:rPr>
              <a:t>n</a:t>
            </a:r>
            <a:r>
              <a:rPr sz="1600" b="1" dirty="0">
                <a:latin typeface="Arial"/>
                <a:cs typeface="Arial"/>
              </a:rPr>
              <a:t>i</a:t>
            </a:r>
            <a:endParaRPr sz="1600" dirty="0">
              <a:latin typeface="Arial"/>
              <a:cs typeface="Arial"/>
            </a:endParaRPr>
          </a:p>
        </p:txBody>
      </p:sp>
      <p:sp>
        <p:nvSpPr>
          <p:cNvPr id="2" name="Rectangle 1">
            <a:extLst>
              <a:ext uri="{FF2B5EF4-FFF2-40B4-BE49-F238E27FC236}">
                <a16:creationId xmlns:a16="http://schemas.microsoft.com/office/drawing/2014/main" id="{7978CFE3-163B-4124-AAB6-600C95704E02}"/>
              </a:ext>
            </a:extLst>
          </p:cNvPr>
          <p:cNvSpPr/>
          <p:nvPr/>
        </p:nvSpPr>
        <p:spPr>
          <a:xfrm>
            <a:off x="4343400" y="3894226"/>
            <a:ext cx="3872791" cy="923330"/>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Pertemuan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2249120" y="368801"/>
            <a:ext cx="7739260" cy="475571"/>
          </a:xfrm>
          <a:prstGeom prst="rect">
            <a:avLst/>
          </a:prstGeom>
        </p:spPr>
        <p:txBody>
          <a:bodyPr wrap="square" lIns="0" tIns="0" rIns="0" bIns="0" rtlCol="0">
            <a:noAutofit/>
          </a:bodyPr>
          <a:lstStyle/>
          <a:p>
            <a:pPr marL="735990">
              <a:lnSpc>
                <a:spcPts val="4575"/>
              </a:lnSpc>
              <a:spcBef>
                <a:spcPts val="228"/>
              </a:spcBef>
            </a:pPr>
            <a:r>
              <a:rPr sz="6600" baseline="3103" dirty="0">
                <a:latin typeface="Calibri"/>
                <a:cs typeface="Calibri"/>
              </a:rPr>
              <a:t>P</a:t>
            </a:r>
            <a:r>
              <a:rPr sz="6600" spc="-59" baseline="3103" dirty="0">
                <a:latin typeface="Calibri"/>
                <a:cs typeface="Calibri"/>
              </a:rPr>
              <a:t>r</a:t>
            </a:r>
            <a:r>
              <a:rPr sz="6600" baseline="3103" dirty="0">
                <a:latin typeface="Calibri"/>
                <a:cs typeface="Calibri"/>
              </a:rPr>
              <a:t>o</a:t>
            </a:r>
            <a:r>
              <a:rPr sz="6600" spc="-104" baseline="3103" dirty="0">
                <a:latin typeface="Calibri"/>
                <a:cs typeface="Calibri"/>
              </a:rPr>
              <a:t>f</a:t>
            </a:r>
            <a:r>
              <a:rPr sz="6600" baseline="3103" dirty="0">
                <a:latin typeface="Calibri"/>
                <a:cs typeface="Calibri"/>
              </a:rPr>
              <a:t>esi</a:t>
            </a:r>
            <a:r>
              <a:rPr sz="6600" spc="9" baseline="3103" dirty="0">
                <a:latin typeface="Calibri"/>
                <a:cs typeface="Calibri"/>
              </a:rPr>
              <a:t>o</a:t>
            </a:r>
            <a:r>
              <a:rPr sz="6600" baseline="3103" dirty="0">
                <a:latin typeface="Calibri"/>
                <a:cs typeface="Calibri"/>
              </a:rPr>
              <a:t>nal</a:t>
            </a:r>
            <a:r>
              <a:rPr sz="6600" spc="-163" baseline="3103" dirty="0">
                <a:latin typeface="Calibri"/>
                <a:cs typeface="Calibri"/>
              </a:rPr>
              <a:t> </a:t>
            </a:r>
            <a:r>
              <a:rPr sz="6600" spc="-189" baseline="3103" dirty="0">
                <a:latin typeface="Calibri"/>
                <a:cs typeface="Calibri"/>
              </a:rPr>
              <a:t>V</a:t>
            </a:r>
            <a:r>
              <a:rPr sz="6600" baseline="3103" dirty="0">
                <a:latin typeface="Calibri"/>
                <a:cs typeface="Calibri"/>
              </a:rPr>
              <a:t>s</a:t>
            </a:r>
            <a:r>
              <a:rPr sz="6600" spc="-17" baseline="3103" dirty="0">
                <a:latin typeface="Calibri"/>
                <a:cs typeface="Calibri"/>
              </a:rPr>
              <a:t> </a:t>
            </a:r>
            <a:r>
              <a:rPr sz="6600" baseline="3103" dirty="0">
                <a:latin typeface="Calibri"/>
                <a:cs typeface="Calibri"/>
              </a:rPr>
              <a:t>P</a:t>
            </a:r>
            <a:r>
              <a:rPr sz="6600" spc="-59" baseline="3103" dirty="0">
                <a:latin typeface="Calibri"/>
                <a:cs typeface="Calibri"/>
              </a:rPr>
              <a:t>r</a:t>
            </a:r>
            <a:r>
              <a:rPr sz="6600" baseline="3103" dirty="0">
                <a:latin typeface="Calibri"/>
                <a:cs typeface="Calibri"/>
              </a:rPr>
              <a:t>o</a:t>
            </a:r>
            <a:r>
              <a:rPr sz="6600" spc="-104" baseline="3103" dirty="0">
                <a:latin typeface="Calibri"/>
                <a:cs typeface="Calibri"/>
              </a:rPr>
              <a:t>f</a:t>
            </a:r>
            <a:r>
              <a:rPr sz="6600" baseline="3103" dirty="0">
                <a:latin typeface="Calibri"/>
                <a:cs typeface="Calibri"/>
              </a:rPr>
              <a:t>esi</a:t>
            </a:r>
            <a:r>
              <a:rPr sz="6600" spc="9" baseline="3103" dirty="0">
                <a:latin typeface="Calibri"/>
                <a:cs typeface="Calibri"/>
              </a:rPr>
              <a:t>o</a:t>
            </a:r>
            <a:r>
              <a:rPr sz="6600" baseline="3103" dirty="0">
                <a:latin typeface="Calibri"/>
                <a:cs typeface="Calibri"/>
              </a:rPr>
              <a:t>nalisme</a:t>
            </a:r>
            <a:endParaRPr sz="4400" dirty="0">
              <a:latin typeface="Calibri"/>
              <a:cs typeface="Calibri"/>
            </a:endParaRPr>
          </a:p>
          <a:p>
            <a:pPr marL="12700" marR="83713">
              <a:lnSpc>
                <a:spcPct val="101725"/>
              </a:lnSpc>
              <a:spcBef>
                <a:spcPts val="1737"/>
              </a:spcBef>
            </a:pPr>
            <a:r>
              <a:rPr sz="2000" b="1" dirty="0">
                <a:latin typeface="Calibri"/>
                <a:cs typeface="Calibri"/>
              </a:rPr>
              <a:t>P</a:t>
            </a:r>
            <a:r>
              <a:rPr sz="2000" b="1" spc="-14" dirty="0">
                <a:latin typeface="Calibri"/>
                <a:cs typeface="Calibri"/>
              </a:rPr>
              <a:t>r</a:t>
            </a:r>
            <a:r>
              <a:rPr sz="2000" b="1" spc="9" dirty="0">
                <a:latin typeface="Calibri"/>
                <a:cs typeface="Calibri"/>
              </a:rPr>
              <a:t>o</a:t>
            </a:r>
            <a:r>
              <a:rPr sz="2000" b="1" spc="-29" dirty="0">
                <a:latin typeface="Calibri"/>
                <a:cs typeface="Calibri"/>
              </a:rPr>
              <a:t>f</a:t>
            </a:r>
            <a:r>
              <a:rPr sz="2000" b="1" spc="4" dirty="0">
                <a:latin typeface="Calibri"/>
                <a:cs typeface="Calibri"/>
              </a:rPr>
              <a:t>e</a:t>
            </a:r>
            <a:r>
              <a:rPr sz="2000" b="1" dirty="0">
                <a:latin typeface="Calibri"/>
                <a:cs typeface="Calibri"/>
              </a:rPr>
              <a:t>s</a:t>
            </a:r>
            <a:r>
              <a:rPr sz="2000" b="1" spc="-9" dirty="0">
                <a:latin typeface="Calibri"/>
                <a:cs typeface="Calibri"/>
              </a:rPr>
              <a:t>i</a:t>
            </a:r>
            <a:r>
              <a:rPr sz="2000" b="1" spc="9" dirty="0">
                <a:latin typeface="Calibri"/>
                <a:cs typeface="Calibri"/>
              </a:rPr>
              <a:t>on</a:t>
            </a:r>
            <a:r>
              <a:rPr sz="2000" b="1" dirty="0">
                <a:latin typeface="Calibri"/>
                <a:cs typeface="Calibri"/>
              </a:rPr>
              <a:t>al</a:t>
            </a:r>
            <a:r>
              <a:rPr sz="2000" b="1" spc="-133" dirty="0">
                <a:latin typeface="Calibri"/>
                <a:cs typeface="Calibri"/>
              </a:rPr>
              <a:t> </a:t>
            </a:r>
            <a:r>
              <a:rPr sz="2000" b="1" dirty="0">
                <a:latin typeface="Calibri"/>
                <a:cs typeface="Calibri"/>
              </a:rPr>
              <a:t>:</a:t>
            </a:r>
            <a:endParaRPr sz="2000" dirty="0">
              <a:latin typeface="Calibri"/>
              <a:cs typeface="Calibri"/>
            </a:endParaRPr>
          </a:p>
        </p:txBody>
      </p:sp>
      <p:sp>
        <p:nvSpPr>
          <p:cNvPr id="11" name="object 11"/>
          <p:cNvSpPr txBox="1"/>
          <p:nvPr/>
        </p:nvSpPr>
        <p:spPr>
          <a:xfrm>
            <a:off x="2249121" y="1416665"/>
            <a:ext cx="151891" cy="583184"/>
          </a:xfrm>
          <a:prstGeom prst="rect">
            <a:avLst/>
          </a:prstGeom>
        </p:spPr>
        <p:txBody>
          <a:bodyPr wrap="square" lIns="0" tIns="0" rIns="0" bIns="0" rtlCol="0">
            <a:noAutofit/>
          </a:bodyPr>
          <a:lstStyle/>
          <a:p>
            <a:pPr marL="12700">
              <a:lnSpc>
                <a:spcPts val="2140"/>
              </a:lnSpc>
              <a:spcBef>
                <a:spcPts val="107"/>
              </a:spcBef>
            </a:pPr>
            <a:r>
              <a:rPr sz="2000" dirty="0">
                <a:latin typeface="Arial"/>
                <a:cs typeface="Arial"/>
              </a:rPr>
              <a:t>•</a:t>
            </a:r>
            <a:endParaRPr sz="2000">
              <a:latin typeface="Arial"/>
              <a:cs typeface="Arial"/>
            </a:endParaRPr>
          </a:p>
          <a:p>
            <a:pPr marL="12700">
              <a:lnSpc>
                <a:spcPct val="95825"/>
              </a:lnSpc>
            </a:pPr>
            <a:r>
              <a:rPr sz="2000" dirty="0">
                <a:latin typeface="Arial"/>
                <a:cs typeface="Arial"/>
              </a:rPr>
              <a:t>•</a:t>
            </a:r>
            <a:endParaRPr sz="2000">
              <a:latin typeface="Arial"/>
              <a:cs typeface="Arial"/>
            </a:endParaRPr>
          </a:p>
        </p:txBody>
      </p:sp>
      <p:sp>
        <p:nvSpPr>
          <p:cNvPr id="10" name="object 10"/>
          <p:cNvSpPr txBox="1"/>
          <p:nvPr/>
        </p:nvSpPr>
        <p:spPr>
          <a:xfrm>
            <a:off x="2593848" y="1431925"/>
            <a:ext cx="7627338" cy="827405"/>
          </a:xfrm>
          <a:prstGeom prst="rect">
            <a:avLst/>
          </a:prstGeom>
        </p:spPr>
        <p:txBody>
          <a:bodyPr wrap="square" lIns="0" tIns="0" rIns="0" bIns="0" rtlCol="0">
            <a:noAutofit/>
          </a:bodyPr>
          <a:lstStyle/>
          <a:p>
            <a:pPr marL="12700" marR="33808">
              <a:lnSpc>
                <a:spcPts val="2130"/>
              </a:lnSpc>
              <a:spcBef>
                <a:spcPts val="106"/>
              </a:spcBef>
            </a:pPr>
            <a:r>
              <a:rPr sz="3000" spc="4" baseline="2730" dirty="0">
                <a:latin typeface="Calibri"/>
                <a:cs typeface="Calibri"/>
              </a:rPr>
              <a:t>o</a:t>
            </a:r>
            <a:r>
              <a:rPr sz="3000" spc="-44" baseline="2730" dirty="0">
                <a:latin typeface="Calibri"/>
                <a:cs typeface="Calibri"/>
              </a:rPr>
              <a:t>r</a:t>
            </a:r>
            <a:r>
              <a:rPr sz="3000" spc="4" baseline="2730" dirty="0">
                <a:latin typeface="Calibri"/>
                <a:cs typeface="Calibri"/>
              </a:rPr>
              <a:t>a</a:t>
            </a:r>
            <a:r>
              <a:rPr sz="3000" spc="9" baseline="2730" dirty="0">
                <a:latin typeface="Calibri"/>
                <a:cs typeface="Calibri"/>
              </a:rPr>
              <a:t>n</a:t>
            </a:r>
            <a:r>
              <a:rPr sz="3000" baseline="2730" dirty="0">
                <a:latin typeface="Calibri"/>
                <a:cs typeface="Calibri"/>
              </a:rPr>
              <a:t>g</a:t>
            </a:r>
            <a:r>
              <a:rPr sz="3000" spc="-66" baseline="2730" dirty="0">
                <a:latin typeface="Calibri"/>
                <a:cs typeface="Calibri"/>
              </a:rPr>
              <a:t> </a:t>
            </a:r>
            <a:r>
              <a:rPr sz="3000" spc="-9" baseline="2730" dirty="0">
                <a:latin typeface="Calibri"/>
                <a:cs typeface="Calibri"/>
              </a:rPr>
              <a:t>y</a:t>
            </a:r>
            <a:r>
              <a:rPr sz="3000" spc="4" baseline="2730" dirty="0">
                <a:latin typeface="Calibri"/>
                <a:cs typeface="Calibri"/>
              </a:rPr>
              <a:t>a</a:t>
            </a:r>
            <a:r>
              <a:rPr sz="3000" spc="9" baseline="2730" dirty="0">
                <a:latin typeface="Calibri"/>
                <a:cs typeface="Calibri"/>
              </a:rPr>
              <a:t>n</a:t>
            </a:r>
            <a:r>
              <a:rPr sz="3000" baseline="2730" dirty="0">
                <a:latin typeface="Calibri"/>
                <a:cs typeface="Calibri"/>
              </a:rPr>
              <a:t>g</a:t>
            </a:r>
            <a:r>
              <a:rPr sz="3000" spc="-63" baseline="2730" dirty="0">
                <a:latin typeface="Calibri"/>
                <a:cs typeface="Calibri"/>
              </a:rPr>
              <a:t> </a:t>
            </a:r>
            <a:r>
              <a:rPr sz="3000" baseline="2730" dirty="0">
                <a:latin typeface="Calibri"/>
                <a:cs typeface="Calibri"/>
              </a:rPr>
              <a:t>m</a:t>
            </a:r>
            <a:r>
              <a:rPr sz="3000" spc="-9" baseline="2730" dirty="0">
                <a:latin typeface="Calibri"/>
                <a:cs typeface="Calibri"/>
              </a:rPr>
              <a:t>e</a:t>
            </a:r>
            <a:r>
              <a:rPr sz="3000" spc="-34" baseline="2730" dirty="0">
                <a:latin typeface="Calibri"/>
                <a:cs typeface="Calibri"/>
              </a:rPr>
              <a:t>n</a:t>
            </a:r>
            <a:r>
              <a:rPr sz="3000" spc="-9" baseline="2730" dirty="0">
                <a:latin typeface="Calibri"/>
                <a:cs typeface="Calibri"/>
              </a:rPr>
              <a:t>y</a:t>
            </a:r>
            <a:r>
              <a:rPr sz="3000" spc="4" baseline="2730" dirty="0">
                <a:latin typeface="Calibri"/>
                <a:cs typeface="Calibri"/>
              </a:rPr>
              <a:t>a</a:t>
            </a:r>
            <a:r>
              <a:rPr sz="3000" spc="9" baseline="2730" dirty="0">
                <a:latin typeface="Calibri"/>
                <a:cs typeface="Calibri"/>
              </a:rPr>
              <a:t>nd</a:t>
            </a:r>
            <a:r>
              <a:rPr sz="3000" spc="4" baseline="2730" dirty="0">
                <a:latin typeface="Calibri"/>
                <a:cs typeface="Calibri"/>
              </a:rPr>
              <a:t>a</a:t>
            </a:r>
            <a:r>
              <a:rPr sz="3000" spc="9" baseline="2730" dirty="0">
                <a:latin typeface="Calibri"/>
                <a:cs typeface="Calibri"/>
              </a:rPr>
              <a:t>n</a:t>
            </a:r>
            <a:r>
              <a:rPr sz="3000" baseline="2730" dirty="0">
                <a:latin typeface="Calibri"/>
                <a:cs typeface="Calibri"/>
              </a:rPr>
              <a:t>g</a:t>
            </a:r>
            <a:r>
              <a:rPr sz="3000" spc="-105" baseline="2730" dirty="0">
                <a:latin typeface="Calibri"/>
                <a:cs typeface="Calibri"/>
              </a:rPr>
              <a:t> </a:t>
            </a:r>
            <a:r>
              <a:rPr sz="3000" spc="-9" baseline="2730" dirty="0">
                <a:latin typeface="Calibri"/>
                <a:cs typeface="Calibri"/>
              </a:rPr>
              <a:t>s</a:t>
            </a:r>
            <a:r>
              <a:rPr sz="3000" spc="9" baseline="2730" dirty="0">
                <a:latin typeface="Calibri"/>
                <a:cs typeface="Calibri"/>
              </a:rPr>
              <a:t>u</a:t>
            </a:r>
            <a:r>
              <a:rPr sz="3000" spc="-14" baseline="2730" dirty="0">
                <a:latin typeface="Calibri"/>
                <a:cs typeface="Calibri"/>
              </a:rPr>
              <a:t>a</a:t>
            </a:r>
            <a:r>
              <a:rPr sz="3000" spc="4" baseline="2730" dirty="0">
                <a:latin typeface="Calibri"/>
                <a:cs typeface="Calibri"/>
              </a:rPr>
              <a:t>t</a:t>
            </a:r>
            <a:r>
              <a:rPr sz="3000" baseline="2730" dirty="0">
                <a:latin typeface="Calibri"/>
                <a:cs typeface="Calibri"/>
              </a:rPr>
              <a:t>u</a:t>
            </a:r>
            <a:r>
              <a:rPr sz="3000" spc="-40" baseline="2730" dirty="0">
                <a:latin typeface="Calibri"/>
                <a:cs typeface="Calibri"/>
              </a:rPr>
              <a:t> </a:t>
            </a:r>
            <a:r>
              <a:rPr sz="3000" spc="9" baseline="2730" dirty="0">
                <a:latin typeface="Calibri"/>
                <a:cs typeface="Calibri"/>
              </a:rPr>
              <a:t>p</a:t>
            </a:r>
            <a:r>
              <a:rPr sz="3000" spc="-19" baseline="2730" dirty="0">
                <a:latin typeface="Calibri"/>
                <a:cs typeface="Calibri"/>
              </a:rPr>
              <a:t>r</a:t>
            </a:r>
            <a:r>
              <a:rPr sz="3000" spc="4" baseline="2730" dirty="0">
                <a:latin typeface="Calibri"/>
                <a:cs typeface="Calibri"/>
              </a:rPr>
              <a:t>o</a:t>
            </a:r>
            <a:r>
              <a:rPr sz="3000" spc="-54" baseline="2730" dirty="0">
                <a:latin typeface="Calibri"/>
                <a:cs typeface="Calibri"/>
              </a:rPr>
              <a:t>f</a:t>
            </a:r>
            <a:r>
              <a:rPr sz="3000" baseline="2730" dirty="0">
                <a:latin typeface="Calibri"/>
                <a:cs typeface="Calibri"/>
              </a:rPr>
              <a:t>e</a:t>
            </a:r>
            <a:r>
              <a:rPr sz="3000" spc="-14" baseline="2730" dirty="0">
                <a:latin typeface="Calibri"/>
                <a:cs typeface="Calibri"/>
              </a:rPr>
              <a:t>s</a:t>
            </a:r>
            <a:r>
              <a:rPr sz="3000" baseline="2730" dirty="0">
                <a:latin typeface="Calibri"/>
                <a:cs typeface="Calibri"/>
              </a:rPr>
              <a:t>i</a:t>
            </a:r>
            <a:endParaRPr sz="2000" dirty="0">
              <a:latin typeface="Calibri"/>
              <a:cs typeface="Calibri"/>
            </a:endParaRPr>
          </a:p>
          <a:p>
            <a:pPr marL="12700">
              <a:lnSpc>
                <a:spcPts val="2441"/>
              </a:lnSpc>
              <a:spcBef>
                <a:spcPts val="253"/>
              </a:spcBef>
            </a:pPr>
            <a:r>
              <a:rPr sz="2000" spc="4" dirty="0">
                <a:latin typeface="Calibri"/>
                <a:cs typeface="Calibri"/>
              </a:rPr>
              <a:t>k</a:t>
            </a:r>
            <a:r>
              <a:rPr sz="2000" dirty="0">
                <a:latin typeface="Calibri"/>
                <a:cs typeface="Calibri"/>
              </a:rPr>
              <a:t>i</a:t>
            </a:r>
            <a:r>
              <a:rPr sz="2000" spc="9" dirty="0">
                <a:latin typeface="Calibri"/>
                <a:cs typeface="Calibri"/>
              </a:rPr>
              <a:t>n</a:t>
            </a:r>
            <a:r>
              <a:rPr sz="2000" dirty="0">
                <a:latin typeface="Calibri"/>
                <a:cs typeface="Calibri"/>
              </a:rPr>
              <a:t>erja</a:t>
            </a:r>
            <a:r>
              <a:rPr sz="2000" spc="336" dirty="0">
                <a:latin typeface="Calibri"/>
                <a:cs typeface="Calibri"/>
              </a:rPr>
              <a:t> </a:t>
            </a:r>
            <a:r>
              <a:rPr sz="2000" spc="-14" dirty="0">
                <a:latin typeface="Calibri"/>
                <a:cs typeface="Calibri"/>
              </a:rPr>
              <a:t>at</a:t>
            </a:r>
            <a:r>
              <a:rPr sz="2000" spc="4" dirty="0">
                <a:latin typeface="Calibri"/>
                <a:cs typeface="Calibri"/>
              </a:rPr>
              <a:t>a</a:t>
            </a:r>
            <a:r>
              <a:rPr sz="2000" dirty="0">
                <a:latin typeface="Calibri"/>
                <a:cs typeface="Calibri"/>
              </a:rPr>
              <a:t>u</a:t>
            </a:r>
            <a:r>
              <a:rPr sz="2000" spc="355" dirty="0">
                <a:latin typeface="Calibri"/>
                <a:cs typeface="Calibri"/>
              </a:rPr>
              <a:t> </a:t>
            </a:r>
            <a:r>
              <a:rPr sz="2000" spc="9" dirty="0">
                <a:latin typeface="Calibri"/>
                <a:cs typeface="Calibri"/>
              </a:rPr>
              <a:t>p</a:t>
            </a:r>
            <a:r>
              <a:rPr sz="2000" dirty="0">
                <a:latin typeface="Calibri"/>
                <a:cs typeface="Calibri"/>
              </a:rPr>
              <a:t>e</a:t>
            </a:r>
            <a:r>
              <a:rPr sz="2000" spc="19" dirty="0">
                <a:latin typeface="Calibri"/>
                <a:cs typeface="Calibri"/>
              </a:rPr>
              <a:t>r</a:t>
            </a:r>
            <a:r>
              <a:rPr sz="2000" spc="-54" dirty="0">
                <a:latin typeface="Calibri"/>
                <a:cs typeface="Calibri"/>
              </a:rPr>
              <a:t>f</a:t>
            </a:r>
            <a:r>
              <a:rPr sz="2000" spc="4" dirty="0">
                <a:latin typeface="Calibri"/>
                <a:cs typeface="Calibri"/>
              </a:rPr>
              <a:t>o</a:t>
            </a:r>
            <a:r>
              <a:rPr sz="2000" spc="25" dirty="0">
                <a:latin typeface="Calibri"/>
                <a:cs typeface="Calibri"/>
              </a:rPr>
              <a:t>r</a:t>
            </a:r>
            <a:r>
              <a:rPr sz="2000" dirty="0">
                <a:latin typeface="Calibri"/>
                <a:cs typeface="Calibri"/>
              </a:rPr>
              <a:t>ma</a:t>
            </a:r>
            <a:r>
              <a:rPr sz="2000" spc="14" dirty="0">
                <a:latin typeface="Calibri"/>
                <a:cs typeface="Calibri"/>
              </a:rPr>
              <a:t>n</a:t>
            </a:r>
            <a:r>
              <a:rPr sz="2000" spc="19" dirty="0">
                <a:latin typeface="Calibri"/>
                <a:cs typeface="Calibri"/>
              </a:rPr>
              <a:t>c</a:t>
            </a:r>
            <a:r>
              <a:rPr sz="2000" dirty="0">
                <a:latin typeface="Calibri"/>
                <a:cs typeface="Calibri"/>
              </a:rPr>
              <a:t>e</a:t>
            </a:r>
            <a:r>
              <a:rPr sz="2000" spc="291" dirty="0">
                <a:latin typeface="Calibri"/>
                <a:cs typeface="Calibri"/>
              </a:rPr>
              <a:t> </a:t>
            </a:r>
            <a:r>
              <a:rPr sz="2000" spc="-9" dirty="0">
                <a:latin typeface="Calibri"/>
                <a:cs typeface="Calibri"/>
              </a:rPr>
              <a:t>s</a:t>
            </a:r>
            <a:r>
              <a:rPr sz="2000" spc="14" dirty="0">
                <a:latin typeface="Calibri"/>
                <a:cs typeface="Calibri"/>
              </a:rPr>
              <a:t>e</a:t>
            </a:r>
            <a:r>
              <a:rPr sz="2000" spc="-9" dirty="0">
                <a:latin typeface="Calibri"/>
                <a:cs typeface="Calibri"/>
              </a:rPr>
              <a:t>s</a:t>
            </a:r>
            <a:r>
              <a:rPr sz="2000" dirty="0">
                <a:latin typeface="Calibri"/>
                <a:cs typeface="Calibri"/>
              </a:rPr>
              <a:t>e</a:t>
            </a:r>
            <a:r>
              <a:rPr sz="2000" spc="25" dirty="0">
                <a:latin typeface="Calibri"/>
                <a:cs typeface="Calibri"/>
              </a:rPr>
              <a:t>o</a:t>
            </a:r>
            <a:r>
              <a:rPr sz="2000" spc="-44" dirty="0">
                <a:latin typeface="Calibri"/>
                <a:cs typeface="Calibri"/>
              </a:rPr>
              <a:t>r</a:t>
            </a:r>
            <a:r>
              <a:rPr sz="2000" spc="4" dirty="0">
                <a:latin typeface="Calibri"/>
                <a:cs typeface="Calibri"/>
              </a:rPr>
              <a:t>a</a:t>
            </a:r>
            <a:r>
              <a:rPr sz="2000" spc="9" dirty="0">
                <a:latin typeface="Calibri"/>
                <a:cs typeface="Calibri"/>
              </a:rPr>
              <a:t>n</a:t>
            </a:r>
            <a:r>
              <a:rPr sz="2000" dirty="0">
                <a:latin typeface="Calibri"/>
                <a:cs typeface="Calibri"/>
              </a:rPr>
              <a:t>g</a:t>
            </a:r>
            <a:r>
              <a:rPr sz="2000" spc="294" dirty="0">
                <a:latin typeface="Calibri"/>
                <a:cs typeface="Calibri"/>
              </a:rPr>
              <a:t> </a:t>
            </a:r>
            <a:r>
              <a:rPr sz="2000" spc="9" dirty="0">
                <a:latin typeface="Calibri"/>
                <a:cs typeface="Calibri"/>
              </a:rPr>
              <a:t>d</a:t>
            </a:r>
            <a:r>
              <a:rPr sz="2000" spc="4" dirty="0">
                <a:latin typeface="Calibri"/>
                <a:cs typeface="Calibri"/>
              </a:rPr>
              <a:t>a</a:t>
            </a:r>
            <a:r>
              <a:rPr sz="2000" dirty="0">
                <a:latin typeface="Calibri"/>
                <a:cs typeface="Calibri"/>
              </a:rPr>
              <a:t>l</a:t>
            </a:r>
            <a:r>
              <a:rPr sz="2000" spc="4" dirty="0">
                <a:latin typeface="Calibri"/>
                <a:cs typeface="Calibri"/>
              </a:rPr>
              <a:t>a</a:t>
            </a:r>
            <a:r>
              <a:rPr sz="2000" dirty="0">
                <a:latin typeface="Calibri"/>
                <a:cs typeface="Calibri"/>
              </a:rPr>
              <a:t>m</a:t>
            </a:r>
            <a:r>
              <a:rPr sz="2000" spc="356" dirty="0">
                <a:latin typeface="Calibri"/>
                <a:cs typeface="Calibri"/>
              </a:rPr>
              <a:t> </a:t>
            </a:r>
            <a:r>
              <a:rPr sz="2000" spc="14" dirty="0">
                <a:latin typeface="Calibri"/>
                <a:cs typeface="Calibri"/>
              </a:rPr>
              <a:t>m</a:t>
            </a:r>
            <a:r>
              <a:rPr sz="2000" dirty="0">
                <a:latin typeface="Calibri"/>
                <a:cs typeface="Calibri"/>
              </a:rPr>
              <a:t>ela</a:t>
            </a:r>
            <a:r>
              <a:rPr sz="2000" spc="-9" dirty="0">
                <a:latin typeface="Calibri"/>
                <a:cs typeface="Calibri"/>
              </a:rPr>
              <a:t>k</a:t>
            </a:r>
            <a:r>
              <a:rPr sz="2000" spc="9" dirty="0">
                <a:latin typeface="Calibri"/>
                <a:cs typeface="Calibri"/>
              </a:rPr>
              <a:t>u</a:t>
            </a:r>
            <a:r>
              <a:rPr sz="2000" spc="-14" dirty="0">
                <a:latin typeface="Calibri"/>
                <a:cs typeface="Calibri"/>
              </a:rPr>
              <a:t>k</a:t>
            </a:r>
            <a:r>
              <a:rPr sz="2000" spc="4" dirty="0">
                <a:latin typeface="Calibri"/>
                <a:cs typeface="Calibri"/>
              </a:rPr>
              <a:t>a</a:t>
            </a:r>
            <a:r>
              <a:rPr sz="2000" dirty="0">
                <a:latin typeface="Calibri"/>
                <a:cs typeface="Calibri"/>
              </a:rPr>
              <a:t>n</a:t>
            </a:r>
            <a:r>
              <a:rPr sz="2000" spc="303" dirty="0">
                <a:latin typeface="Calibri"/>
                <a:cs typeface="Calibri"/>
              </a:rPr>
              <a:t> </a:t>
            </a:r>
            <a:r>
              <a:rPr sz="2000" spc="9" dirty="0">
                <a:latin typeface="Calibri"/>
                <a:cs typeface="Calibri"/>
              </a:rPr>
              <a:t>p</a:t>
            </a:r>
            <a:r>
              <a:rPr sz="2000" dirty="0">
                <a:latin typeface="Calibri"/>
                <a:cs typeface="Calibri"/>
              </a:rPr>
              <a:t>e</a:t>
            </a:r>
            <a:r>
              <a:rPr sz="2000" spc="-44" dirty="0">
                <a:latin typeface="Calibri"/>
                <a:cs typeface="Calibri"/>
              </a:rPr>
              <a:t>k</a:t>
            </a:r>
            <a:r>
              <a:rPr sz="2000" dirty="0">
                <a:latin typeface="Calibri"/>
                <a:cs typeface="Calibri"/>
              </a:rPr>
              <a:t>erj</a:t>
            </a:r>
            <a:r>
              <a:rPr sz="2000" spc="9" dirty="0">
                <a:latin typeface="Calibri"/>
                <a:cs typeface="Calibri"/>
              </a:rPr>
              <a:t>a</a:t>
            </a:r>
            <a:r>
              <a:rPr sz="2000" spc="4" dirty="0">
                <a:latin typeface="Calibri"/>
                <a:cs typeface="Calibri"/>
              </a:rPr>
              <a:t>a</a:t>
            </a:r>
            <a:r>
              <a:rPr sz="2000" dirty="0">
                <a:latin typeface="Calibri"/>
                <a:cs typeface="Calibri"/>
              </a:rPr>
              <a:t>n</a:t>
            </a:r>
            <a:r>
              <a:rPr sz="2000" spc="306" dirty="0">
                <a:latin typeface="Calibri"/>
                <a:cs typeface="Calibri"/>
              </a:rPr>
              <a:t> </a:t>
            </a:r>
            <a:r>
              <a:rPr sz="2000" spc="-9"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 </a:t>
            </a:r>
          </a:p>
          <a:p>
            <a:pPr marL="12700">
              <a:lnSpc>
                <a:spcPts val="2441"/>
              </a:lnSpc>
            </a:pPr>
            <a:r>
              <a:rPr sz="2000" spc="9" dirty="0">
                <a:latin typeface="Calibri"/>
                <a:cs typeface="Calibri"/>
              </a:rPr>
              <a:t>d</a:t>
            </a:r>
            <a:r>
              <a:rPr sz="2000" dirty="0">
                <a:latin typeface="Calibri"/>
                <a:cs typeface="Calibri"/>
              </a:rPr>
              <a:t>e</a:t>
            </a:r>
            <a:r>
              <a:rPr sz="2000" spc="4" dirty="0">
                <a:latin typeface="Calibri"/>
                <a:cs typeface="Calibri"/>
              </a:rPr>
              <a:t>n</a:t>
            </a:r>
            <a:r>
              <a:rPr sz="2000" spc="-44" dirty="0">
                <a:latin typeface="Calibri"/>
                <a:cs typeface="Calibri"/>
              </a:rPr>
              <a:t>g</a:t>
            </a:r>
            <a:r>
              <a:rPr sz="2000" spc="4" dirty="0">
                <a:latin typeface="Calibri"/>
                <a:cs typeface="Calibri"/>
              </a:rPr>
              <a:t>a</a:t>
            </a:r>
            <a:r>
              <a:rPr sz="2000" dirty="0">
                <a:latin typeface="Calibri"/>
                <a:cs typeface="Calibri"/>
              </a:rPr>
              <a:t>n</a:t>
            </a:r>
            <a:r>
              <a:rPr sz="2000" spc="-75" dirty="0">
                <a:latin typeface="Calibri"/>
                <a:cs typeface="Calibri"/>
              </a:rPr>
              <a:t> </a:t>
            </a:r>
            <a:r>
              <a:rPr sz="2000" spc="9" dirty="0">
                <a:latin typeface="Calibri"/>
                <a:cs typeface="Calibri"/>
              </a:rPr>
              <a:t>p</a:t>
            </a:r>
            <a:r>
              <a:rPr sz="2000" spc="-19" dirty="0">
                <a:latin typeface="Calibri"/>
                <a:cs typeface="Calibri"/>
              </a:rPr>
              <a:t>r</a:t>
            </a:r>
            <a:r>
              <a:rPr sz="2000" spc="4" dirty="0">
                <a:latin typeface="Calibri"/>
                <a:cs typeface="Calibri"/>
              </a:rPr>
              <a:t>o</a:t>
            </a:r>
            <a:r>
              <a:rPr sz="2000" spc="-54" dirty="0">
                <a:latin typeface="Calibri"/>
                <a:cs typeface="Calibri"/>
              </a:rPr>
              <a:t>f</a:t>
            </a:r>
            <a:r>
              <a:rPr sz="2000" dirty="0">
                <a:latin typeface="Calibri"/>
                <a:cs typeface="Calibri"/>
              </a:rPr>
              <a:t>e</a:t>
            </a:r>
            <a:r>
              <a:rPr sz="2000" spc="-14" dirty="0">
                <a:latin typeface="Calibri"/>
                <a:cs typeface="Calibri"/>
              </a:rPr>
              <a:t>s</a:t>
            </a:r>
            <a:r>
              <a:rPr sz="2000" dirty="0">
                <a:latin typeface="Calibri"/>
                <a:cs typeface="Calibri"/>
              </a:rPr>
              <a:t>i</a:t>
            </a:r>
            <a:r>
              <a:rPr sz="2000" spc="-34" dirty="0">
                <a:latin typeface="Calibri"/>
                <a:cs typeface="Calibri"/>
              </a:rPr>
              <a:t>n</a:t>
            </a:r>
            <a:r>
              <a:rPr sz="2000" spc="-9" dirty="0">
                <a:latin typeface="Calibri"/>
                <a:cs typeface="Calibri"/>
              </a:rPr>
              <a:t>ya</a:t>
            </a:r>
            <a:r>
              <a:rPr sz="2000" dirty="0">
                <a:latin typeface="Calibri"/>
                <a:cs typeface="Calibri"/>
              </a:rPr>
              <a:t>.</a:t>
            </a:r>
          </a:p>
        </p:txBody>
      </p:sp>
      <p:sp>
        <p:nvSpPr>
          <p:cNvPr id="9" name="object 9"/>
          <p:cNvSpPr txBox="1"/>
          <p:nvPr/>
        </p:nvSpPr>
        <p:spPr>
          <a:xfrm>
            <a:off x="10268408" y="1736724"/>
            <a:ext cx="701244" cy="278384"/>
          </a:xfrm>
          <a:prstGeom prst="rect">
            <a:avLst/>
          </a:prstGeom>
        </p:spPr>
        <p:txBody>
          <a:bodyPr wrap="square" lIns="0" tIns="0" rIns="0" bIns="0" rtlCol="0">
            <a:noAutofit/>
          </a:bodyPr>
          <a:lstStyle/>
          <a:p>
            <a:pPr marL="12700">
              <a:lnSpc>
                <a:spcPts val="2130"/>
              </a:lnSpc>
              <a:spcBef>
                <a:spcPts val="106"/>
              </a:spcBef>
            </a:pPr>
            <a:r>
              <a:rPr sz="3000" spc="-9" baseline="2730" dirty="0">
                <a:latin typeface="Calibri"/>
                <a:cs typeface="Calibri"/>
              </a:rPr>
              <a:t>s</a:t>
            </a:r>
            <a:r>
              <a:rPr sz="3000" spc="14" baseline="2730" dirty="0">
                <a:latin typeface="Calibri"/>
                <a:cs typeface="Calibri"/>
              </a:rPr>
              <a:t>e</a:t>
            </a:r>
            <a:r>
              <a:rPr sz="3000" spc="-9" baseline="2730" dirty="0">
                <a:latin typeface="Calibri"/>
                <a:cs typeface="Calibri"/>
              </a:rPr>
              <a:t>s</a:t>
            </a:r>
            <a:r>
              <a:rPr sz="3000" spc="9" baseline="2730" dirty="0">
                <a:latin typeface="Calibri"/>
                <a:cs typeface="Calibri"/>
              </a:rPr>
              <a:t>u</a:t>
            </a:r>
            <a:r>
              <a:rPr sz="3000" spc="4" baseline="2730" dirty="0">
                <a:latin typeface="Calibri"/>
                <a:cs typeface="Calibri"/>
              </a:rPr>
              <a:t>a</a:t>
            </a:r>
            <a:r>
              <a:rPr sz="3000" baseline="2730" dirty="0">
                <a:latin typeface="Calibri"/>
                <a:cs typeface="Calibri"/>
              </a:rPr>
              <a:t>i</a:t>
            </a:r>
            <a:endParaRPr sz="2000">
              <a:latin typeface="Calibri"/>
              <a:cs typeface="Calibri"/>
            </a:endParaRPr>
          </a:p>
        </p:txBody>
      </p:sp>
      <p:sp>
        <p:nvSpPr>
          <p:cNvPr id="8" name="object 8"/>
          <p:cNvSpPr txBox="1"/>
          <p:nvPr/>
        </p:nvSpPr>
        <p:spPr>
          <a:xfrm>
            <a:off x="2249120" y="2590570"/>
            <a:ext cx="2979154" cy="278688"/>
          </a:xfrm>
          <a:prstGeom prst="rect">
            <a:avLst/>
          </a:prstGeom>
        </p:spPr>
        <p:txBody>
          <a:bodyPr wrap="square" lIns="0" tIns="0" rIns="0" bIns="0" rtlCol="0">
            <a:noAutofit/>
          </a:bodyPr>
          <a:lstStyle/>
          <a:p>
            <a:pPr marL="12700">
              <a:lnSpc>
                <a:spcPts val="2135"/>
              </a:lnSpc>
              <a:spcBef>
                <a:spcPts val="106"/>
              </a:spcBef>
            </a:pPr>
            <a:r>
              <a:rPr sz="3000" b="1" baseline="2730" dirty="0">
                <a:latin typeface="Calibri"/>
                <a:cs typeface="Calibri"/>
              </a:rPr>
              <a:t>P</a:t>
            </a:r>
            <a:r>
              <a:rPr sz="3000" b="1" spc="-14" baseline="2730" dirty="0">
                <a:latin typeface="Calibri"/>
                <a:cs typeface="Calibri"/>
              </a:rPr>
              <a:t>r</a:t>
            </a:r>
            <a:r>
              <a:rPr sz="3000" b="1" spc="9" baseline="2730" dirty="0">
                <a:latin typeface="Calibri"/>
                <a:cs typeface="Calibri"/>
              </a:rPr>
              <a:t>o</a:t>
            </a:r>
            <a:r>
              <a:rPr sz="3000" b="1" spc="-29" baseline="2730" dirty="0">
                <a:latin typeface="Calibri"/>
                <a:cs typeface="Calibri"/>
              </a:rPr>
              <a:t>f</a:t>
            </a:r>
            <a:r>
              <a:rPr sz="3000" b="1" spc="4" baseline="2730" dirty="0">
                <a:latin typeface="Calibri"/>
                <a:cs typeface="Calibri"/>
              </a:rPr>
              <a:t>e</a:t>
            </a:r>
            <a:r>
              <a:rPr sz="3000" b="1" baseline="2730" dirty="0">
                <a:latin typeface="Calibri"/>
                <a:cs typeface="Calibri"/>
              </a:rPr>
              <a:t>s</a:t>
            </a:r>
            <a:r>
              <a:rPr sz="3000" b="1" spc="-9" baseline="2730" dirty="0">
                <a:latin typeface="Calibri"/>
                <a:cs typeface="Calibri"/>
              </a:rPr>
              <a:t>i</a:t>
            </a:r>
            <a:r>
              <a:rPr sz="3000" b="1" spc="9" baseline="2730" dirty="0">
                <a:latin typeface="Calibri"/>
                <a:cs typeface="Calibri"/>
              </a:rPr>
              <a:t>on</a:t>
            </a:r>
            <a:r>
              <a:rPr sz="3000" b="1" baseline="2730" dirty="0">
                <a:latin typeface="Calibri"/>
                <a:cs typeface="Calibri"/>
              </a:rPr>
              <a:t>a</a:t>
            </a:r>
            <a:r>
              <a:rPr sz="3000" b="1" spc="-4" baseline="2730" dirty="0">
                <a:latin typeface="Calibri"/>
                <a:cs typeface="Calibri"/>
              </a:rPr>
              <a:t>li</a:t>
            </a:r>
            <a:r>
              <a:rPr sz="3000" b="1" baseline="2730" dirty="0">
                <a:latin typeface="Calibri"/>
                <a:cs typeface="Calibri"/>
              </a:rPr>
              <a:t>s</a:t>
            </a:r>
            <a:r>
              <a:rPr sz="3000" b="1" spc="9" baseline="2730" dirty="0">
                <a:latin typeface="Calibri"/>
                <a:cs typeface="Calibri"/>
              </a:rPr>
              <a:t>m</a:t>
            </a:r>
            <a:r>
              <a:rPr sz="3000" b="1" spc="-14" baseline="2730" dirty="0">
                <a:latin typeface="Calibri"/>
                <a:cs typeface="Calibri"/>
              </a:rPr>
              <a:t>e</a:t>
            </a:r>
            <a:r>
              <a:rPr sz="3000" baseline="2730" dirty="0">
                <a:latin typeface="Calibri"/>
                <a:cs typeface="Calibri"/>
              </a:rPr>
              <a:t>:</a:t>
            </a:r>
            <a:r>
              <a:rPr sz="3000" spc="-138" baseline="2730" dirty="0">
                <a:latin typeface="Calibri"/>
                <a:cs typeface="Calibri"/>
              </a:rPr>
              <a:t> </a:t>
            </a:r>
            <a:r>
              <a:rPr sz="3000" spc="-4" baseline="2730" dirty="0">
                <a:latin typeface="Calibri"/>
                <a:cs typeface="Calibri"/>
              </a:rPr>
              <a:t>(</a:t>
            </a:r>
            <a:r>
              <a:rPr sz="3000" i="1" baseline="2730" dirty="0">
                <a:latin typeface="Calibri"/>
                <a:cs typeface="Calibri"/>
              </a:rPr>
              <a:t>A</a:t>
            </a:r>
            <a:r>
              <a:rPr sz="3000" i="1" spc="4" baseline="2730" dirty="0">
                <a:latin typeface="Calibri"/>
                <a:cs typeface="Calibri"/>
              </a:rPr>
              <a:t>d</a:t>
            </a:r>
            <a:r>
              <a:rPr sz="3000" i="1" baseline="2730" dirty="0">
                <a:latin typeface="Calibri"/>
                <a:cs typeface="Calibri"/>
              </a:rPr>
              <a:t>j</a:t>
            </a:r>
            <a:r>
              <a:rPr sz="3000" i="1" spc="14" baseline="2730" dirty="0">
                <a:latin typeface="Calibri"/>
                <a:cs typeface="Calibri"/>
              </a:rPr>
              <a:t>a</a:t>
            </a:r>
            <a:r>
              <a:rPr sz="3000" i="1" spc="9" baseline="2730" dirty="0">
                <a:latin typeface="Calibri"/>
                <a:cs typeface="Calibri"/>
              </a:rPr>
              <a:t>c</a:t>
            </a:r>
            <a:r>
              <a:rPr sz="3000" i="1" spc="4" baseline="2730" dirty="0">
                <a:latin typeface="Calibri"/>
                <a:cs typeface="Calibri"/>
              </a:rPr>
              <a:t>t</a:t>
            </a:r>
            <a:r>
              <a:rPr sz="3000" i="1" baseline="2730" dirty="0">
                <a:latin typeface="Calibri"/>
                <a:cs typeface="Calibri"/>
              </a:rPr>
              <a:t>ive</a:t>
            </a:r>
            <a:r>
              <a:rPr sz="3000" baseline="2730" dirty="0">
                <a:latin typeface="Calibri"/>
                <a:cs typeface="Calibri"/>
              </a:rPr>
              <a:t>)</a:t>
            </a:r>
            <a:endParaRPr sz="2000">
              <a:latin typeface="Calibri"/>
              <a:cs typeface="Calibri"/>
            </a:endParaRPr>
          </a:p>
        </p:txBody>
      </p:sp>
      <p:sp>
        <p:nvSpPr>
          <p:cNvPr id="7" name="object 7"/>
          <p:cNvSpPr txBox="1"/>
          <p:nvPr/>
        </p:nvSpPr>
        <p:spPr>
          <a:xfrm>
            <a:off x="2249121" y="2880340"/>
            <a:ext cx="151891" cy="278384"/>
          </a:xfrm>
          <a:prstGeom prst="rect">
            <a:avLst/>
          </a:prstGeom>
        </p:spPr>
        <p:txBody>
          <a:bodyPr wrap="square" lIns="0" tIns="0" rIns="0" bIns="0" rtlCol="0">
            <a:noAutofit/>
          </a:bodyPr>
          <a:lstStyle/>
          <a:p>
            <a:pPr marL="12700">
              <a:lnSpc>
                <a:spcPts val="2140"/>
              </a:lnSpc>
              <a:spcBef>
                <a:spcPts val="107"/>
              </a:spcBef>
            </a:pPr>
            <a:r>
              <a:rPr sz="2000" dirty="0">
                <a:latin typeface="Arial"/>
                <a:cs typeface="Arial"/>
              </a:rPr>
              <a:t>•</a:t>
            </a:r>
            <a:endParaRPr sz="2000">
              <a:latin typeface="Arial"/>
              <a:cs typeface="Arial"/>
            </a:endParaRPr>
          </a:p>
        </p:txBody>
      </p:sp>
      <p:sp>
        <p:nvSpPr>
          <p:cNvPr id="6" name="object 6"/>
          <p:cNvSpPr txBox="1"/>
          <p:nvPr/>
        </p:nvSpPr>
        <p:spPr>
          <a:xfrm>
            <a:off x="2590800" y="2895600"/>
            <a:ext cx="8377400" cy="2718003"/>
          </a:xfrm>
          <a:prstGeom prst="rect">
            <a:avLst/>
          </a:prstGeom>
        </p:spPr>
        <p:txBody>
          <a:bodyPr wrap="square" lIns="0" tIns="0" rIns="0" bIns="0" rtlCol="0">
            <a:noAutofit/>
          </a:bodyPr>
          <a:lstStyle/>
          <a:p>
            <a:pPr marL="15748" marR="1783454" algn="just">
              <a:lnSpc>
                <a:spcPts val="2130"/>
              </a:lnSpc>
              <a:spcBef>
                <a:spcPts val="106"/>
              </a:spcBef>
            </a:pPr>
            <a:r>
              <a:rPr sz="3000" baseline="2730" dirty="0">
                <a:latin typeface="Calibri"/>
                <a:cs typeface="Calibri"/>
              </a:rPr>
              <a:t>P</a:t>
            </a:r>
            <a:r>
              <a:rPr sz="3000" spc="-14" baseline="2730" dirty="0">
                <a:latin typeface="Calibri"/>
                <a:cs typeface="Calibri"/>
              </a:rPr>
              <a:t>r</a:t>
            </a:r>
            <a:r>
              <a:rPr sz="3000" spc="4" baseline="2730" dirty="0">
                <a:latin typeface="Calibri"/>
                <a:cs typeface="Calibri"/>
              </a:rPr>
              <a:t>o</a:t>
            </a:r>
            <a:r>
              <a:rPr sz="3000" spc="-54" baseline="2730" dirty="0">
                <a:latin typeface="Calibri"/>
                <a:cs typeface="Calibri"/>
              </a:rPr>
              <a:t>f</a:t>
            </a:r>
            <a:r>
              <a:rPr sz="3000" baseline="2730" dirty="0">
                <a:latin typeface="Calibri"/>
                <a:cs typeface="Calibri"/>
              </a:rPr>
              <a:t>e</a:t>
            </a:r>
            <a:r>
              <a:rPr sz="3000" spc="-14" baseline="2730" dirty="0">
                <a:latin typeface="Calibri"/>
                <a:cs typeface="Calibri"/>
              </a:rPr>
              <a:t>s</a:t>
            </a:r>
            <a:r>
              <a:rPr sz="3000" baseline="2730" dirty="0">
                <a:latin typeface="Calibri"/>
                <a:cs typeface="Calibri"/>
              </a:rPr>
              <a:t>i</a:t>
            </a:r>
            <a:r>
              <a:rPr sz="3000" spc="4" baseline="2730" dirty="0">
                <a:latin typeface="Calibri"/>
                <a:cs typeface="Calibri"/>
              </a:rPr>
              <a:t>o</a:t>
            </a:r>
            <a:r>
              <a:rPr sz="3000" spc="9" baseline="2730" dirty="0">
                <a:latin typeface="Calibri"/>
                <a:cs typeface="Calibri"/>
              </a:rPr>
              <a:t>n</a:t>
            </a:r>
            <a:r>
              <a:rPr sz="3000" spc="4" baseline="2730" dirty="0">
                <a:latin typeface="Calibri"/>
                <a:cs typeface="Calibri"/>
              </a:rPr>
              <a:t>a</a:t>
            </a:r>
            <a:r>
              <a:rPr sz="3000" baseline="2730" dirty="0">
                <a:latin typeface="Calibri"/>
                <a:cs typeface="Calibri"/>
              </a:rPr>
              <a:t>li</a:t>
            </a:r>
            <a:r>
              <a:rPr sz="3000" spc="-4" baseline="2730" dirty="0">
                <a:latin typeface="Calibri"/>
                <a:cs typeface="Calibri"/>
              </a:rPr>
              <a:t>s</a:t>
            </a:r>
            <a:r>
              <a:rPr sz="3000" baseline="2730" dirty="0">
                <a:latin typeface="Calibri"/>
                <a:cs typeface="Calibri"/>
              </a:rPr>
              <a:t>me</a:t>
            </a:r>
            <a:r>
              <a:rPr sz="3000" spc="-84" baseline="2730" dirty="0">
                <a:latin typeface="Calibri"/>
                <a:cs typeface="Calibri"/>
              </a:rPr>
              <a:t> </a:t>
            </a:r>
            <a:r>
              <a:rPr sz="3000" spc="9" baseline="2730" dirty="0">
                <a:latin typeface="Calibri"/>
                <a:cs typeface="Calibri"/>
              </a:rPr>
              <a:t>b</a:t>
            </a:r>
            <a:r>
              <a:rPr sz="3000" baseline="2730" dirty="0">
                <a:latin typeface="Calibri"/>
                <a:cs typeface="Calibri"/>
              </a:rPr>
              <a:t>e</a:t>
            </a:r>
            <a:r>
              <a:rPr sz="3000" spc="-50" baseline="2730" dirty="0">
                <a:latin typeface="Calibri"/>
                <a:cs typeface="Calibri"/>
              </a:rPr>
              <a:t>r</a:t>
            </a:r>
            <a:r>
              <a:rPr sz="3000" spc="4" baseline="2730" dirty="0">
                <a:latin typeface="Calibri"/>
                <a:cs typeface="Calibri"/>
              </a:rPr>
              <a:t>a</a:t>
            </a:r>
            <a:r>
              <a:rPr sz="3000" spc="-9" baseline="2730" dirty="0">
                <a:latin typeface="Calibri"/>
                <a:cs typeface="Calibri"/>
              </a:rPr>
              <a:t>s</a:t>
            </a:r>
            <a:r>
              <a:rPr sz="3000" spc="4" baseline="2730" dirty="0">
                <a:latin typeface="Calibri"/>
                <a:cs typeface="Calibri"/>
              </a:rPr>
              <a:t>a</a:t>
            </a:r>
            <a:r>
              <a:rPr sz="3000" baseline="2730" dirty="0">
                <a:latin typeface="Calibri"/>
                <a:cs typeface="Calibri"/>
              </a:rPr>
              <a:t>l</a:t>
            </a:r>
            <a:r>
              <a:rPr sz="3000" spc="-13" baseline="2730" dirty="0">
                <a:latin typeface="Calibri"/>
                <a:cs typeface="Calibri"/>
              </a:rPr>
              <a:t> </a:t>
            </a:r>
            <a:r>
              <a:rPr sz="3000" spc="9" baseline="2730" dirty="0">
                <a:latin typeface="Calibri"/>
                <a:cs typeface="Calibri"/>
              </a:rPr>
              <a:t>d</a:t>
            </a:r>
            <a:r>
              <a:rPr sz="3000" spc="4" baseline="2730" dirty="0">
                <a:latin typeface="Calibri"/>
                <a:cs typeface="Calibri"/>
              </a:rPr>
              <a:t>a</a:t>
            </a:r>
            <a:r>
              <a:rPr sz="3000" baseline="2730" dirty="0">
                <a:latin typeface="Calibri"/>
                <a:cs typeface="Calibri"/>
              </a:rPr>
              <a:t>ri</a:t>
            </a:r>
            <a:r>
              <a:rPr sz="3000" spc="-31" baseline="2730" dirty="0">
                <a:latin typeface="Calibri"/>
                <a:cs typeface="Calibri"/>
              </a:rPr>
              <a:t> </a:t>
            </a:r>
            <a:r>
              <a:rPr sz="3000" spc="-14" baseline="2730" dirty="0">
                <a:latin typeface="Calibri"/>
                <a:cs typeface="Calibri"/>
              </a:rPr>
              <a:t>kat</a:t>
            </a:r>
            <a:r>
              <a:rPr sz="3000" baseline="2730" dirty="0">
                <a:latin typeface="Calibri"/>
                <a:cs typeface="Calibri"/>
              </a:rPr>
              <a:t>a</a:t>
            </a:r>
            <a:r>
              <a:rPr sz="3000" spc="-29" baseline="2730" dirty="0">
                <a:latin typeface="Calibri"/>
                <a:cs typeface="Calibri"/>
              </a:rPr>
              <a:t> </a:t>
            </a:r>
            <a:r>
              <a:rPr sz="3000" spc="9" baseline="2730" dirty="0">
                <a:latin typeface="Calibri"/>
                <a:cs typeface="Calibri"/>
              </a:rPr>
              <a:t>b</a:t>
            </a:r>
            <a:r>
              <a:rPr sz="3000" spc="4" baseline="2730" dirty="0">
                <a:latin typeface="Calibri"/>
                <a:cs typeface="Calibri"/>
              </a:rPr>
              <a:t>a</a:t>
            </a:r>
            <a:r>
              <a:rPr sz="3000" spc="9" baseline="2730" dirty="0">
                <a:latin typeface="Calibri"/>
                <a:cs typeface="Calibri"/>
              </a:rPr>
              <a:t>h</a:t>
            </a:r>
            <a:r>
              <a:rPr sz="3000" spc="4" baseline="2730" dirty="0">
                <a:latin typeface="Calibri"/>
                <a:cs typeface="Calibri"/>
              </a:rPr>
              <a:t>a</a:t>
            </a:r>
            <a:r>
              <a:rPr sz="3000" spc="-9" baseline="2730" dirty="0">
                <a:latin typeface="Calibri"/>
                <a:cs typeface="Calibri"/>
              </a:rPr>
              <a:t>s</a:t>
            </a:r>
            <a:r>
              <a:rPr sz="3000" baseline="2730" dirty="0">
                <a:latin typeface="Calibri"/>
                <a:cs typeface="Calibri"/>
              </a:rPr>
              <a:t>a</a:t>
            </a:r>
            <a:r>
              <a:rPr sz="3000" spc="-47" baseline="2730" dirty="0">
                <a:latin typeface="Calibri"/>
                <a:cs typeface="Calibri"/>
              </a:rPr>
              <a:t> </a:t>
            </a:r>
            <a:r>
              <a:rPr sz="3000" baseline="2730" dirty="0">
                <a:latin typeface="Calibri"/>
                <a:cs typeface="Calibri"/>
              </a:rPr>
              <a:t>I</a:t>
            </a:r>
            <a:r>
              <a:rPr sz="3000" spc="14" baseline="2730" dirty="0">
                <a:latin typeface="Calibri"/>
                <a:cs typeface="Calibri"/>
              </a:rPr>
              <a:t>n</a:t>
            </a:r>
            <a:r>
              <a:rPr sz="3000" spc="25" baseline="2730" dirty="0">
                <a:latin typeface="Calibri"/>
                <a:cs typeface="Calibri"/>
              </a:rPr>
              <a:t>g</a:t>
            </a:r>
            <a:r>
              <a:rPr sz="3000" baseline="2730" dirty="0">
                <a:latin typeface="Calibri"/>
                <a:cs typeface="Calibri"/>
              </a:rPr>
              <a:t>gris</a:t>
            </a:r>
            <a:r>
              <a:rPr sz="3000" spc="-43" baseline="2730" dirty="0">
                <a:latin typeface="Calibri"/>
                <a:cs typeface="Calibri"/>
              </a:rPr>
              <a:t> </a:t>
            </a:r>
            <a:r>
              <a:rPr sz="3000" b="1" i="1" spc="4" baseline="2730" dirty="0">
                <a:latin typeface="Calibri"/>
                <a:cs typeface="Calibri"/>
              </a:rPr>
              <a:t>p</a:t>
            </a:r>
            <a:r>
              <a:rPr sz="3000" b="1" i="1" baseline="2730" dirty="0">
                <a:latin typeface="Calibri"/>
                <a:cs typeface="Calibri"/>
              </a:rPr>
              <a:t>ro</a:t>
            </a:r>
            <a:r>
              <a:rPr sz="3000" b="1" i="1" spc="-25" baseline="2730" dirty="0">
                <a:latin typeface="Calibri"/>
                <a:cs typeface="Calibri"/>
              </a:rPr>
              <a:t>f</a:t>
            </a:r>
            <a:r>
              <a:rPr sz="3000" b="1" i="1" spc="4" baseline="2730" dirty="0">
                <a:latin typeface="Calibri"/>
                <a:cs typeface="Calibri"/>
              </a:rPr>
              <a:t>e</a:t>
            </a:r>
            <a:r>
              <a:rPr sz="3000" b="1" i="1" spc="9" baseline="2730" dirty="0">
                <a:latin typeface="Calibri"/>
                <a:cs typeface="Calibri"/>
              </a:rPr>
              <a:t>s</a:t>
            </a:r>
            <a:r>
              <a:rPr sz="3000" b="1" i="1" spc="-4" baseline="2730" dirty="0">
                <a:latin typeface="Calibri"/>
                <a:cs typeface="Calibri"/>
              </a:rPr>
              <a:t>i</a:t>
            </a:r>
            <a:r>
              <a:rPr sz="3000" b="1" i="1" spc="4" baseline="2730" dirty="0">
                <a:latin typeface="Calibri"/>
                <a:cs typeface="Calibri"/>
              </a:rPr>
              <a:t>ona</a:t>
            </a:r>
            <a:r>
              <a:rPr sz="3000" b="1" i="1" spc="-4" baseline="2730" dirty="0">
                <a:latin typeface="Calibri"/>
                <a:cs typeface="Calibri"/>
              </a:rPr>
              <a:t>li</a:t>
            </a:r>
            <a:r>
              <a:rPr sz="3000" b="1" i="1" spc="9" baseline="2730" dirty="0">
                <a:latin typeface="Calibri"/>
                <a:cs typeface="Calibri"/>
              </a:rPr>
              <a:t>s</a:t>
            </a:r>
            <a:r>
              <a:rPr sz="3000" b="1" i="1" baseline="2730" dirty="0">
                <a:latin typeface="Calibri"/>
                <a:cs typeface="Calibri"/>
              </a:rPr>
              <a:t>m</a:t>
            </a:r>
            <a:endParaRPr sz="2000">
              <a:latin typeface="Calibri"/>
              <a:cs typeface="Calibri"/>
            </a:endParaRPr>
          </a:p>
          <a:p>
            <a:pPr marL="12700" marR="4238186" algn="just">
              <a:lnSpc>
                <a:spcPts val="2400"/>
              </a:lnSpc>
              <a:spcBef>
                <a:spcPts val="13"/>
              </a:spcBef>
            </a:pPr>
            <a:r>
              <a:rPr sz="3000" spc="-14" baseline="1365" dirty="0">
                <a:latin typeface="Calibri"/>
                <a:cs typeface="Calibri"/>
              </a:rPr>
              <a:t>y</a:t>
            </a:r>
            <a:r>
              <a:rPr sz="3000" spc="4" baseline="1365" dirty="0">
                <a:latin typeface="Calibri"/>
                <a:cs typeface="Calibri"/>
              </a:rPr>
              <a:t>a</a:t>
            </a:r>
            <a:r>
              <a:rPr sz="3000" spc="9" baseline="1365" dirty="0">
                <a:latin typeface="Calibri"/>
                <a:cs typeface="Calibri"/>
              </a:rPr>
              <a:t>n</a:t>
            </a:r>
            <a:r>
              <a:rPr sz="3000" baseline="1365" dirty="0">
                <a:latin typeface="Calibri"/>
                <a:cs typeface="Calibri"/>
              </a:rPr>
              <a:t>g</a:t>
            </a:r>
            <a:r>
              <a:rPr sz="3000" spc="-88" baseline="1365" dirty="0">
                <a:latin typeface="Calibri"/>
                <a:cs typeface="Calibri"/>
              </a:rPr>
              <a:t> </a:t>
            </a:r>
            <a:r>
              <a:rPr sz="3000" spc="-9" baseline="1365" dirty="0">
                <a:latin typeface="Calibri"/>
                <a:cs typeface="Calibri"/>
              </a:rPr>
              <a:t>s</a:t>
            </a:r>
            <a:r>
              <a:rPr sz="3000" spc="-4" baseline="1365" dirty="0">
                <a:latin typeface="Calibri"/>
                <a:cs typeface="Calibri"/>
              </a:rPr>
              <a:t>e</a:t>
            </a:r>
            <a:r>
              <a:rPr sz="3000" spc="-25" baseline="1365" dirty="0">
                <a:latin typeface="Calibri"/>
                <a:cs typeface="Calibri"/>
              </a:rPr>
              <a:t>c</a:t>
            </a:r>
            <a:r>
              <a:rPr sz="3000" spc="4" baseline="1365" dirty="0">
                <a:latin typeface="Calibri"/>
                <a:cs typeface="Calibri"/>
              </a:rPr>
              <a:t>a</a:t>
            </a:r>
            <a:r>
              <a:rPr sz="3000" spc="-44" baseline="1365" dirty="0">
                <a:latin typeface="Calibri"/>
                <a:cs typeface="Calibri"/>
              </a:rPr>
              <a:t>r</a:t>
            </a:r>
            <a:r>
              <a:rPr sz="3000" baseline="1365" dirty="0">
                <a:latin typeface="Calibri"/>
                <a:cs typeface="Calibri"/>
              </a:rPr>
              <a:t>a</a:t>
            </a:r>
            <a:r>
              <a:rPr sz="3000" spc="22" baseline="1365" dirty="0">
                <a:latin typeface="Calibri"/>
                <a:cs typeface="Calibri"/>
              </a:rPr>
              <a:t> </a:t>
            </a:r>
            <a:r>
              <a:rPr sz="3000" baseline="1365" dirty="0">
                <a:latin typeface="Calibri"/>
                <a:cs typeface="Calibri"/>
              </a:rPr>
              <a:t>l</a:t>
            </a:r>
            <a:r>
              <a:rPr sz="3000" spc="-4" baseline="1365" dirty="0">
                <a:latin typeface="Calibri"/>
                <a:cs typeface="Calibri"/>
              </a:rPr>
              <a:t>e</a:t>
            </a:r>
            <a:r>
              <a:rPr sz="3000" spc="-14" baseline="1365" dirty="0">
                <a:latin typeface="Calibri"/>
                <a:cs typeface="Calibri"/>
              </a:rPr>
              <a:t>k</a:t>
            </a:r>
            <a:r>
              <a:rPr sz="3000" spc="-9" baseline="1365" dirty="0">
                <a:latin typeface="Calibri"/>
                <a:cs typeface="Calibri"/>
              </a:rPr>
              <a:t>s</a:t>
            </a:r>
            <a:r>
              <a:rPr sz="3000" baseline="1365" dirty="0">
                <a:latin typeface="Calibri"/>
                <a:cs typeface="Calibri"/>
              </a:rPr>
              <a:t>i</a:t>
            </a:r>
            <a:r>
              <a:rPr sz="3000" spc="-14" baseline="1365" dirty="0">
                <a:latin typeface="Calibri"/>
                <a:cs typeface="Calibri"/>
              </a:rPr>
              <a:t>k</a:t>
            </a:r>
            <a:r>
              <a:rPr sz="3000" spc="4" baseline="1365" dirty="0">
                <a:latin typeface="Calibri"/>
                <a:cs typeface="Calibri"/>
              </a:rPr>
              <a:t>a</a:t>
            </a:r>
            <a:r>
              <a:rPr sz="3000" baseline="1365" dirty="0">
                <a:latin typeface="Calibri"/>
                <a:cs typeface="Calibri"/>
              </a:rPr>
              <a:t>l</a:t>
            </a:r>
            <a:r>
              <a:rPr sz="3000" spc="-19" baseline="1365" dirty="0">
                <a:latin typeface="Calibri"/>
                <a:cs typeface="Calibri"/>
              </a:rPr>
              <a:t> </a:t>
            </a:r>
            <a:r>
              <a:rPr sz="3000" spc="9" baseline="1365" dirty="0">
                <a:latin typeface="Calibri"/>
                <a:cs typeface="Calibri"/>
              </a:rPr>
              <a:t>b</a:t>
            </a:r>
            <a:r>
              <a:rPr sz="3000" spc="-4" baseline="1365" dirty="0">
                <a:latin typeface="Calibri"/>
                <a:cs typeface="Calibri"/>
              </a:rPr>
              <a:t>e</a:t>
            </a:r>
            <a:r>
              <a:rPr sz="3000" spc="-44" baseline="1365" dirty="0">
                <a:latin typeface="Calibri"/>
                <a:cs typeface="Calibri"/>
              </a:rPr>
              <a:t>r</a:t>
            </a:r>
            <a:r>
              <a:rPr sz="3000" spc="4" baseline="1365" dirty="0">
                <a:latin typeface="Calibri"/>
                <a:cs typeface="Calibri"/>
              </a:rPr>
              <a:t>a</a:t>
            </a:r>
            <a:r>
              <a:rPr sz="3000" baseline="1365" dirty="0">
                <a:latin typeface="Calibri"/>
                <a:cs typeface="Calibri"/>
              </a:rPr>
              <a:t>r</a:t>
            </a:r>
            <a:r>
              <a:rPr sz="3000" spc="4" baseline="1365" dirty="0">
                <a:latin typeface="Calibri"/>
                <a:cs typeface="Calibri"/>
              </a:rPr>
              <a:t>t</a:t>
            </a:r>
            <a:r>
              <a:rPr sz="3000" baseline="1365" dirty="0">
                <a:latin typeface="Calibri"/>
                <a:cs typeface="Calibri"/>
              </a:rPr>
              <a:t>i</a:t>
            </a:r>
            <a:r>
              <a:rPr sz="3000" spc="-35" baseline="1365" dirty="0">
                <a:latin typeface="Calibri"/>
                <a:cs typeface="Calibri"/>
              </a:rPr>
              <a:t> </a:t>
            </a:r>
            <a:r>
              <a:rPr sz="3000" spc="-9" baseline="1365" dirty="0">
                <a:latin typeface="Calibri"/>
                <a:cs typeface="Calibri"/>
              </a:rPr>
              <a:t>s</a:t>
            </a:r>
            <a:r>
              <a:rPr sz="3000" baseline="1365" dirty="0">
                <a:latin typeface="Calibri"/>
                <a:cs typeface="Calibri"/>
              </a:rPr>
              <a:t>i</a:t>
            </a:r>
            <a:r>
              <a:rPr sz="3000" spc="-54" baseline="1365" dirty="0">
                <a:latin typeface="Calibri"/>
                <a:cs typeface="Calibri"/>
              </a:rPr>
              <a:t>f</a:t>
            </a:r>
            <a:r>
              <a:rPr sz="3000" spc="-14" baseline="1365" dirty="0">
                <a:latin typeface="Calibri"/>
                <a:cs typeface="Calibri"/>
              </a:rPr>
              <a:t>a</a:t>
            </a:r>
            <a:r>
              <a:rPr sz="3000" baseline="1365" dirty="0">
                <a:latin typeface="Calibri"/>
                <a:cs typeface="Calibri"/>
              </a:rPr>
              <a:t>t</a:t>
            </a:r>
            <a:r>
              <a:rPr sz="3000" spc="41" baseline="1365" dirty="0">
                <a:latin typeface="Calibri"/>
                <a:cs typeface="Calibri"/>
              </a:rPr>
              <a:t> </a:t>
            </a:r>
            <a:r>
              <a:rPr sz="3000" spc="9" baseline="1365" dirty="0">
                <a:latin typeface="Calibri"/>
                <a:cs typeface="Calibri"/>
              </a:rPr>
              <a:t>p</a:t>
            </a:r>
            <a:r>
              <a:rPr sz="3000" spc="-19" baseline="1365" dirty="0">
                <a:latin typeface="Calibri"/>
                <a:cs typeface="Calibri"/>
              </a:rPr>
              <a:t>r</a:t>
            </a:r>
            <a:r>
              <a:rPr sz="3000" spc="4" baseline="1365" dirty="0">
                <a:latin typeface="Calibri"/>
                <a:cs typeface="Calibri"/>
              </a:rPr>
              <a:t>o</a:t>
            </a:r>
            <a:r>
              <a:rPr sz="3000" spc="-54" baseline="1365" dirty="0">
                <a:latin typeface="Calibri"/>
                <a:cs typeface="Calibri"/>
              </a:rPr>
              <a:t>f</a:t>
            </a:r>
            <a:r>
              <a:rPr sz="3000" spc="-4" baseline="1365" dirty="0">
                <a:latin typeface="Calibri"/>
                <a:cs typeface="Calibri"/>
              </a:rPr>
              <a:t>e</a:t>
            </a:r>
            <a:r>
              <a:rPr sz="3000" spc="-9" baseline="1365" dirty="0">
                <a:latin typeface="Calibri"/>
                <a:cs typeface="Calibri"/>
              </a:rPr>
              <a:t>s</a:t>
            </a:r>
            <a:r>
              <a:rPr sz="3000" spc="-14" baseline="1365" dirty="0">
                <a:latin typeface="Calibri"/>
                <a:cs typeface="Calibri"/>
              </a:rPr>
              <a:t>i</a:t>
            </a:r>
            <a:r>
              <a:rPr sz="3000" baseline="1365" dirty="0">
                <a:latin typeface="Calibri"/>
                <a:cs typeface="Calibri"/>
              </a:rPr>
              <a:t>.</a:t>
            </a:r>
            <a:endParaRPr sz="2000">
              <a:latin typeface="Calibri"/>
              <a:cs typeface="Calibri"/>
            </a:endParaRPr>
          </a:p>
          <a:p>
            <a:pPr marL="15748" marR="1389" algn="just">
              <a:lnSpc>
                <a:spcPts val="2345"/>
              </a:lnSpc>
            </a:pPr>
            <a:r>
              <a:rPr sz="2000" dirty="0">
                <a:latin typeface="Calibri"/>
                <a:cs typeface="Calibri"/>
              </a:rPr>
              <a:t>S</a:t>
            </a:r>
            <a:r>
              <a:rPr sz="2000" spc="19" dirty="0">
                <a:latin typeface="Calibri"/>
                <a:cs typeface="Calibri"/>
              </a:rPr>
              <a:t>i</a:t>
            </a:r>
            <a:r>
              <a:rPr sz="2000" spc="-54" dirty="0">
                <a:latin typeface="Calibri"/>
                <a:cs typeface="Calibri"/>
              </a:rPr>
              <a:t>f</a:t>
            </a:r>
            <a:r>
              <a:rPr sz="2000" spc="-14" dirty="0">
                <a:latin typeface="Calibri"/>
                <a:cs typeface="Calibri"/>
              </a:rPr>
              <a:t>a</a:t>
            </a:r>
            <a:r>
              <a:rPr sz="2000" dirty="0">
                <a:latin typeface="Calibri"/>
                <a:cs typeface="Calibri"/>
              </a:rPr>
              <a:t>t</a:t>
            </a:r>
            <a:r>
              <a:rPr sz="2000" spc="300" dirty="0">
                <a:latin typeface="Calibri"/>
                <a:cs typeface="Calibri"/>
              </a:rPr>
              <a:t> </a:t>
            </a:r>
            <a:r>
              <a:rPr sz="2000" spc="-9"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a:t>
            </a:r>
            <a:r>
              <a:rPr sz="2000" spc="298" dirty="0">
                <a:latin typeface="Calibri"/>
                <a:cs typeface="Calibri"/>
              </a:rPr>
              <a:t> </a:t>
            </a:r>
            <a:r>
              <a:rPr sz="2000" spc="9" dirty="0">
                <a:latin typeface="Calibri"/>
                <a:cs typeface="Calibri"/>
              </a:rPr>
              <a:t>d</a:t>
            </a:r>
            <a:r>
              <a:rPr sz="2000" dirty="0">
                <a:latin typeface="Calibri"/>
                <a:cs typeface="Calibri"/>
              </a:rPr>
              <a:t>ima</a:t>
            </a:r>
            <a:r>
              <a:rPr sz="2000" spc="-9" dirty="0">
                <a:latin typeface="Calibri"/>
                <a:cs typeface="Calibri"/>
              </a:rPr>
              <a:t>ks</a:t>
            </a:r>
            <a:r>
              <a:rPr sz="2000" spc="9" dirty="0">
                <a:latin typeface="Calibri"/>
                <a:cs typeface="Calibri"/>
              </a:rPr>
              <a:t>u</a:t>
            </a:r>
            <a:r>
              <a:rPr sz="2000" dirty="0">
                <a:latin typeface="Calibri"/>
                <a:cs typeface="Calibri"/>
              </a:rPr>
              <a:t>d</a:t>
            </a:r>
            <a:r>
              <a:rPr sz="2000" spc="258" dirty="0">
                <a:latin typeface="Calibri"/>
                <a:cs typeface="Calibri"/>
              </a:rPr>
              <a:t> </a:t>
            </a:r>
            <a:r>
              <a:rPr sz="2000" spc="4" dirty="0">
                <a:latin typeface="Calibri"/>
                <a:cs typeface="Calibri"/>
              </a:rPr>
              <a:t>a</a:t>
            </a:r>
            <a:r>
              <a:rPr sz="2000" spc="9" dirty="0">
                <a:latin typeface="Calibri"/>
                <a:cs typeface="Calibri"/>
              </a:rPr>
              <a:t>d</a:t>
            </a:r>
            <a:r>
              <a:rPr sz="2000" spc="4" dirty="0">
                <a:latin typeface="Calibri"/>
                <a:cs typeface="Calibri"/>
              </a:rPr>
              <a:t>a</a:t>
            </a:r>
            <a:r>
              <a:rPr sz="2000" dirty="0">
                <a:latin typeface="Calibri"/>
                <a:cs typeface="Calibri"/>
              </a:rPr>
              <a:t>l</a:t>
            </a:r>
            <a:r>
              <a:rPr sz="2000" spc="4" dirty="0">
                <a:latin typeface="Calibri"/>
                <a:cs typeface="Calibri"/>
              </a:rPr>
              <a:t>a</a:t>
            </a:r>
            <a:r>
              <a:rPr sz="2000" dirty="0">
                <a:latin typeface="Calibri"/>
                <a:cs typeface="Calibri"/>
              </a:rPr>
              <a:t>h</a:t>
            </a:r>
            <a:r>
              <a:rPr sz="2000" spc="272" dirty="0">
                <a:latin typeface="Calibri"/>
                <a:cs typeface="Calibri"/>
              </a:rPr>
              <a:t> </a:t>
            </a:r>
            <a:r>
              <a:rPr sz="2000" spc="-9" dirty="0">
                <a:latin typeface="Calibri"/>
                <a:cs typeface="Calibri"/>
              </a:rPr>
              <a:t>s</a:t>
            </a:r>
            <a:r>
              <a:rPr sz="2000" dirty="0">
                <a:latin typeface="Calibri"/>
                <a:cs typeface="Calibri"/>
              </a:rPr>
              <a:t>e</a:t>
            </a:r>
            <a:r>
              <a:rPr sz="2000" spc="29" dirty="0">
                <a:latin typeface="Calibri"/>
                <a:cs typeface="Calibri"/>
              </a:rPr>
              <a:t>p</a:t>
            </a:r>
            <a:r>
              <a:rPr sz="2000" dirty="0">
                <a:latin typeface="Calibri"/>
                <a:cs typeface="Calibri"/>
              </a:rPr>
              <a:t>erti</a:t>
            </a:r>
            <a:r>
              <a:rPr sz="2000" spc="275" dirty="0">
                <a:latin typeface="Calibri"/>
                <a:cs typeface="Calibri"/>
              </a:rPr>
              <a:t> </a:t>
            </a:r>
            <a:r>
              <a:rPr sz="2000" spc="-9"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a:t>
            </a:r>
            <a:r>
              <a:rPr sz="2000" spc="298" dirty="0">
                <a:latin typeface="Calibri"/>
                <a:cs typeface="Calibri"/>
              </a:rPr>
              <a:t> </a:t>
            </a:r>
            <a:r>
              <a:rPr sz="2000" spc="9" dirty="0">
                <a:latin typeface="Calibri"/>
                <a:cs typeface="Calibri"/>
              </a:rPr>
              <a:t>d</a:t>
            </a:r>
            <a:r>
              <a:rPr sz="2000" spc="4" dirty="0">
                <a:latin typeface="Calibri"/>
                <a:cs typeface="Calibri"/>
              </a:rPr>
              <a:t>a</a:t>
            </a:r>
            <a:r>
              <a:rPr sz="2000" spc="9" dirty="0">
                <a:latin typeface="Calibri"/>
                <a:cs typeface="Calibri"/>
              </a:rPr>
              <a:t>p</a:t>
            </a:r>
            <a:r>
              <a:rPr sz="2000" spc="-14" dirty="0">
                <a:latin typeface="Calibri"/>
                <a:cs typeface="Calibri"/>
              </a:rPr>
              <a:t>a</a:t>
            </a:r>
            <a:r>
              <a:rPr sz="2000" dirty="0">
                <a:latin typeface="Calibri"/>
                <a:cs typeface="Calibri"/>
              </a:rPr>
              <a:t>t</a:t>
            </a:r>
            <a:r>
              <a:rPr sz="2000" spc="275" dirty="0">
                <a:latin typeface="Calibri"/>
                <a:cs typeface="Calibri"/>
              </a:rPr>
              <a:t> </a:t>
            </a:r>
            <a:r>
              <a:rPr sz="2000" spc="9" dirty="0">
                <a:latin typeface="Calibri"/>
                <a:cs typeface="Calibri"/>
              </a:rPr>
              <a:t>d</a:t>
            </a:r>
            <a:r>
              <a:rPr sz="2000" dirty="0">
                <a:latin typeface="Calibri"/>
                <a:cs typeface="Calibri"/>
              </a:rPr>
              <a:t>i</a:t>
            </a:r>
            <a:r>
              <a:rPr sz="2000" spc="-14" dirty="0">
                <a:latin typeface="Calibri"/>
                <a:cs typeface="Calibri"/>
              </a:rPr>
              <a:t>t</a:t>
            </a:r>
            <a:r>
              <a:rPr sz="2000" spc="4" dirty="0">
                <a:latin typeface="Calibri"/>
                <a:cs typeface="Calibri"/>
              </a:rPr>
              <a:t>a</a:t>
            </a:r>
            <a:r>
              <a:rPr sz="2000" dirty="0">
                <a:latin typeface="Calibri"/>
                <a:cs typeface="Calibri"/>
              </a:rPr>
              <a:t>m</a:t>
            </a:r>
            <a:r>
              <a:rPr sz="2000" spc="4" dirty="0">
                <a:latin typeface="Calibri"/>
                <a:cs typeface="Calibri"/>
              </a:rPr>
              <a:t>p</a:t>
            </a:r>
            <a:r>
              <a:rPr sz="2000" dirty="0">
                <a:latin typeface="Calibri"/>
                <a:cs typeface="Calibri"/>
              </a:rPr>
              <a:t>il</a:t>
            </a:r>
            <a:r>
              <a:rPr sz="2000" spc="-14" dirty="0">
                <a:latin typeface="Calibri"/>
                <a:cs typeface="Calibri"/>
              </a:rPr>
              <a:t>k</a:t>
            </a:r>
            <a:r>
              <a:rPr sz="2000" spc="4" dirty="0">
                <a:latin typeface="Calibri"/>
                <a:cs typeface="Calibri"/>
              </a:rPr>
              <a:t>a</a:t>
            </a:r>
            <a:r>
              <a:rPr sz="2000" dirty="0">
                <a:latin typeface="Calibri"/>
                <a:cs typeface="Calibri"/>
              </a:rPr>
              <a:t>n</a:t>
            </a:r>
            <a:r>
              <a:rPr sz="2000" spc="240" dirty="0">
                <a:latin typeface="Calibri"/>
                <a:cs typeface="Calibri"/>
              </a:rPr>
              <a:t> </a:t>
            </a:r>
            <a:r>
              <a:rPr sz="2000" spc="9" dirty="0">
                <a:latin typeface="Calibri"/>
                <a:cs typeface="Calibri"/>
              </a:rPr>
              <a:t>d</a:t>
            </a:r>
            <a:r>
              <a:rPr sz="2000" spc="4" dirty="0">
                <a:latin typeface="Calibri"/>
                <a:cs typeface="Calibri"/>
              </a:rPr>
              <a:t>a</a:t>
            </a:r>
            <a:r>
              <a:rPr sz="2000" dirty="0">
                <a:latin typeface="Calibri"/>
                <a:cs typeface="Calibri"/>
              </a:rPr>
              <a:t>l</a:t>
            </a:r>
            <a:r>
              <a:rPr sz="2000" spc="4" dirty="0">
                <a:latin typeface="Calibri"/>
                <a:cs typeface="Calibri"/>
              </a:rPr>
              <a:t>a</a:t>
            </a:r>
            <a:r>
              <a:rPr sz="2000" dirty="0">
                <a:latin typeface="Calibri"/>
                <a:cs typeface="Calibri"/>
              </a:rPr>
              <a:t>m</a:t>
            </a:r>
            <a:r>
              <a:rPr sz="2000" spc="281" dirty="0">
                <a:latin typeface="Calibri"/>
                <a:cs typeface="Calibri"/>
              </a:rPr>
              <a:t> </a:t>
            </a:r>
            <a:r>
              <a:rPr sz="2000" spc="9" dirty="0">
                <a:latin typeface="Calibri"/>
                <a:cs typeface="Calibri"/>
              </a:rPr>
              <a:t>p</a:t>
            </a:r>
            <a:r>
              <a:rPr sz="2000" dirty="0">
                <a:latin typeface="Calibri"/>
                <a:cs typeface="Calibri"/>
              </a:rPr>
              <a:t>er</a:t>
            </a:r>
            <a:r>
              <a:rPr sz="2000" spc="9" dirty="0">
                <a:latin typeface="Calibri"/>
                <a:cs typeface="Calibri"/>
              </a:rPr>
              <a:t>bu</a:t>
            </a:r>
            <a:r>
              <a:rPr sz="2000" spc="-14" dirty="0">
                <a:latin typeface="Calibri"/>
                <a:cs typeface="Calibri"/>
              </a:rPr>
              <a:t>at</a:t>
            </a:r>
            <a:r>
              <a:rPr sz="2000" spc="4" dirty="0">
                <a:latin typeface="Calibri"/>
                <a:cs typeface="Calibri"/>
              </a:rPr>
              <a:t>a</a:t>
            </a:r>
            <a:r>
              <a:rPr sz="2000" dirty="0">
                <a:latin typeface="Calibri"/>
                <a:cs typeface="Calibri"/>
              </a:rPr>
              <a:t>n,</a:t>
            </a:r>
            <a:endParaRPr sz="2000">
              <a:latin typeface="Calibri"/>
              <a:cs typeface="Calibri"/>
            </a:endParaRPr>
          </a:p>
          <a:p>
            <a:pPr marL="15748" marR="4789874" algn="just">
              <a:lnSpc>
                <a:spcPts val="1975"/>
              </a:lnSpc>
            </a:pPr>
            <a:r>
              <a:rPr sz="3000" spc="9" baseline="4096" dirty="0">
                <a:latin typeface="Calibri"/>
                <a:cs typeface="Calibri"/>
              </a:rPr>
              <a:t>bu</a:t>
            </a:r>
            <a:r>
              <a:rPr sz="3000" spc="-14" baseline="4096" dirty="0">
                <a:latin typeface="Calibri"/>
                <a:cs typeface="Calibri"/>
              </a:rPr>
              <a:t>k</a:t>
            </a:r>
            <a:r>
              <a:rPr sz="3000" spc="4" baseline="4096" dirty="0">
                <a:latin typeface="Calibri"/>
                <a:cs typeface="Calibri"/>
              </a:rPr>
              <a:t>a</a:t>
            </a:r>
            <a:r>
              <a:rPr sz="3000" baseline="4096" dirty="0">
                <a:latin typeface="Calibri"/>
                <a:cs typeface="Calibri"/>
              </a:rPr>
              <a:t>n</a:t>
            </a:r>
            <a:r>
              <a:rPr sz="3000" spc="-90" baseline="4096" dirty="0">
                <a:latin typeface="Calibri"/>
                <a:cs typeface="Calibri"/>
              </a:rPr>
              <a:t> </a:t>
            </a:r>
            <a:r>
              <a:rPr sz="3000" spc="9" baseline="4096" dirty="0">
                <a:latin typeface="Calibri"/>
                <a:cs typeface="Calibri"/>
              </a:rPr>
              <a:t>h</a:t>
            </a:r>
            <a:r>
              <a:rPr sz="3000" spc="4" baseline="4096" dirty="0">
                <a:latin typeface="Calibri"/>
                <a:cs typeface="Calibri"/>
              </a:rPr>
              <a:t>a</a:t>
            </a:r>
            <a:r>
              <a:rPr sz="3000" spc="-34" baseline="4096" dirty="0">
                <a:latin typeface="Calibri"/>
                <a:cs typeface="Calibri"/>
              </a:rPr>
              <a:t>n</a:t>
            </a:r>
            <a:r>
              <a:rPr sz="3000" spc="-14" baseline="4096" dirty="0">
                <a:latin typeface="Calibri"/>
                <a:cs typeface="Calibri"/>
              </a:rPr>
              <a:t>y</a:t>
            </a:r>
            <a:r>
              <a:rPr sz="3000" baseline="4096" dirty="0">
                <a:latin typeface="Calibri"/>
                <a:cs typeface="Calibri"/>
              </a:rPr>
              <a:t>a</a:t>
            </a:r>
            <a:r>
              <a:rPr sz="3000" spc="-69" baseline="4096" dirty="0">
                <a:latin typeface="Calibri"/>
                <a:cs typeface="Calibri"/>
              </a:rPr>
              <a:t> </a:t>
            </a:r>
            <a:r>
              <a:rPr sz="3000" spc="9" baseline="4096" dirty="0">
                <a:latin typeface="Calibri"/>
                <a:cs typeface="Calibri"/>
              </a:rPr>
              <a:t>d</a:t>
            </a:r>
            <a:r>
              <a:rPr sz="3000" spc="4" baseline="4096" dirty="0">
                <a:latin typeface="Calibri"/>
                <a:cs typeface="Calibri"/>
              </a:rPr>
              <a:t>a</a:t>
            </a:r>
            <a:r>
              <a:rPr sz="3000" baseline="4096" dirty="0">
                <a:latin typeface="Calibri"/>
                <a:cs typeface="Calibri"/>
              </a:rPr>
              <a:t>l</a:t>
            </a:r>
            <a:r>
              <a:rPr sz="3000" spc="4" baseline="4096" dirty="0">
                <a:latin typeface="Calibri"/>
                <a:cs typeface="Calibri"/>
              </a:rPr>
              <a:t>a</a:t>
            </a:r>
            <a:r>
              <a:rPr sz="3000" baseline="4096" dirty="0">
                <a:latin typeface="Calibri"/>
                <a:cs typeface="Calibri"/>
              </a:rPr>
              <a:t>m</a:t>
            </a:r>
            <a:r>
              <a:rPr sz="3000" spc="-35" baseline="4096" dirty="0">
                <a:latin typeface="Calibri"/>
                <a:cs typeface="Calibri"/>
              </a:rPr>
              <a:t> </a:t>
            </a:r>
            <a:r>
              <a:rPr sz="3000" spc="-14" baseline="4096" dirty="0">
                <a:latin typeface="Calibri"/>
                <a:cs typeface="Calibri"/>
              </a:rPr>
              <a:t>kat</a:t>
            </a:r>
            <a:r>
              <a:rPr sz="3000" baseline="4096" dirty="0">
                <a:latin typeface="Calibri"/>
                <a:cs typeface="Calibri"/>
              </a:rPr>
              <a:t>a</a:t>
            </a:r>
            <a:r>
              <a:rPr sz="3000" spc="-9" baseline="4096" dirty="0">
                <a:latin typeface="Calibri"/>
                <a:cs typeface="Calibri"/>
              </a:rPr>
              <a:t>-</a:t>
            </a:r>
            <a:r>
              <a:rPr sz="3000" spc="-14" baseline="4096" dirty="0">
                <a:latin typeface="Calibri"/>
                <a:cs typeface="Calibri"/>
              </a:rPr>
              <a:t>kat</a:t>
            </a:r>
            <a:r>
              <a:rPr sz="3000" baseline="4096" dirty="0">
                <a:latin typeface="Calibri"/>
                <a:cs typeface="Calibri"/>
              </a:rPr>
              <a:t>a</a:t>
            </a:r>
            <a:r>
              <a:rPr sz="3000" spc="-75" baseline="4096" dirty="0">
                <a:latin typeface="Calibri"/>
                <a:cs typeface="Calibri"/>
              </a:rPr>
              <a:t> </a:t>
            </a:r>
            <a:r>
              <a:rPr sz="3000" spc="-9" baseline="4096" dirty="0">
                <a:latin typeface="Calibri"/>
                <a:cs typeface="Calibri"/>
              </a:rPr>
              <a:t>s</a:t>
            </a:r>
            <a:r>
              <a:rPr sz="3000" spc="4" baseline="4096" dirty="0">
                <a:latin typeface="Calibri"/>
                <a:cs typeface="Calibri"/>
              </a:rPr>
              <a:t>a</a:t>
            </a:r>
            <a:r>
              <a:rPr sz="3000" baseline="4096" dirty="0">
                <a:latin typeface="Calibri"/>
                <a:cs typeface="Calibri"/>
              </a:rPr>
              <a:t>j</a:t>
            </a:r>
            <a:r>
              <a:rPr sz="3000" spc="4" baseline="4096" dirty="0">
                <a:latin typeface="Calibri"/>
                <a:cs typeface="Calibri"/>
              </a:rPr>
              <a:t>a</a:t>
            </a:r>
            <a:r>
              <a:rPr sz="3000" baseline="4096" dirty="0">
                <a:latin typeface="Calibri"/>
                <a:cs typeface="Calibri"/>
              </a:rPr>
              <a:t>.</a:t>
            </a:r>
            <a:endParaRPr sz="2000">
              <a:latin typeface="Calibri"/>
              <a:cs typeface="Calibri"/>
            </a:endParaRPr>
          </a:p>
          <a:p>
            <a:pPr marL="15748" algn="just">
              <a:lnSpc>
                <a:spcPts val="2441"/>
              </a:lnSpc>
              <a:spcBef>
                <a:spcPts val="271"/>
              </a:spcBef>
            </a:pPr>
            <a:r>
              <a:rPr sz="2000" dirty="0">
                <a:latin typeface="Calibri"/>
                <a:cs typeface="Calibri"/>
              </a:rPr>
              <a:t>U</a:t>
            </a:r>
            <a:r>
              <a:rPr sz="2000" spc="-14" dirty="0">
                <a:latin typeface="Calibri"/>
                <a:cs typeface="Calibri"/>
              </a:rPr>
              <a:t>n</a:t>
            </a:r>
            <a:r>
              <a:rPr sz="2000" spc="4" dirty="0">
                <a:latin typeface="Calibri"/>
                <a:cs typeface="Calibri"/>
              </a:rPr>
              <a:t>t</a:t>
            </a:r>
            <a:r>
              <a:rPr sz="2000" spc="9" dirty="0">
                <a:latin typeface="Calibri"/>
                <a:cs typeface="Calibri"/>
              </a:rPr>
              <a:t>u</a:t>
            </a:r>
            <a:r>
              <a:rPr sz="2000" dirty="0">
                <a:latin typeface="Calibri"/>
                <a:cs typeface="Calibri"/>
              </a:rPr>
              <a:t>k</a:t>
            </a:r>
            <a:r>
              <a:rPr sz="2000" spc="56" dirty="0">
                <a:latin typeface="Calibri"/>
                <a:cs typeface="Calibri"/>
              </a:rPr>
              <a:t> </a:t>
            </a:r>
            <a:r>
              <a:rPr sz="2000" spc="14" dirty="0">
                <a:latin typeface="Calibri"/>
                <a:cs typeface="Calibri"/>
              </a:rPr>
              <a:t>m</a:t>
            </a:r>
            <a:r>
              <a:rPr sz="2000" dirty="0">
                <a:latin typeface="Calibri"/>
                <a:cs typeface="Calibri"/>
              </a:rPr>
              <a:t>e</a:t>
            </a:r>
            <a:r>
              <a:rPr sz="2000" spc="4" dirty="0">
                <a:latin typeface="Calibri"/>
                <a:cs typeface="Calibri"/>
              </a:rPr>
              <a:t>n</a:t>
            </a:r>
            <a:r>
              <a:rPr sz="2000" spc="9" dirty="0">
                <a:latin typeface="Calibri"/>
                <a:cs typeface="Calibri"/>
              </a:rPr>
              <a:t>un</a:t>
            </a:r>
            <a:r>
              <a:rPr sz="2000" spc="4" dirty="0">
                <a:latin typeface="Calibri"/>
                <a:cs typeface="Calibri"/>
              </a:rPr>
              <a:t>j</a:t>
            </a:r>
            <a:r>
              <a:rPr sz="2000" spc="9" dirty="0">
                <a:latin typeface="Calibri"/>
                <a:cs typeface="Calibri"/>
              </a:rPr>
              <a:t>u</a:t>
            </a:r>
            <a:r>
              <a:rPr sz="2000" spc="4" dirty="0">
                <a:latin typeface="Calibri"/>
                <a:cs typeface="Calibri"/>
              </a:rPr>
              <a:t>k</a:t>
            </a:r>
            <a:r>
              <a:rPr sz="2000" spc="-14" dirty="0">
                <a:latin typeface="Calibri"/>
                <a:cs typeface="Calibri"/>
              </a:rPr>
              <a:t>k</a:t>
            </a:r>
            <a:r>
              <a:rPr sz="2000" spc="4" dirty="0">
                <a:latin typeface="Calibri"/>
                <a:cs typeface="Calibri"/>
              </a:rPr>
              <a:t>a</a:t>
            </a:r>
            <a:r>
              <a:rPr sz="2000" dirty="0">
                <a:latin typeface="Calibri"/>
                <a:cs typeface="Calibri"/>
              </a:rPr>
              <a:t>n </a:t>
            </a:r>
            <a:r>
              <a:rPr sz="2000" spc="-9" dirty="0">
                <a:latin typeface="Calibri"/>
                <a:cs typeface="Calibri"/>
              </a:rPr>
              <a:t>s</a:t>
            </a:r>
            <a:r>
              <a:rPr sz="2000" dirty="0">
                <a:latin typeface="Calibri"/>
                <a:cs typeface="Calibri"/>
              </a:rPr>
              <a:t>e</a:t>
            </a:r>
            <a:r>
              <a:rPr sz="2000" spc="9" dirty="0">
                <a:latin typeface="Calibri"/>
                <a:cs typeface="Calibri"/>
              </a:rPr>
              <a:t>s</a:t>
            </a:r>
            <a:r>
              <a:rPr sz="2000" dirty="0">
                <a:latin typeface="Calibri"/>
                <a:cs typeface="Calibri"/>
              </a:rPr>
              <a:t>eo</a:t>
            </a:r>
            <a:r>
              <a:rPr sz="2000" spc="-39" dirty="0">
                <a:latin typeface="Calibri"/>
                <a:cs typeface="Calibri"/>
              </a:rPr>
              <a:t>r</a:t>
            </a:r>
            <a:r>
              <a:rPr sz="2000" spc="29" dirty="0">
                <a:latin typeface="Calibri"/>
                <a:cs typeface="Calibri"/>
              </a:rPr>
              <a:t>a</a:t>
            </a:r>
            <a:r>
              <a:rPr sz="2000" spc="9" dirty="0">
                <a:latin typeface="Calibri"/>
                <a:cs typeface="Calibri"/>
              </a:rPr>
              <a:t>n</a:t>
            </a:r>
            <a:r>
              <a:rPr sz="2000" dirty="0">
                <a:latin typeface="Calibri"/>
                <a:cs typeface="Calibri"/>
              </a:rPr>
              <a:t>g</a:t>
            </a:r>
            <a:r>
              <a:rPr sz="2000" spc="13" dirty="0">
                <a:latin typeface="Calibri"/>
                <a:cs typeface="Calibri"/>
              </a:rPr>
              <a:t> </a:t>
            </a:r>
            <a:r>
              <a:rPr sz="2000" dirty="0">
                <a:latin typeface="Calibri"/>
                <a:cs typeface="Calibri"/>
              </a:rPr>
              <a:t>i</a:t>
            </a:r>
            <a:r>
              <a:rPr sz="2000" spc="4" dirty="0">
                <a:latin typeface="Calibri"/>
                <a:cs typeface="Calibri"/>
              </a:rPr>
              <a:t>t</a:t>
            </a:r>
            <a:r>
              <a:rPr sz="2000" dirty="0">
                <a:latin typeface="Calibri"/>
                <a:cs typeface="Calibri"/>
              </a:rPr>
              <a:t>u</a:t>
            </a:r>
            <a:r>
              <a:rPr sz="2000" spc="89" dirty="0">
                <a:latin typeface="Calibri"/>
                <a:cs typeface="Calibri"/>
              </a:rPr>
              <a:t> </a:t>
            </a:r>
            <a:r>
              <a:rPr sz="2000" spc="9" dirty="0">
                <a:latin typeface="Calibri"/>
                <a:cs typeface="Calibri"/>
              </a:rPr>
              <a:t>p</a:t>
            </a:r>
            <a:r>
              <a:rPr sz="2000" spc="-19" dirty="0">
                <a:latin typeface="Calibri"/>
                <a:cs typeface="Calibri"/>
              </a:rPr>
              <a:t>r</a:t>
            </a:r>
            <a:r>
              <a:rPr sz="2000" spc="4" dirty="0">
                <a:latin typeface="Calibri"/>
                <a:cs typeface="Calibri"/>
              </a:rPr>
              <a:t>o</a:t>
            </a:r>
            <a:r>
              <a:rPr sz="2000" spc="-54" dirty="0">
                <a:latin typeface="Calibri"/>
                <a:cs typeface="Calibri"/>
              </a:rPr>
              <a:t>f</a:t>
            </a:r>
            <a:r>
              <a:rPr sz="2000" dirty="0">
                <a:latin typeface="Calibri"/>
                <a:cs typeface="Calibri"/>
              </a:rPr>
              <a:t>e</a:t>
            </a:r>
            <a:r>
              <a:rPr sz="2000" spc="9" dirty="0">
                <a:latin typeface="Calibri"/>
                <a:cs typeface="Calibri"/>
              </a:rPr>
              <a:t>s</a:t>
            </a:r>
            <a:r>
              <a:rPr sz="2000" dirty="0">
                <a:latin typeface="Calibri"/>
                <a:cs typeface="Calibri"/>
              </a:rPr>
              <a:t>i</a:t>
            </a:r>
            <a:r>
              <a:rPr sz="2000" spc="4" dirty="0">
                <a:latin typeface="Calibri"/>
                <a:cs typeface="Calibri"/>
              </a:rPr>
              <a:t>o</a:t>
            </a:r>
            <a:r>
              <a:rPr sz="2000" spc="9" dirty="0">
                <a:latin typeface="Calibri"/>
                <a:cs typeface="Calibri"/>
              </a:rPr>
              <a:t>n</a:t>
            </a:r>
            <a:r>
              <a:rPr sz="2000" spc="4" dirty="0">
                <a:latin typeface="Calibri"/>
                <a:cs typeface="Calibri"/>
              </a:rPr>
              <a:t>a</a:t>
            </a:r>
            <a:r>
              <a:rPr sz="2000" dirty="0">
                <a:latin typeface="Calibri"/>
                <a:cs typeface="Calibri"/>
              </a:rPr>
              <a:t>l</a:t>
            </a:r>
            <a:r>
              <a:rPr sz="2000" spc="4" dirty="0">
                <a:latin typeface="Calibri"/>
                <a:cs typeface="Calibri"/>
              </a:rPr>
              <a:t> a</a:t>
            </a:r>
            <a:r>
              <a:rPr sz="2000" spc="9" dirty="0">
                <a:latin typeface="Calibri"/>
                <a:cs typeface="Calibri"/>
              </a:rPr>
              <a:t>d</a:t>
            </a:r>
            <a:r>
              <a:rPr sz="2000" spc="4" dirty="0">
                <a:latin typeface="Calibri"/>
                <a:cs typeface="Calibri"/>
              </a:rPr>
              <a:t>a</a:t>
            </a:r>
            <a:r>
              <a:rPr sz="2000" dirty="0">
                <a:latin typeface="Calibri"/>
                <a:cs typeface="Calibri"/>
              </a:rPr>
              <a:t>l</a:t>
            </a:r>
            <a:r>
              <a:rPr sz="2000" spc="4" dirty="0">
                <a:latin typeface="Calibri"/>
                <a:cs typeface="Calibri"/>
              </a:rPr>
              <a:t>a</a:t>
            </a:r>
            <a:r>
              <a:rPr sz="2000" dirty="0">
                <a:latin typeface="Calibri"/>
                <a:cs typeface="Calibri"/>
              </a:rPr>
              <a:t>h</a:t>
            </a:r>
            <a:r>
              <a:rPr sz="2000" spc="61" dirty="0">
                <a:latin typeface="Calibri"/>
                <a:cs typeface="Calibri"/>
              </a:rPr>
              <a:t> </a:t>
            </a:r>
            <a:r>
              <a:rPr sz="2000" spc="9" dirty="0">
                <a:latin typeface="Calibri"/>
                <a:cs typeface="Calibri"/>
              </a:rPr>
              <a:t>d</a:t>
            </a:r>
            <a:r>
              <a:rPr sz="2000" spc="14" dirty="0">
                <a:latin typeface="Calibri"/>
                <a:cs typeface="Calibri"/>
              </a:rPr>
              <a:t>e</a:t>
            </a:r>
            <a:r>
              <a:rPr sz="2000" spc="9" dirty="0">
                <a:latin typeface="Calibri"/>
                <a:cs typeface="Calibri"/>
              </a:rPr>
              <a:t>n</a:t>
            </a:r>
            <a:r>
              <a:rPr sz="2000" spc="-44" dirty="0">
                <a:latin typeface="Calibri"/>
                <a:cs typeface="Calibri"/>
              </a:rPr>
              <a:t>g</a:t>
            </a:r>
            <a:r>
              <a:rPr sz="2000" spc="4" dirty="0">
                <a:latin typeface="Calibri"/>
                <a:cs typeface="Calibri"/>
              </a:rPr>
              <a:t>a</a:t>
            </a:r>
            <a:r>
              <a:rPr sz="2000" dirty="0">
                <a:latin typeface="Calibri"/>
                <a:cs typeface="Calibri"/>
              </a:rPr>
              <a:t>n</a:t>
            </a:r>
            <a:r>
              <a:rPr sz="2000" spc="55" dirty="0">
                <a:latin typeface="Calibri"/>
                <a:cs typeface="Calibri"/>
              </a:rPr>
              <a:t> </a:t>
            </a:r>
            <a:r>
              <a:rPr sz="2000" spc="9" dirty="0">
                <a:latin typeface="Calibri"/>
                <a:cs typeface="Calibri"/>
              </a:rPr>
              <a:t>p</a:t>
            </a:r>
            <a:r>
              <a:rPr sz="2000" dirty="0">
                <a:latin typeface="Calibri"/>
                <a:cs typeface="Calibri"/>
              </a:rPr>
              <a:t>er</a:t>
            </a:r>
            <a:r>
              <a:rPr sz="2000" spc="9" dirty="0">
                <a:latin typeface="Calibri"/>
                <a:cs typeface="Calibri"/>
              </a:rPr>
              <a:t>bu</a:t>
            </a:r>
            <a:r>
              <a:rPr sz="2000" spc="-14" dirty="0">
                <a:latin typeface="Calibri"/>
                <a:cs typeface="Calibri"/>
              </a:rPr>
              <a:t>at</a:t>
            </a:r>
            <a:r>
              <a:rPr sz="2000" spc="4" dirty="0">
                <a:latin typeface="Calibri"/>
                <a:cs typeface="Calibri"/>
              </a:rPr>
              <a:t>a</a:t>
            </a:r>
            <a:r>
              <a:rPr sz="2000" dirty="0">
                <a:latin typeface="Calibri"/>
                <a:cs typeface="Calibri"/>
              </a:rPr>
              <a:t>n</a:t>
            </a:r>
            <a:r>
              <a:rPr sz="2000" spc="26" dirty="0">
                <a:latin typeface="Calibri"/>
                <a:cs typeface="Calibri"/>
              </a:rPr>
              <a:t> </a:t>
            </a:r>
            <a:r>
              <a:rPr sz="2000" spc="-9"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 </a:t>
            </a:r>
            <a:endParaRPr sz="2000">
              <a:latin typeface="Calibri"/>
              <a:cs typeface="Calibri"/>
            </a:endParaRPr>
          </a:p>
          <a:p>
            <a:pPr marL="15748" algn="just">
              <a:lnSpc>
                <a:spcPts val="2441"/>
              </a:lnSpc>
            </a:pPr>
            <a:r>
              <a:rPr sz="2000" spc="9" dirty="0">
                <a:latin typeface="Calibri"/>
                <a:cs typeface="Calibri"/>
              </a:rPr>
              <a:t>d</a:t>
            </a:r>
            <a:r>
              <a:rPr sz="2000" dirty="0">
                <a:latin typeface="Calibri"/>
                <a:cs typeface="Calibri"/>
              </a:rPr>
              <a:t>il</a:t>
            </a:r>
            <a:r>
              <a:rPr sz="2000" spc="9" dirty="0">
                <a:latin typeface="Calibri"/>
                <a:cs typeface="Calibri"/>
              </a:rPr>
              <a:t>a</a:t>
            </a:r>
            <a:r>
              <a:rPr sz="2000" spc="-14" dirty="0">
                <a:latin typeface="Calibri"/>
                <a:cs typeface="Calibri"/>
              </a:rPr>
              <a:t>k</a:t>
            </a:r>
            <a:r>
              <a:rPr sz="2000" spc="9" dirty="0">
                <a:latin typeface="Calibri"/>
                <a:cs typeface="Calibri"/>
              </a:rPr>
              <a:t>u</a:t>
            </a:r>
            <a:r>
              <a:rPr sz="2000" spc="-14" dirty="0">
                <a:latin typeface="Calibri"/>
                <a:cs typeface="Calibri"/>
              </a:rPr>
              <a:t>k</a:t>
            </a:r>
            <a:r>
              <a:rPr sz="2000" spc="4" dirty="0">
                <a:latin typeface="Calibri"/>
                <a:cs typeface="Calibri"/>
              </a:rPr>
              <a:t>a</a:t>
            </a:r>
            <a:r>
              <a:rPr sz="2000" dirty="0">
                <a:latin typeface="Calibri"/>
                <a:cs typeface="Calibri"/>
              </a:rPr>
              <a:t>n</a:t>
            </a:r>
            <a:r>
              <a:rPr sz="2000" spc="-117" dirty="0">
                <a:latin typeface="Calibri"/>
                <a:cs typeface="Calibri"/>
              </a:rPr>
              <a:t> </a:t>
            </a:r>
            <a:r>
              <a:rPr sz="2000" spc="9" dirty="0">
                <a:latin typeface="Calibri"/>
                <a:cs typeface="Calibri"/>
              </a:rPr>
              <a:t>bu</a:t>
            </a:r>
            <a:r>
              <a:rPr sz="2000" spc="-14" dirty="0">
                <a:latin typeface="Calibri"/>
                <a:cs typeface="Calibri"/>
              </a:rPr>
              <a:t>k</a:t>
            </a:r>
            <a:r>
              <a:rPr sz="2000" spc="4" dirty="0">
                <a:latin typeface="Calibri"/>
                <a:cs typeface="Calibri"/>
              </a:rPr>
              <a:t>a</a:t>
            </a:r>
            <a:r>
              <a:rPr sz="2000" dirty="0">
                <a:latin typeface="Calibri"/>
                <a:cs typeface="Calibri"/>
              </a:rPr>
              <a:t>n</a:t>
            </a:r>
            <a:r>
              <a:rPr sz="2000" spc="-60" dirty="0">
                <a:latin typeface="Calibri"/>
                <a:cs typeface="Calibri"/>
              </a:rPr>
              <a:t> </a:t>
            </a:r>
            <a:r>
              <a:rPr sz="2000" spc="9" dirty="0">
                <a:latin typeface="Calibri"/>
                <a:cs typeface="Calibri"/>
              </a:rPr>
              <a:t>h</a:t>
            </a:r>
            <a:r>
              <a:rPr sz="2000" spc="4" dirty="0">
                <a:latin typeface="Calibri"/>
                <a:cs typeface="Calibri"/>
              </a:rPr>
              <a:t>a</a:t>
            </a:r>
            <a:r>
              <a:rPr sz="2000" spc="-34" dirty="0">
                <a:latin typeface="Calibri"/>
                <a:cs typeface="Calibri"/>
              </a:rPr>
              <a:t>n</a:t>
            </a:r>
            <a:r>
              <a:rPr sz="2000" spc="-9" dirty="0">
                <a:latin typeface="Calibri"/>
                <a:cs typeface="Calibri"/>
              </a:rPr>
              <a:t>y</a:t>
            </a:r>
            <a:r>
              <a:rPr sz="2000" dirty="0">
                <a:latin typeface="Calibri"/>
                <a:cs typeface="Calibri"/>
              </a:rPr>
              <a:t>a</a:t>
            </a:r>
            <a:r>
              <a:rPr sz="2000" spc="-64" dirty="0">
                <a:latin typeface="Calibri"/>
                <a:cs typeface="Calibri"/>
              </a:rPr>
              <a:t> </a:t>
            </a:r>
            <a:r>
              <a:rPr sz="2000" spc="9" dirty="0">
                <a:latin typeface="Calibri"/>
                <a:cs typeface="Calibri"/>
              </a:rPr>
              <a:t>d</a:t>
            </a:r>
            <a:r>
              <a:rPr sz="2000" spc="4" dirty="0">
                <a:latin typeface="Calibri"/>
                <a:cs typeface="Calibri"/>
              </a:rPr>
              <a:t>a</a:t>
            </a:r>
            <a:r>
              <a:rPr sz="2000" dirty="0">
                <a:latin typeface="Calibri"/>
                <a:cs typeface="Calibri"/>
              </a:rPr>
              <a:t>l</a:t>
            </a:r>
            <a:r>
              <a:rPr sz="2000" spc="4" dirty="0">
                <a:latin typeface="Calibri"/>
                <a:cs typeface="Calibri"/>
              </a:rPr>
              <a:t>a</a:t>
            </a:r>
            <a:r>
              <a:rPr sz="2000" dirty="0">
                <a:latin typeface="Calibri"/>
                <a:cs typeface="Calibri"/>
              </a:rPr>
              <a:t>m</a:t>
            </a:r>
            <a:r>
              <a:rPr sz="2000" spc="-30" dirty="0">
                <a:latin typeface="Calibri"/>
                <a:cs typeface="Calibri"/>
              </a:rPr>
              <a:t> </a:t>
            </a:r>
            <a:r>
              <a:rPr sz="2000" spc="-14" dirty="0">
                <a:latin typeface="Calibri"/>
                <a:cs typeface="Calibri"/>
              </a:rPr>
              <a:t>kat</a:t>
            </a:r>
            <a:r>
              <a:rPr sz="2000" dirty="0">
                <a:latin typeface="Calibri"/>
                <a:cs typeface="Calibri"/>
              </a:rPr>
              <a:t>a</a:t>
            </a:r>
            <a:r>
              <a:rPr sz="2000" spc="-9" dirty="0">
                <a:latin typeface="Calibri"/>
                <a:cs typeface="Calibri"/>
              </a:rPr>
              <a:t>-</a:t>
            </a:r>
            <a:r>
              <a:rPr sz="2000" spc="-14" dirty="0">
                <a:latin typeface="Calibri"/>
                <a:cs typeface="Calibri"/>
              </a:rPr>
              <a:t>kat</a:t>
            </a:r>
            <a:r>
              <a:rPr sz="2000" dirty="0">
                <a:latin typeface="Calibri"/>
                <a:cs typeface="Calibri"/>
              </a:rPr>
              <a:t>a</a:t>
            </a:r>
            <a:r>
              <a:rPr sz="2000" spc="-75" dirty="0">
                <a:latin typeface="Calibri"/>
                <a:cs typeface="Calibri"/>
              </a:rPr>
              <a:t> </a:t>
            </a:r>
            <a:r>
              <a:rPr sz="2000" spc="-9"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a:t>
            </a:r>
            <a:r>
              <a:rPr sz="2000" spc="-58" dirty="0">
                <a:latin typeface="Calibri"/>
                <a:cs typeface="Calibri"/>
              </a:rPr>
              <a:t> </a:t>
            </a:r>
            <a:r>
              <a:rPr sz="2000" spc="9" dirty="0">
                <a:latin typeface="Calibri"/>
                <a:cs typeface="Calibri"/>
              </a:rPr>
              <a:t>d</a:t>
            </a:r>
            <a:r>
              <a:rPr sz="2000" dirty="0">
                <a:latin typeface="Calibri"/>
                <a:cs typeface="Calibri"/>
              </a:rPr>
              <a:t>i</a:t>
            </a:r>
            <a:r>
              <a:rPr sz="2000" spc="9" dirty="0">
                <a:latin typeface="Calibri"/>
                <a:cs typeface="Calibri"/>
              </a:rPr>
              <a:t>u</a:t>
            </a:r>
            <a:r>
              <a:rPr sz="2000" spc="-25" dirty="0">
                <a:latin typeface="Calibri"/>
                <a:cs typeface="Calibri"/>
              </a:rPr>
              <a:t>c</a:t>
            </a:r>
            <a:r>
              <a:rPr sz="2000" spc="4" dirty="0">
                <a:latin typeface="Calibri"/>
                <a:cs typeface="Calibri"/>
              </a:rPr>
              <a:t>a</a:t>
            </a:r>
            <a:r>
              <a:rPr sz="2000" spc="9" dirty="0">
                <a:latin typeface="Calibri"/>
                <a:cs typeface="Calibri"/>
              </a:rPr>
              <a:t>p</a:t>
            </a:r>
            <a:r>
              <a:rPr sz="2000" spc="-14" dirty="0">
                <a:latin typeface="Calibri"/>
                <a:cs typeface="Calibri"/>
              </a:rPr>
              <a:t>k</a:t>
            </a:r>
            <a:r>
              <a:rPr sz="2000" spc="4" dirty="0">
                <a:latin typeface="Calibri"/>
                <a:cs typeface="Calibri"/>
              </a:rPr>
              <a:t>a</a:t>
            </a:r>
            <a:r>
              <a:rPr sz="2000" dirty="0">
                <a:latin typeface="Calibri"/>
                <a:cs typeface="Calibri"/>
              </a:rPr>
              <a:t>n</a:t>
            </a:r>
            <a:r>
              <a:rPr sz="2000" spc="-73" dirty="0">
                <a:latin typeface="Calibri"/>
                <a:cs typeface="Calibri"/>
              </a:rPr>
              <a:t> </a:t>
            </a:r>
            <a:r>
              <a:rPr sz="2000" spc="-9" dirty="0">
                <a:latin typeface="Calibri"/>
                <a:cs typeface="Calibri"/>
              </a:rPr>
              <a:t>s</a:t>
            </a:r>
            <a:r>
              <a:rPr sz="2000" spc="4" dirty="0">
                <a:latin typeface="Calibri"/>
                <a:cs typeface="Calibri"/>
              </a:rPr>
              <a:t>aja</a:t>
            </a:r>
            <a:r>
              <a:rPr sz="2000" dirty="0">
                <a:latin typeface="Calibri"/>
                <a:cs typeface="Calibri"/>
              </a:rPr>
              <a:t>.</a:t>
            </a:r>
            <a:endParaRPr sz="2000">
              <a:latin typeface="Calibri"/>
              <a:cs typeface="Calibri"/>
            </a:endParaRPr>
          </a:p>
          <a:p>
            <a:pPr marL="15748" marR="1085" algn="just">
              <a:lnSpc>
                <a:spcPts val="2441"/>
              </a:lnSpc>
            </a:pPr>
            <a:r>
              <a:rPr sz="2000" dirty="0">
                <a:latin typeface="Calibri"/>
                <a:cs typeface="Calibri"/>
              </a:rPr>
              <a:t>P</a:t>
            </a:r>
            <a:r>
              <a:rPr sz="2000" spc="-14" dirty="0">
                <a:latin typeface="Calibri"/>
                <a:cs typeface="Calibri"/>
              </a:rPr>
              <a:t>r</a:t>
            </a:r>
            <a:r>
              <a:rPr sz="2000" spc="4" dirty="0">
                <a:latin typeface="Calibri"/>
                <a:cs typeface="Calibri"/>
              </a:rPr>
              <a:t>o</a:t>
            </a:r>
            <a:r>
              <a:rPr sz="2000" spc="-54" dirty="0">
                <a:latin typeface="Calibri"/>
                <a:cs typeface="Calibri"/>
              </a:rPr>
              <a:t>f</a:t>
            </a:r>
            <a:r>
              <a:rPr sz="2000" spc="14" dirty="0">
                <a:latin typeface="Calibri"/>
                <a:cs typeface="Calibri"/>
              </a:rPr>
              <a:t>e</a:t>
            </a:r>
            <a:r>
              <a:rPr sz="2000" spc="-9" dirty="0">
                <a:latin typeface="Calibri"/>
                <a:cs typeface="Calibri"/>
              </a:rPr>
              <a:t>s</a:t>
            </a:r>
            <a:r>
              <a:rPr sz="2000" dirty="0">
                <a:latin typeface="Calibri"/>
                <a:cs typeface="Calibri"/>
              </a:rPr>
              <a:t>i</a:t>
            </a:r>
            <a:r>
              <a:rPr sz="2000" spc="4" dirty="0">
                <a:latin typeface="Calibri"/>
                <a:cs typeface="Calibri"/>
              </a:rPr>
              <a:t>o</a:t>
            </a:r>
            <a:r>
              <a:rPr sz="2000" spc="9" dirty="0">
                <a:latin typeface="Calibri"/>
                <a:cs typeface="Calibri"/>
              </a:rPr>
              <a:t>n</a:t>
            </a:r>
            <a:r>
              <a:rPr sz="2000" spc="4" dirty="0">
                <a:latin typeface="Calibri"/>
                <a:cs typeface="Calibri"/>
              </a:rPr>
              <a:t>a</a:t>
            </a:r>
            <a:r>
              <a:rPr sz="2000" dirty="0">
                <a:latin typeface="Calibri"/>
                <a:cs typeface="Calibri"/>
              </a:rPr>
              <a:t>l</a:t>
            </a:r>
            <a:r>
              <a:rPr sz="2000" spc="25" dirty="0">
                <a:latin typeface="Calibri"/>
                <a:cs typeface="Calibri"/>
              </a:rPr>
              <a:t>i</a:t>
            </a:r>
            <a:r>
              <a:rPr sz="2000" spc="9" dirty="0">
                <a:latin typeface="Calibri"/>
                <a:cs typeface="Calibri"/>
              </a:rPr>
              <a:t>s</a:t>
            </a:r>
            <a:r>
              <a:rPr sz="2000" spc="-9" dirty="0">
                <a:latin typeface="Calibri"/>
                <a:cs typeface="Calibri"/>
              </a:rPr>
              <a:t>m</a:t>
            </a:r>
            <a:r>
              <a:rPr sz="2000" dirty="0">
                <a:latin typeface="Calibri"/>
                <a:cs typeface="Calibri"/>
              </a:rPr>
              <a:t>e </a:t>
            </a:r>
            <a:r>
              <a:rPr sz="2000" spc="9" dirty="0">
                <a:latin typeface="Calibri"/>
                <a:cs typeface="Calibri"/>
              </a:rPr>
              <a:t>d</a:t>
            </a:r>
            <a:r>
              <a:rPr sz="2000" spc="4" dirty="0">
                <a:latin typeface="Calibri"/>
                <a:cs typeface="Calibri"/>
              </a:rPr>
              <a:t>a</a:t>
            </a:r>
            <a:r>
              <a:rPr sz="2000" spc="9" dirty="0">
                <a:latin typeface="Calibri"/>
                <a:cs typeface="Calibri"/>
              </a:rPr>
              <a:t>p</a:t>
            </a:r>
            <a:r>
              <a:rPr sz="2000" spc="-14" dirty="0">
                <a:latin typeface="Calibri"/>
                <a:cs typeface="Calibri"/>
              </a:rPr>
              <a:t>a</a:t>
            </a:r>
            <a:r>
              <a:rPr sz="2000" dirty="0">
                <a:latin typeface="Calibri"/>
                <a:cs typeface="Calibri"/>
              </a:rPr>
              <a:t>t</a:t>
            </a:r>
            <a:r>
              <a:rPr sz="2000" spc="114" dirty="0">
                <a:latin typeface="Calibri"/>
                <a:cs typeface="Calibri"/>
              </a:rPr>
              <a:t> </a:t>
            </a:r>
            <a:r>
              <a:rPr sz="2000" spc="9" dirty="0">
                <a:latin typeface="Calibri"/>
                <a:cs typeface="Calibri"/>
              </a:rPr>
              <a:t>d</a:t>
            </a:r>
            <a:r>
              <a:rPr sz="2000" dirty="0">
                <a:latin typeface="Calibri"/>
                <a:cs typeface="Calibri"/>
              </a:rPr>
              <a:t>i</a:t>
            </a:r>
            <a:r>
              <a:rPr sz="2000" spc="4" dirty="0">
                <a:latin typeface="Calibri"/>
                <a:cs typeface="Calibri"/>
              </a:rPr>
              <a:t>a</a:t>
            </a:r>
            <a:r>
              <a:rPr sz="2000" spc="25" dirty="0">
                <a:latin typeface="Calibri"/>
                <a:cs typeface="Calibri"/>
              </a:rPr>
              <a:t>r</a:t>
            </a:r>
            <a:r>
              <a:rPr sz="2000" spc="4" dirty="0">
                <a:latin typeface="Calibri"/>
                <a:cs typeface="Calibri"/>
              </a:rPr>
              <a:t>t</a:t>
            </a:r>
            <a:r>
              <a:rPr sz="2000" dirty="0">
                <a:latin typeface="Calibri"/>
                <a:cs typeface="Calibri"/>
              </a:rPr>
              <a:t>i</a:t>
            </a:r>
            <a:r>
              <a:rPr sz="2000" spc="-14" dirty="0">
                <a:latin typeface="Calibri"/>
                <a:cs typeface="Calibri"/>
              </a:rPr>
              <a:t>k</a:t>
            </a:r>
            <a:r>
              <a:rPr sz="2000" spc="4" dirty="0">
                <a:latin typeface="Calibri"/>
                <a:cs typeface="Calibri"/>
              </a:rPr>
              <a:t>a</a:t>
            </a:r>
            <a:r>
              <a:rPr sz="2000" dirty="0">
                <a:latin typeface="Calibri"/>
                <a:cs typeface="Calibri"/>
              </a:rPr>
              <a:t>n</a:t>
            </a:r>
            <a:r>
              <a:rPr sz="2000" spc="89" dirty="0">
                <a:latin typeface="Calibri"/>
                <a:cs typeface="Calibri"/>
              </a:rPr>
              <a:t> </a:t>
            </a:r>
            <a:r>
              <a:rPr sz="2000" spc="-9" dirty="0">
                <a:latin typeface="Calibri"/>
                <a:cs typeface="Calibri"/>
              </a:rPr>
              <a:t>s</a:t>
            </a:r>
            <a:r>
              <a:rPr sz="2000" spc="-4" dirty="0">
                <a:latin typeface="Calibri"/>
                <a:cs typeface="Calibri"/>
              </a:rPr>
              <a:t>e</a:t>
            </a:r>
            <a:r>
              <a:rPr sz="2000" spc="9" dirty="0">
                <a:latin typeface="Calibri"/>
                <a:cs typeface="Calibri"/>
              </a:rPr>
              <a:t>b</a:t>
            </a:r>
            <a:r>
              <a:rPr sz="2000" spc="29" dirty="0">
                <a:latin typeface="Calibri"/>
                <a:cs typeface="Calibri"/>
              </a:rPr>
              <a:t>a</a:t>
            </a:r>
            <a:r>
              <a:rPr sz="2000" spc="-50" dirty="0">
                <a:latin typeface="Calibri"/>
                <a:cs typeface="Calibri"/>
              </a:rPr>
              <a:t>g</a:t>
            </a:r>
            <a:r>
              <a:rPr sz="2000" spc="4" dirty="0">
                <a:latin typeface="Calibri"/>
                <a:cs typeface="Calibri"/>
              </a:rPr>
              <a:t>a</a:t>
            </a:r>
            <a:r>
              <a:rPr sz="2000" dirty="0">
                <a:latin typeface="Calibri"/>
                <a:cs typeface="Calibri"/>
              </a:rPr>
              <a:t>i</a:t>
            </a:r>
            <a:r>
              <a:rPr sz="2000" spc="83" dirty="0">
                <a:latin typeface="Calibri"/>
                <a:cs typeface="Calibri"/>
              </a:rPr>
              <a:t> </a:t>
            </a:r>
            <a:r>
              <a:rPr sz="2000" spc="-64" dirty="0">
                <a:latin typeface="Calibri"/>
                <a:cs typeface="Calibri"/>
              </a:rPr>
              <a:t>k</a:t>
            </a:r>
            <a:r>
              <a:rPr sz="2000" spc="29" dirty="0">
                <a:latin typeface="Calibri"/>
                <a:cs typeface="Calibri"/>
              </a:rPr>
              <a:t>o</a:t>
            </a:r>
            <a:r>
              <a:rPr sz="2000" spc="-9" dirty="0">
                <a:latin typeface="Calibri"/>
                <a:cs typeface="Calibri"/>
              </a:rPr>
              <a:t>m</a:t>
            </a:r>
            <a:r>
              <a:rPr sz="2000" dirty="0">
                <a:latin typeface="Calibri"/>
                <a:cs typeface="Calibri"/>
              </a:rPr>
              <a:t>i</a:t>
            </a:r>
            <a:r>
              <a:rPr sz="2000" spc="29" dirty="0">
                <a:latin typeface="Calibri"/>
                <a:cs typeface="Calibri"/>
              </a:rPr>
              <a:t>t</a:t>
            </a:r>
            <a:r>
              <a:rPr sz="2000" spc="-9" dirty="0">
                <a:latin typeface="Calibri"/>
                <a:cs typeface="Calibri"/>
              </a:rPr>
              <a:t>m</a:t>
            </a:r>
            <a:r>
              <a:rPr sz="2000" spc="-4" dirty="0">
                <a:latin typeface="Calibri"/>
                <a:cs typeface="Calibri"/>
              </a:rPr>
              <a:t>e</a:t>
            </a:r>
            <a:r>
              <a:rPr sz="2000" dirty="0">
                <a:latin typeface="Calibri"/>
                <a:cs typeface="Calibri"/>
              </a:rPr>
              <a:t>n</a:t>
            </a:r>
            <a:r>
              <a:rPr sz="2000" spc="71" dirty="0">
                <a:latin typeface="Calibri"/>
                <a:cs typeface="Calibri"/>
              </a:rPr>
              <a:t> </a:t>
            </a:r>
            <a:r>
              <a:rPr sz="2000" spc="9" dirty="0">
                <a:latin typeface="Calibri"/>
                <a:cs typeface="Calibri"/>
              </a:rPr>
              <a:t>p</a:t>
            </a:r>
            <a:r>
              <a:rPr sz="2000" spc="4" dirty="0">
                <a:latin typeface="Calibri"/>
                <a:cs typeface="Calibri"/>
              </a:rPr>
              <a:t>a</a:t>
            </a:r>
            <a:r>
              <a:rPr sz="2000" spc="-44" dirty="0">
                <a:latin typeface="Calibri"/>
                <a:cs typeface="Calibri"/>
              </a:rPr>
              <a:t>r</a:t>
            </a:r>
            <a:r>
              <a:rPr sz="2000" dirty="0">
                <a:latin typeface="Calibri"/>
                <a:cs typeface="Calibri"/>
              </a:rPr>
              <a:t>a</a:t>
            </a:r>
            <a:r>
              <a:rPr sz="2000" spc="118" dirty="0">
                <a:latin typeface="Calibri"/>
                <a:cs typeface="Calibri"/>
              </a:rPr>
              <a:t> </a:t>
            </a:r>
            <a:r>
              <a:rPr sz="2000" spc="29" dirty="0">
                <a:latin typeface="Calibri"/>
                <a:cs typeface="Calibri"/>
              </a:rPr>
              <a:t>a</a:t>
            </a:r>
            <a:r>
              <a:rPr sz="2000" spc="9" dirty="0">
                <a:latin typeface="Calibri"/>
                <a:cs typeface="Calibri"/>
              </a:rPr>
              <a:t>n</a:t>
            </a:r>
            <a:r>
              <a:rPr sz="2000" spc="25" dirty="0">
                <a:latin typeface="Calibri"/>
                <a:cs typeface="Calibri"/>
              </a:rPr>
              <a:t>g</a:t>
            </a:r>
            <a:r>
              <a:rPr sz="2000" spc="-25" dirty="0">
                <a:latin typeface="Calibri"/>
                <a:cs typeface="Calibri"/>
              </a:rPr>
              <a:t>g</a:t>
            </a:r>
            <a:r>
              <a:rPr sz="2000" spc="4" dirty="0">
                <a:latin typeface="Calibri"/>
                <a:cs typeface="Calibri"/>
              </a:rPr>
              <a:t>o</a:t>
            </a:r>
            <a:r>
              <a:rPr sz="2000" spc="-19" dirty="0">
                <a:latin typeface="Calibri"/>
                <a:cs typeface="Calibri"/>
              </a:rPr>
              <a:t>t</a:t>
            </a:r>
            <a:r>
              <a:rPr sz="2000" dirty="0">
                <a:latin typeface="Calibri"/>
                <a:cs typeface="Calibri"/>
              </a:rPr>
              <a:t>a</a:t>
            </a:r>
            <a:r>
              <a:rPr sz="2000" spc="95" dirty="0">
                <a:latin typeface="Calibri"/>
                <a:cs typeface="Calibri"/>
              </a:rPr>
              <a:t> </a:t>
            </a:r>
            <a:r>
              <a:rPr sz="2000" spc="-9" dirty="0">
                <a:latin typeface="Calibri"/>
                <a:cs typeface="Calibri"/>
              </a:rPr>
              <a:t>s</a:t>
            </a:r>
            <a:r>
              <a:rPr sz="2000" spc="9" dirty="0">
                <a:latin typeface="Calibri"/>
                <a:cs typeface="Calibri"/>
              </a:rPr>
              <a:t>u</a:t>
            </a:r>
            <a:r>
              <a:rPr sz="2000" spc="-14" dirty="0">
                <a:latin typeface="Calibri"/>
                <a:cs typeface="Calibri"/>
              </a:rPr>
              <a:t>a</a:t>
            </a:r>
            <a:r>
              <a:rPr sz="2000" spc="4" dirty="0">
                <a:latin typeface="Calibri"/>
                <a:cs typeface="Calibri"/>
              </a:rPr>
              <a:t>t</a:t>
            </a:r>
            <a:r>
              <a:rPr sz="2000" dirty="0">
                <a:latin typeface="Calibri"/>
                <a:cs typeface="Calibri"/>
              </a:rPr>
              <a:t>u</a:t>
            </a:r>
            <a:r>
              <a:rPr sz="2000" spc="116" dirty="0">
                <a:latin typeface="Calibri"/>
                <a:cs typeface="Calibri"/>
              </a:rPr>
              <a:t> </a:t>
            </a:r>
            <a:r>
              <a:rPr sz="2000" spc="9" dirty="0">
                <a:latin typeface="Calibri"/>
                <a:cs typeface="Calibri"/>
              </a:rPr>
              <a:t>p</a:t>
            </a:r>
            <a:r>
              <a:rPr sz="2000" spc="-19" dirty="0">
                <a:latin typeface="Calibri"/>
                <a:cs typeface="Calibri"/>
              </a:rPr>
              <a:t>r</a:t>
            </a:r>
            <a:r>
              <a:rPr sz="2000" spc="4" dirty="0">
                <a:latin typeface="Calibri"/>
                <a:cs typeface="Calibri"/>
              </a:rPr>
              <a:t>o</a:t>
            </a:r>
            <a:r>
              <a:rPr sz="2000" spc="-54" dirty="0">
                <a:latin typeface="Calibri"/>
                <a:cs typeface="Calibri"/>
              </a:rPr>
              <a:t>f</a:t>
            </a:r>
            <a:r>
              <a:rPr sz="2000" spc="14" dirty="0">
                <a:latin typeface="Calibri"/>
                <a:cs typeface="Calibri"/>
              </a:rPr>
              <a:t>e</a:t>
            </a:r>
            <a:r>
              <a:rPr sz="2000" spc="9" dirty="0">
                <a:latin typeface="Calibri"/>
                <a:cs typeface="Calibri"/>
              </a:rPr>
              <a:t>s</a:t>
            </a:r>
            <a:r>
              <a:rPr sz="2000" dirty="0">
                <a:latin typeface="Calibri"/>
                <a:cs typeface="Calibri"/>
              </a:rPr>
              <a:t>i </a:t>
            </a:r>
            <a:endParaRPr sz="2000">
              <a:latin typeface="Calibri"/>
              <a:cs typeface="Calibri"/>
            </a:endParaRPr>
          </a:p>
          <a:p>
            <a:pPr marL="15748" marR="1085" algn="just">
              <a:lnSpc>
                <a:spcPts val="2441"/>
              </a:lnSpc>
            </a:pPr>
            <a:r>
              <a:rPr sz="2000" spc="9" dirty="0">
                <a:latin typeface="Calibri"/>
                <a:cs typeface="Calibri"/>
              </a:rPr>
              <a:t>u</a:t>
            </a:r>
            <a:r>
              <a:rPr sz="2000" spc="-14" dirty="0">
                <a:latin typeface="Calibri"/>
                <a:cs typeface="Calibri"/>
              </a:rPr>
              <a:t>n</a:t>
            </a:r>
            <a:r>
              <a:rPr sz="2000" spc="4" dirty="0">
                <a:latin typeface="Calibri"/>
                <a:cs typeface="Calibri"/>
              </a:rPr>
              <a:t>t</a:t>
            </a:r>
            <a:r>
              <a:rPr sz="2000" spc="9" dirty="0">
                <a:latin typeface="Calibri"/>
                <a:cs typeface="Calibri"/>
              </a:rPr>
              <a:t>u</a:t>
            </a:r>
            <a:r>
              <a:rPr sz="2000" dirty="0">
                <a:latin typeface="Calibri"/>
                <a:cs typeface="Calibri"/>
              </a:rPr>
              <a:t>k</a:t>
            </a:r>
            <a:r>
              <a:rPr sz="2000" spc="83" dirty="0">
                <a:latin typeface="Calibri"/>
                <a:cs typeface="Calibri"/>
              </a:rPr>
              <a:t> </a:t>
            </a:r>
            <a:r>
              <a:rPr sz="2000" dirty="0">
                <a:latin typeface="Calibri"/>
                <a:cs typeface="Calibri"/>
              </a:rPr>
              <a:t>m</a:t>
            </a:r>
            <a:r>
              <a:rPr sz="2000" spc="-9" dirty="0">
                <a:latin typeface="Calibri"/>
                <a:cs typeface="Calibri"/>
              </a:rPr>
              <a:t>e</a:t>
            </a:r>
            <a:r>
              <a:rPr sz="2000" spc="9" dirty="0">
                <a:latin typeface="Calibri"/>
                <a:cs typeface="Calibri"/>
              </a:rPr>
              <a:t>n</a:t>
            </a:r>
            <a:r>
              <a:rPr sz="2000" dirty="0">
                <a:latin typeface="Calibri"/>
                <a:cs typeface="Calibri"/>
              </a:rPr>
              <a:t>i</a:t>
            </a:r>
            <a:r>
              <a:rPr sz="2000" spc="9" dirty="0">
                <a:latin typeface="Calibri"/>
                <a:cs typeface="Calibri"/>
              </a:rPr>
              <a:t>n</a:t>
            </a:r>
            <a:r>
              <a:rPr sz="2000" dirty="0">
                <a:latin typeface="Calibri"/>
                <a:cs typeface="Calibri"/>
              </a:rPr>
              <a:t>g</a:t>
            </a:r>
            <a:r>
              <a:rPr sz="2000" spc="-14" dirty="0">
                <a:latin typeface="Calibri"/>
                <a:cs typeface="Calibri"/>
              </a:rPr>
              <a:t>ka</a:t>
            </a:r>
            <a:r>
              <a:rPr sz="2000" spc="4" dirty="0">
                <a:latin typeface="Calibri"/>
                <a:cs typeface="Calibri"/>
              </a:rPr>
              <a:t>t</a:t>
            </a:r>
            <a:r>
              <a:rPr sz="2000" spc="-14" dirty="0">
                <a:latin typeface="Calibri"/>
                <a:cs typeface="Calibri"/>
              </a:rPr>
              <a:t>k</a:t>
            </a:r>
            <a:r>
              <a:rPr sz="2000" spc="4" dirty="0">
                <a:latin typeface="Calibri"/>
                <a:cs typeface="Calibri"/>
              </a:rPr>
              <a:t>a</a:t>
            </a:r>
            <a:r>
              <a:rPr sz="2000" dirty="0">
                <a:latin typeface="Calibri"/>
                <a:cs typeface="Calibri"/>
              </a:rPr>
              <a:t>n</a:t>
            </a:r>
            <a:r>
              <a:rPr sz="2000" spc="5" dirty="0">
                <a:latin typeface="Calibri"/>
                <a:cs typeface="Calibri"/>
              </a:rPr>
              <a:t> </a:t>
            </a:r>
            <a:r>
              <a:rPr sz="2000" spc="-64" dirty="0">
                <a:latin typeface="Calibri"/>
                <a:cs typeface="Calibri"/>
              </a:rPr>
              <a:t>k</a:t>
            </a:r>
            <a:r>
              <a:rPr sz="2000" spc="14" dirty="0">
                <a:latin typeface="Calibri"/>
                <a:cs typeface="Calibri"/>
              </a:rPr>
              <a:t>em</a:t>
            </a:r>
            <a:r>
              <a:rPr sz="2000" spc="4" dirty="0">
                <a:latin typeface="Calibri"/>
                <a:cs typeface="Calibri"/>
              </a:rPr>
              <a:t>a</a:t>
            </a:r>
            <a:r>
              <a:rPr sz="2000" dirty="0">
                <a:latin typeface="Calibri"/>
                <a:cs typeface="Calibri"/>
              </a:rPr>
              <a:t>m</a:t>
            </a:r>
            <a:r>
              <a:rPr sz="2000" spc="4" dirty="0">
                <a:latin typeface="Calibri"/>
                <a:cs typeface="Calibri"/>
              </a:rPr>
              <a:t>p</a:t>
            </a:r>
            <a:r>
              <a:rPr sz="2000" spc="9" dirty="0">
                <a:latin typeface="Calibri"/>
                <a:cs typeface="Calibri"/>
              </a:rPr>
              <a:t>u</a:t>
            </a:r>
            <a:r>
              <a:rPr sz="2000" spc="4" dirty="0">
                <a:latin typeface="Calibri"/>
                <a:cs typeface="Calibri"/>
              </a:rPr>
              <a:t>a</a:t>
            </a:r>
            <a:r>
              <a:rPr sz="2000" dirty="0">
                <a:latin typeface="Calibri"/>
                <a:cs typeface="Calibri"/>
              </a:rPr>
              <a:t>n</a:t>
            </a:r>
            <a:r>
              <a:rPr sz="2000" spc="29" dirty="0">
                <a:latin typeface="Calibri"/>
                <a:cs typeface="Calibri"/>
              </a:rPr>
              <a:t> </a:t>
            </a:r>
            <a:r>
              <a:rPr sz="2000" spc="9" dirty="0">
                <a:latin typeface="Calibri"/>
                <a:cs typeface="Calibri"/>
              </a:rPr>
              <a:t>p</a:t>
            </a:r>
            <a:r>
              <a:rPr sz="2000" spc="-19" dirty="0">
                <a:latin typeface="Calibri"/>
                <a:cs typeface="Calibri"/>
              </a:rPr>
              <a:t>r</a:t>
            </a:r>
            <a:r>
              <a:rPr sz="2000" spc="4" dirty="0">
                <a:latin typeface="Calibri"/>
                <a:cs typeface="Calibri"/>
              </a:rPr>
              <a:t>o</a:t>
            </a:r>
            <a:r>
              <a:rPr sz="2000" spc="-54" dirty="0">
                <a:latin typeface="Calibri"/>
                <a:cs typeface="Calibri"/>
              </a:rPr>
              <a:t>f</a:t>
            </a:r>
            <a:r>
              <a:rPr sz="2000" dirty="0">
                <a:latin typeface="Calibri"/>
                <a:cs typeface="Calibri"/>
              </a:rPr>
              <a:t>e</a:t>
            </a:r>
            <a:r>
              <a:rPr sz="2000" spc="9" dirty="0">
                <a:latin typeface="Calibri"/>
                <a:cs typeface="Calibri"/>
              </a:rPr>
              <a:t>s</a:t>
            </a:r>
            <a:r>
              <a:rPr sz="2000" dirty="0">
                <a:latin typeface="Calibri"/>
                <a:cs typeface="Calibri"/>
              </a:rPr>
              <a:t>i</a:t>
            </a:r>
            <a:r>
              <a:rPr sz="2000" spc="4" dirty="0">
                <a:latin typeface="Calibri"/>
                <a:cs typeface="Calibri"/>
              </a:rPr>
              <a:t>o</a:t>
            </a:r>
            <a:r>
              <a:rPr sz="2000" spc="9" dirty="0">
                <a:latin typeface="Calibri"/>
                <a:cs typeface="Calibri"/>
              </a:rPr>
              <a:t>n</a:t>
            </a:r>
            <a:r>
              <a:rPr sz="2000" spc="4" dirty="0">
                <a:latin typeface="Calibri"/>
                <a:cs typeface="Calibri"/>
              </a:rPr>
              <a:t>a</a:t>
            </a:r>
            <a:r>
              <a:rPr sz="2000" dirty="0">
                <a:latin typeface="Calibri"/>
                <a:cs typeface="Calibri"/>
              </a:rPr>
              <a:t>l</a:t>
            </a:r>
            <a:r>
              <a:rPr sz="2000" spc="-34" dirty="0">
                <a:latin typeface="Calibri"/>
                <a:cs typeface="Calibri"/>
              </a:rPr>
              <a:t>n</a:t>
            </a:r>
            <a:r>
              <a:rPr sz="2000" spc="-9" dirty="0">
                <a:latin typeface="Calibri"/>
                <a:cs typeface="Calibri"/>
              </a:rPr>
              <a:t>y</a:t>
            </a:r>
            <a:r>
              <a:rPr sz="2000" dirty="0">
                <a:latin typeface="Calibri"/>
                <a:cs typeface="Calibri"/>
              </a:rPr>
              <a:t>a </a:t>
            </a:r>
            <a:r>
              <a:rPr sz="2000" spc="9" dirty="0">
                <a:latin typeface="Calibri"/>
                <a:cs typeface="Calibri"/>
              </a:rPr>
              <a:t>d</a:t>
            </a:r>
            <a:r>
              <a:rPr sz="2000" spc="4" dirty="0">
                <a:latin typeface="Calibri"/>
                <a:cs typeface="Calibri"/>
              </a:rPr>
              <a:t>a</a:t>
            </a:r>
            <a:r>
              <a:rPr sz="2000" dirty="0">
                <a:latin typeface="Calibri"/>
                <a:cs typeface="Calibri"/>
              </a:rPr>
              <a:t>n</a:t>
            </a:r>
            <a:r>
              <a:rPr sz="2000" spc="105" dirty="0">
                <a:latin typeface="Calibri"/>
                <a:cs typeface="Calibri"/>
              </a:rPr>
              <a:t> </a:t>
            </a:r>
            <a:r>
              <a:rPr sz="2000" spc="-14" dirty="0">
                <a:latin typeface="Calibri"/>
                <a:cs typeface="Calibri"/>
              </a:rPr>
              <a:t>t</a:t>
            </a:r>
            <a:r>
              <a:rPr sz="2000" dirty="0">
                <a:latin typeface="Calibri"/>
                <a:cs typeface="Calibri"/>
              </a:rPr>
              <a:t>er</a:t>
            </a:r>
            <a:r>
              <a:rPr sz="2000" spc="9" dirty="0">
                <a:latin typeface="Calibri"/>
                <a:cs typeface="Calibri"/>
              </a:rPr>
              <a:t>u</a:t>
            </a:r>
            <a:r>
              <a:rPr sz="2000" spc="4" dirty="0">
                <a:latin typeface="Calibri"/>
                <a:cs typeface="Calibri"/>
              </a:rPr>
              <a:t>s</a:t>
            </a:r>
            <a:r>
              <a:rPr sz="2000" spc="14" dirty="0">
                <a:latin typeface="Calibri"/>
                <a:cs typeface="Calibri"/>
              </a:rPr>
              <a:t>-</a:t>
            </a:r>
            <a:r>
              <a:rPr sz="2000" dirty="0">
                <a:latin typeface="Calibri"/>
                <a:cs typeface="Calibri"/>
              </a:rPr>
              <a:t>m</a:t>
            </a:r>
            <a:r>
              <a:rPr sz="2000" spc="-9" dirty="0">
                <a:latin typeface="Calibri"/>
                <a:cs typeface="Calibri"/>
              </a:rPr>
              <a:t>e</a:t>
            </a:r>
            <a:r>
              <a:rPr sz="2000" spc="34" dirty="0">
                <a:latin typeface="Calibri"/>
                <a:cs typeface="Calibri"/>
              </a:rPr>
              <a:t>n</a:t>
            </a:r>
            <a:r>
              <a:rPr sz="2000" dirty="0">
                <a:latin typeface="Calibri"/>
                <a:cs typeface="Calibri"/>
              </a:rPr>
              <a:t>er</a:t>
            </a:r>
            <a:r>
              <a:rPr sz="2000" spc="9" dirty="0">
                <a:latin typeface="Calibri"/>
                <a:cs typeface="Calibri"/>
              </a:rPr>
              <a:t>u</a:t>
            </a:r>
            <a:r>
              <a:rPr sz="2000" dirty="0">
                <a:latin typeface="Calibri"/>
                <a:cs typeface="Calibri"/>
              </a:rPr>
              <a:t>s </a:t>
            </a:r>
            <a:endParaRPr sz="2000">
              <a:latin typeface="Calibri"/>
              <a:cs typeface="Calibri"/>
            </a:endParaRPr>
          </a:p>
          <a:p>
            <a:pPr marL="15748" marR="1085" algn="just">
              <a:lnSpc>
                <a:spcPts val="2441"/>
              </a:lnSpc>
            </a:pPr>
            <a:r>
              <a:rPr sz="2000" spc="-9" dirty="0">
                <a:latin typeface="Calibri"/>
                <a:cs typeface="Calibri"/>
              </a:rPr>
              <a:t>m</a:t>
            </a:r>
            <a:r>
              <a:rPr sz="2000" spc="-4" dirty="0">
                <a:latin typeface="Calibri"/>
                <a:cs typeface="Calibri"/>
              </a:rPr>
              <a:t>e</a:t>
            </a:r>
            <a:r>
              <a:rPr sz="2000" spc="9" dirty="0">
                <a:latin typeface="Calibri"/>
                <a:cs typeface="Calibri"/>
              </a:rPr>
              <a:t>n</a:t>
            </a:r>
            <a:r>
              <a:rPr sz="2000" dirty="0">
                <a:latin typeface="Calibri"/>
                <a:cs typeface="Calibri"/>
              </a:rPr>
              <a:t>g</a:t>
            </a:r>
            <a:r>
              <a:rPr sz="2000" spc="14" dirty="0">
                <a:latin typeface="Calibri"/>
                <a:cs typeface="Calibri"/>
              </a:rPr>
              <a:t>e</a:t>
            </a:r>
            <a:r>
              <a:rPr sz="2000" spc="-9" dirty="0">
                <a:latin typeface="Calibri"/>
                <a:cs typeface="Calibri"/>
              </a:rPr>
              <a:t>m</a:t>
            </a:r>
            <a:r>
              <a:rPr sz="2000" spc="9" dirty="0">
                <a:latin typeface="Calibri"/>
                <a:cs typeface="Calibri"/>
              </a:rPr>
              <a:t>b</a:t>
            </a:r>
            <a:r>
              <a:rPr sz="2000" spc="4" dirty="0">
                <a:latin typeface="Calibri"/>
                <a:cs typeface="Calibri"/>
              </a:rPr>
              <a:t>a</a:t>
            </a:r>
            <a:r>
              <a:rPr sz="2000" spc="9" dirty="0">
                <a:latin typeface="Calibri"/>
                <a:cs typeface="Calibri"/>
              </a:rPr>
              <a:t>n</a:t>
            </a:r>
            <a:r>
              <a:rPr sz="2000" dirty="0">
                <a:latin typeface="Calibri"/>
                <a:cs typeface="Calibri"/>
              </a:rPr>
              <a:t>g</a:t>
            </a:r>
            <a:r>
              <a:rPr sz="2000" spc="-14" dirty="0">
                <a:latin typeface="Calibri"/>
                <a:cs typeface="Calibri"/>
              </a:rPr>
              <a:t>k</a:t>
            </a:r>
            <a:r>
              <a:rPr sz="2000" spc="4" dirty="0">
                <a:latin typeface="Calibri"/>
                <a:cs typeface="Calibri"/>
              </a:rPr>
              <a:t>a</a:t>
            </a:r>
            <a:r>
              <a:rPr sz="2000" dirty="0">
                <a:latin typeface="Calibri"/>
                <a:cs typeface="Calibri"/>
              </a:rPr>
              <a:t>n </a:t>
            </a:r>
            <a:r>
              <a:rPr sz="2000" spc="-34" dirty="0">
                <a:latin typeface="Calibri"/>
                <a:cs typeface="Calibri"/>
              </a:rPr>
              <a:t>s</a:t>
            </a:r>
            <a:r>
              <a:rPr sz="2000" spc="4" dirty="0">
                <a:latin typeface="Calibri"/>
                <a:cs typeface="Calibri"/>
              </a:rPr>
              <a:t>t</a:t>
            </a:r>
            <a:r>
              <a:rPr sz="2000" spc="-44" dirty="0">
                <a:latin typeface="Calibri"/>
                <a:cs typeface="Calibri"/>
              </a:rPr>
              <a:t>r</a:t>
            </a:r>
            <a:r>
              <a:rPr sz="2000" spc="4" dirty="0">
                <a:latin typeface="Calibri"/>
                <a:cs typeface="Calibri"/>
              </a:rPr>
              <a:t>a</a:t>
            </a:r>
            <a:r>
              <a:rPr sz="2000" spc="-19" dirty="0">
                <a:latin typeface="Calibri"/>
                <a:cs typeface="Calibri"/>
              </a:rPr>
              <a:t>t</a:t>
            </a:r>
            <a:r>
              <a:rPr sz="2000" spc="-4" dirty="0">
                <a:latin typeface="Calibri"/>
                <a:cs typeface="Calibri"/>
              </a:rPr>
              <a:t>e</a:t>
            </a:r>
            <a:r>
              <a:rPr sz="2000" spc="25" dirty="0">
                <a:latin typeface="Calibri"/>
                <a:cs typeface="Calibri"/>
              </a:rPr>
              <a:t>g</a:t>
            </a:r>
            <a:r>
              <a:rPr sz="2000" spc="-9" dirty="0">
                <a:latin typeface="Calibri"/>
                <a:cs typeface="Calibri"/>
              </a:rPr>
              <a:t>i</a:t>
            </a:r>
            <a:r>
              <a:rPr sz="2000" spc="14" dirty="0">
                <a:latin typeface="Calibri"/>
                <a:cs typeface="Calibri"/>
              </a:rPr>
              <a:t>-</a:t>
            </a:r>
            <a:r>
              <a:rPr sz="2000" spc="-34" dirty="0">
                <a:latin typeface="Calibri"/>
                <a:cs typeface="Calibri"/>
              </a:rPr>
              <a:t>s</a:t>
            </a:r>
            <a:r>
              <a:rPr sz="2000" spc="29" dirty="0">
                <a:latin typeface="Calibri"/>
                <a:cs typeface="Calibri"/>
              </a:rPr>
              <a:t>t</a:t>
            </a:r>
            <a:r>
              <a:rPr sz="2000" spc="-44" dirty="0">
                <a:latin typeface="Calibri"/>
                <a:cs typeface="Calibri"/>
              </a:rPr>
              <a:t>r</a:t>
            </a:r>
            <a:r>
              <a:rPr sz="2000" spc="4" dirty="0">
                <a:latin typeface="Calibri"/>
                <a:cs typeface="Calibri"/>
              </a:rPr>
              <a:t>a</a:t>
            </a:r>
            <a:r>
              <a:rPr sz="2000" spc="-19" dirty="0">
                <a:latin typeface="Calibri"/>
                <a:cs typeface="Calibri"/>
              </a:rPr>
              <a:t>t</a:t>
            </a:r>
            <a:r>
              <a:rPr sz="2000" spc="-4" dirty="0">
                <a:latin typeface="Calibri"/>
                <a:cs typeface="Calibri"/>
              </a:rPr>
              <a:t>e</a:t>
            </a:r>
            <a:r>
              <a:rPr sz="2000" dirty="0">
                <a:latin typeface="Calibri"/>
                <a:cs typeface="Calibri"/>
              </a:rPr>
              <a:t>gi</a:t>
            </a:r>
            <a:r>
              <a:rPr sz="2000" spc="28" dirty="0">
                <a:latin typeface="Calibri"/>
                <a:cs typeface="Calibri"/>
              </a:rPr>
              <a:t> </a:t>
            </a:r>
            <a:r>
              <a:rPr sz="2000" spc="-14"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a:t>
            </a:r>
            <a:r>
              <a:rPr sz="2000" spc="102" dirty="0">
                <a:latin typeface="Calibri"/>
                <a:cs typeface="Calibri"/>
              </a:rPr>
              <a:t> </a:t>
            </a:r>
            <a:r>
              <a:rPr sz="2000" spc="9" dirty="0">
                <a:latin typeface="Calibri"/>
                <a:cs typeface="Calibri"/>
              </a:rPr>
              <a:t>d</a:t>
            </a:r>
            <a:r>
              <a:rPr sz="2000" dirty="0">
                <a:latin typeface="Calibri"/>
                <a:cs typeface="Calibri"/>
              </a:rPr>
              <a:t>ig</a:t>
            </a:r>
            <a:r>
              <a:rPr sz="2000" spc="9" dirty="0">
                <a:latin typeface="Calibri"/>
                <a:cs typeface="Calibri"/>
              </a:rPr>
              <a:t>un</a:t>
            </a:r>
            <a:r>
              <a:rPr sz="2000" spc="4" dirty="0">
                <a:latin typeface="Calibri"/>
                <a:cs typeface="Calibri"/>
              </a:rPr>
              <a:t>a</a:t>
            </a:r>
            <a:r>
              <a:rPr sz="2000" spc="-14" dirty="0">
                <a:latin typeface="Calibri"/>
                <a:cs typeface="Calibri"/>
              </a:rPr>
              <a:t>k</a:t>
            </a:r>
            <a:r>
              <a:rPr sz="2000" spc="4" dirty="0">
                <a:latin typeface="Calibri"/>
                <a:cs typeface="Calibri"/>
              </a:rPr>
              <a:t>a</a:t>
            </a:r>
            <a:r>
              <a:rPr sz="2000" dirty="0">
                <a:latin typeface="Calibri"/>
                <a:cs typeface="Calibri"/>
              </a:rPr>
              <a:t>n</a:t>
            </a:r>
            <a:r>
              <a:rPr sz="2000" spc="36" dirty="0">
                <a:latin typeface="Calibri"/>
                <a:cs typeface="Calibri"/>
              </a:rPr>
              <a:t> </a:t>
            </a:r>
            <a:r>
              <a:rPr sz="2000" spc="9" dirty="0">
                <a:latin typeface="Calibri"/>
                <a:cs typeface="Calibri"/>
              </a:rPr>
              <a:t>d</a:t>
            </a:r>
            <a:r>
              <a:rPr sz="2000" spc="4" dirty="0">
                <a:latin typeface="Calibri"/>
                <a:cs typeface="Calibri"/>
              </a:rPr>
              <a:t>a</a:t>
            </a:r>
            <a:r>
              <a:rPr sz="2000" dirty="0">
                <a:latin typeface="Calibri"/>
                <a:cs typeface="Calibri"/>
              </a:rPr>
              <a:t>l</a:t>
            </a:r>
            <a:r>
              <a:rPr sz="2000" spc="4" dirty="0">
                <a:latin typeface="Calibri"/>
                <a:cs typeface="Calibri"/>
              </a:rPr>
              <a:t>a</a:t>
            </a:r>
            <a:r>
              <a:rPr sz="2000" dirty="0">
                <a:latin typeface="Calibri"/>
                <a:cs typeface="Calibri"/>
              </a:rPr>
              <a:t>m</a:t>
            </a:r>
            <a:r>
              <a:rPr sz="2000" spc="85" dirty="0">
                <a:latin typeface="Calibri"/>
                <a:cs typeface="Calibri"/>
              </a:rPr>
              <a:t> </a:t>
            </a:r>
            <a:r>
              <a:rPr sz="2000" spc="-9" dirty="0">
                <a:latin typeface="Calibri"/>
                <a:cs typeface="Calibri"/>
              </a:rPr>
              <a:t>m</a:t>
            </a:r>
            <a:r>
              <a:rPr sz="2000" spc="14" dirty="0">
                <a:latin typeface="Calibri"/>
                <a:cs typeface="Calibri"/>
              </a:rPr>
              <a:t>e</a:t>
            </a:r>
            <a:r>
              <a:rPr sz="2000" dirty="0">
                <a:latin typeface="Calibri"/>
                <a:cs typeface="Calibri"/>
              </a:rPr>
              <a:t>l</a:t>
            </a:r>
            <a:r>
              <a:rPr sz="2000" spc="4" dirty="0">
                <a:latin typeface="Calibri"/>
                <a:cs typeface="Calibri"/>
              </a:rPr>
              <a:t>a</a:t>
            </a:r>
            <a:r>
              <a:rPr sz="2000" spc="-14" dirty="0">
                <a:latin typeface="Calibri"/>
                <a:cs typeface="Calibri"/>
              </a:rPr>
              <a:t>k</a:t>
            </a:r>
            <a:r>
              <a:rPr sz="2000" spc="9" dirty="0">
                <a:latin typeface="Calibri"/>
                <a:cs typeface="Calibri"/>
              </a:rPr>
              <a:t>u</a:t>
            </a:r>
            <a:r>
              <a:rPr sz="2000" spc="-14" dirty="0">
                <a:latin typeface="Calibri"/>
                <a:cs typeface="Calibri"/>
              </a:rPr>
              <a:t>k</a:t>
            </a:r>
            <a:r>
              <a:rPr sz="2000" spc="4" dirty="0">
                <a:latin typeface="Calibri"/>
                <a:cs typeface="Calibri"/>
              </a:rPr>
              <a:t>a</a:t>
            </a:r>
            <a:r>
              <a:rPr sz="2000" dirty="0">
                <a:latin typeface="Calibri"/>
                <a:cs typeface="Calibri"/>
              </a:rPr>
              <a:t>n</a:t>
            </a:r>
            <a:r>
              <a:rPr sz="2000" spc="56" dirty="0">
                <a:latin typeface="Calibri"/>
                <a:cs typeface="Calibri"/>
              </a:rPr>
              <a:t> </a:t>
            </a:r>
            <a:r>
              <a:rPr sz="2000" spc="9" dirty="0">
                <a:latin typeface="Calibri"/>
                <a:cs typeface="Calibri"/>
              </a:rPr>
              <a:t>p</a:t>
            </a:r>
            <a:r>
              <a:rPr sz="2000" spc="-4" dirty="0">
                <a:latin typeface="Calibri"/>
                <a:cs typeface="Calibri"/>
              </a:rPr>
              <a:t>e</a:t>
            </a:r>
            <a:r>
              <a:rPr sz="2000" spc="-64" dirty="0">
                <a:latin typeface="Calibri"/>
                <a:cs typeface="Calibri"/>
              </a:rPr>
              <a:t>k</a:t>
            </a:r>
            <a:r>
              <a:rPr sz="2000" spc="-4" dirty="0">
                <a:latin typeface="Calibri"/>
                <a:cs typeface="Calibri"/>
              </a:rPr>
              <a:t>e</a:t>
            </a:r>
            <a:r>
              <a:rPr sz="2000" dirty="0">
                <a:latin typeface="Calibri"/>
                <a:cs typeface="Calibri"/>
              </a:rPr>
              <a:t>r</a:t>
            </a:r>
            <a:r>
              <a:rPr sz="2000" spc="4" dirty="0">
                <a:latin typeface="Calibri"/>
                <a:cs typeface="Calibri"/>
              </a:rPr>
              <a:t>jaa</a:t>
            </a:r>
            <a:r>
              <a:rPr sz="2000" dirty="0">
                <a:latin typeface="Calibri"/>
                <a:cs typeface="Calibri"/>
              </a:rPr>
              <a:t>n </a:t>
            </a:r>
            <a:endParaRPr sz="2000">
              <a:latin typeface="Calibri"/>
              <a:cs typeface="Calibri"/>
            </a:endParaRPr>
          </a:p>
          <a:p>
            <a:pPr marL="15748" marR="1085" algn="just">
              <a:lnSpc>
                <a:spcPts val="2441"/>
              </a:lnSpc>
            </a:pPr>
            <a:r>
              <a:rPr sz="2000" spc="-9" dirty="0">
                <a:latin typeface="Calibri"/>
                <a:cs typeface="Calibri"/>
              </a:rPr>
              <a:t>y</a:t>
            </a:r>
            <a:r>
              <a:rPr sz="2000" spc="4" dirty="0">
                <a:latin typeface="Calibri"/>
                <a:cs typeface="Calibri"/>
              </a:rPr>
              <a:t>a</a:t>
            </a:r>
            <a:r>
              <a:rPr sz="2000" spc="9" dirty="0">
                <a:latin typeface="Calibri"/>
                <a:cs typeface="Calibri"/>
              </a:rPr>
              <a:t>n</a:t>
            </a:r>
            <a:r>
              <a:rPr sz="2000" dirty="0">
                <a:latin typeface="Calibri"/>
                <a:cs typeface="Calibri"/>
              </a:rPr>
              <a:t>g</a:t>
            </a:r>
            <a:r>
              <a:rPr sz="2000" spc="-88" dirty="0">
                <a:latin typeface="Calibri"/>
                <a:cs typeface="Calibri"/>
              </a:rPr>
              <a:t> </a:t>
            </a:r>
            <a:r>
              <a:rPr sz="2000" spc="-9" dirty="0">
                <a:latin typeface="Calibri"/>
                <a:cs typeface="Calibri"/>
              </a:rPr>
              <a:t>s</a:t>
            </a:r>
            <a:r>
              <a:rPr sz="2000" dirty="0">
                <a:latin typeface="Calibri"/>
                <a:cs typeface="Calibri"/>
              </a:rPr>
              <a:t>e</a:t>
            </a:r>
            <a:r>
              <a:rPr sz="2000" spc="-14" dirty="0">
                <a:latin typeface="Calibri"/>
                <a:cs typeface="Calibri"/>
              </a:rPr>
              <a:t>s</a:t>
            </a:r>
            <a:r>
              <a:rPr sz="2000" spc="9" dirty="0">
                <a:latin typeface="Calibri"/>
                <a:cs typeface="Calibri"/>
              </a:rPr>
              <a:t>u</a:t>
            </a:r>
            <a:r>
              <a:rPr sz="2000" spc="4" dirty="0">
                <a:latin typeface="Calibri"/>
                <a:cs typeface="Calibri"/>
              </a:rPr>
              <a:t>a</a:t>
            </a:r>
            <a:r>
              <a:rPr sz="2000" dirty="0">
                <a:latin typeface="Calibri"/>
                <a:cs typeface="Calibri"/>
              </a:rPr>
              <a:t>i</a:t>
            </a:r>
            <a:r>
              <a:rPr sz="2000" spc="-5" dirty="0">
                <a:latin typeface="Calibri"/>
                <a:cs typeface="Calibri"/>
              </a:rPr>
              <a:t> </a:t>
            </a:r>
            <a:r>
              <a:rPr sz="2000" spc="9" dirty="0">
                <a:latin typeface="Calibri"/>
                <a:cs typeface="Calibri"/>
              </a:rPr>
              <a:t>d</a:t>
            </a:r>
            <a:r>
              <a:rPr sz="2000" dirty="0">
                <a:latin typeface="Calibri"/>
                <a:cs typeface="Calibri"/>
              </a:rPr>
              <a:t>e</a:t>
            </a:r>
            <a:r>
              <a:rPr sz="2000" spc="4" dirty="0">
                <a:latin typeface="Calibri"/>
                <a:cs typeface="Calibri"/>
              </a:rPr>
              <a:t>n</a:t>
            </a:r>
            <a:r>
              <a:rPr sz="2000" spc="-44" dirty="0">
                <a:latin typeface="Calibri"/>
                <a:cs typeface="Calibri"/>
              </a:rPr>
              <a:t>g</a:t>
            </a:r>
            <a:r>
              <a:rPr sz="2000" spc="4" dirty="0">
                <a:latin typeface="Calibri"/>
                <a:cs typeface="Calibri"/>
              </a:rPr>
              <a:t>a</a:t>
            </a:r>
            <a:r>
              <a:rPr sz="2000" dirty="0">
                <a:latin typeface="Calibri"/>
                <a:cs typeface="Calibri"/>
              </a:rPr>
              <a:t>n</a:t>
            </a:r>
            <a:r>
              <a:rPr sz="2000" spc="-50" dirty="0">
                <a:latin typeface="Calibri"/>
                <a:cs typeface="Calibri"/>
              </a:rPr>
              <a:t> </a:t>
            </a:r>
            <a:r>
              <a:rPr sz="2000" spc="9" dirty="0">
                <a:latin typeface="Calibri"/>
                <a:cs typeface="Calibri"/>
              </a:rPr>
              <a:t>p</a:t>
            </a:r>
            <a:r>
              <a:rPr sz="2000" spc="-19" dirty="0">
                <a:latin typeface="Calibri"/>
                <a:cs typeface="Calibri"/>
              </a:rPr>
              <a:t>r</a:t>
            </a:r>
            <a:r>
              <a:rPr sz="2000" spc="4" dirty="0">
                <a:latin typeface="Calibri"/>
                <a:cs typeface="Calibri"/>
              </a:rPr>
              <a:t>o</a:t>
            </a:r>
            <a:r>
              <a:rPr sz="2000" spc="-54" dirty="0">
                <a:latin typeface="Calibri"/>
                <a:cs typeface="Calibri"/>
              </a:rPr>
              <a:t>f</a:t>
            </a:r>
            <a:r>
              <a:rPr sz="2000" dirty="0">
                <a:latin typeface="Calibri"/>
                <a:cs typeface="Calibri"/>
              </a:rPr>
              <a:t>e</a:t>
            </a:r>
            <a:r>
              <a:rPr sz="2000" spc="-14" dirty="0">
                <a:latin typeface="Calibri"/>
                <a:cs typeface="Calibri"/>
              </a:rPr>
              <a:t>s</a:t>
            </a:r>
            <a:r>
              <a:rPr sz="2000" dirty="0">
                <a:latin typeface="Calibri"/>
                <a:cs typeface="Calibri"/>
              </a:rPr>
              <a:t>i</a:t>
            </a:r>
            <a:r>
              <a:rPr sz="2000" spc="-34" dirty="0">
                <a:latin typeface="Calibri"/>
                <a:cs typeface="Calibri"/>
              </a:rPr>
              <a:t>n</a:t>
            </a:r>
            <a:r>
              <a:rPr sz="2000" spc="-9" dirty="0">
                <a:latin typeface="Calibri"/>
                <a:cs typeface="Calibri"/>
              </a:rPr>
              <a:t>y</a:t>
            </a:r>
            <a:r>
              <a:rPr sz="2000" dirty="0">
                <a:latin typeface="Calibri"/>
                <a:cs typeface="Calibri"/>
              </a:rPr>
              <a:t>a</a:t>
            </a:r>
            <a:r>
              <a:rPr sz="2000" spc="-65" dirty="0">
                <a:latin typeface="Calibri"/>
                <a:cs typeface="Calibri"/>
              </a:rPr>
              <a:t> </a:t>
            </a:r>
            <a:r>
              <a:rPr sz="2000" spc="-14" dirty="0">
                <a:latin typeface="Calibri"/>
                <a:cs typeface="Calibri"/>
              </a:rPr>
              <a:t>t</a:t>
            </a:r>
            <a:r>
              <a:rPr sz="2000" dirty="0">
                <a:latin typeface="Calibri"/>
                <a:cs typeface="Calibri"/>
              </a:rPr>
              <a:t>e</a:t>
            </a:r>
            <a:r>
              <a:rPr sz="2000" spc="-25" dirty="0">
                <a:latin typeface="Calibri"/>
                <a:cs typeface="Calibri"/>
              </a:rPr>
              <a:t>r</a:t>
            </a:r>
            <a:r>
              <a:rPr sz="2000" spc="-9" dirty="0">
                <a:latin typeface="Calibri"/>
                <a:cs typeface="Calibri"/>
              </a:rPr>
              <a:t>s</a:t>
            </a:r>
            <a:r>
              <a:rPr sz="2000" dirty="0">
                <a:latin typeface="Calibri"/>
                <a:cs typeface="Calibri"/>
              </a:rPr>
              <a:t>e</a:t>
            </a:r>
            <a:r>
              <a:rPr sz="2000" spc="4" dirty="0">
                <a:latin typeface="Calibri"/>
                <a:cs typeface="Calibri"/>
              </a:rPr>
              <a:t>b</a:t>
            </a:r>
            <a:r>
              <a:rPr sz="2000" spc="9" dirty="0">
                <a:latin typeface="Calibri"/>
                <a:cs typeface="Calibri"/>
              </a:rPr>
              <a:t>u</a:t>
            </a:r>
            <a:r>
              <a:rPr sz="2000" spc="-9" dirty="0">
                <a:latin typeface="Calibri"/>
                <a:cs typeface="Calibri"/>
              </a:rPr>
              <a:t>t</a:t>
            </a:r>
            <a:r>
              <a:rPr sz="2000" dirty="0">
                <a:latin typeface="Calibri"/>
                <a:cs typeface="Calibri"/>
              </a:rPr>
              <a:t>.</a:t>
            </a:r>
            <a:endParaRPr sz="2000">
              <a:latin typeface="Calibri"/>
              <a:cs typeface="Calibri"/>
            </a:endParaRPr>
          </a:p>
        </p:txBody>
      </p:sp>
      <p:sp>
        <p:nvSpPr>
          <p:cNvPr id="5" name="object 5"/>
          <p:cNvSpPr txBox="1"/>
          <p:nvPr/>
        </p:nvSpPr>
        <p:spPr>
          <a:xfrm>
            <a:off x="2249121" y="3490195"/>
            <a:ext cx="151891" cy="278383"/>
          </a:xfrm>
          <a:prstGeom prst="rect">
            <a:avLst/>
          </a:prstGeom>
        </p:spPr>
        <p:txBody>
          <a:bodyPr wrap="square" lIns="0" tIns="0" rIns="0" bIns="0" rtlCol="0">
            <a:noAutofit/>
          </a:bodyPr>
          <a:lstStyle/>
          <a:p>
            <a:pPr marL="12700">
              <a:lnSpc>
                <a:spcPts val="2140"/>
              </a:lnSpc>
              <a:spcBef>
                <a:spcPts val="107"/>
              </a:spcBef>
            </a:pPr>
            <a:r>
              <a:rPr sz="2000" dirty="0">
                <a:latin typeface="Arial"/>
                <a:cs typeface="Arial"/>
              </a:rPr>
              <a:t>•</a:t>
            </a:r>
            <a:endParaRPr sz="2000">
              <a:latin typeface="Arial"/>
              <a:cs typeface="Arial"/>
            </a:endParaRPr>
          </a:p>
        </p:txBody>
      </p:sp>
      <p:sp>
        <p:nvSpPr>
          <p:cNvPr id="4" name="object 4"/>
          <p:cNvSpPr txBox="1"/>
          <p:nvPr/>
        </p:nvSpPr>
        <p:spPr>
          <a:xfrm>
            <a:off x="2249121" y="4039215"/>
            <a:ext cx="151891" cy="278384"/>
          </a:xfrm>
          <a:prstGeom prst="rect">
            <a:avLst/>
          </a:prstGeom>
        </p:spPr>
        <p:txBody>
          <a:bodyPr wrap="square" lIns="0" tIns="0" rIns="0" bIns="0" rtlCol="0">
            <a:noAutofit/>
          </a:bodyPr>
          <a:lstStyle/>
          <a:p>
            <a:pPr marL="12700">
              <a:lnSpc>
                <a:spcPts val="2140"/>
              </a:lnSpc>
              <a:spcBef>
                <a:spcPts val="107"/>
              </a:spcBef>
            </a:pPr>
            <a:r>
              <a:rPr sz="2000" dirty="0">
                <a:latin typeface="Arial"/>
                <a:cs typeface="Arial"/>
              </a:rPr>
              <a:t>•</a:t>
            </a:r>
            <a:endParaRPr sz="2000">
              <a:latin typeface="Arial"/>
              <a:cs typeface="Arial"/>
            </a:endParaRPr>
          </a:p>
        </p:txBody>
      </p:sp>
      <p:sp>
        <p:nvSpPr>
          <p:cNvPr id="3" name="object 3"/>
          <p:cNvSpPr txBox="1"/>
          <p:nvPr/>
        </p:nvSpPr>
        <p:spPr>
          <a:xfrm>
            <a:off x="2249120" y="4587862"/>
            <a:ext cx="152044" cy="278688"/>
          </a:xfrm>
          <a:prstGeom prst="rect">
            <a:avLst/>
          </a:prstGeom>
        </p:spPr>
        <p:txBody>
          <a:bodyPr wrap="square" lIns="0" tIns="0" rIns="0" bIns="0" rtlCol="0">
            <a:noAutofit/>
          </a:bodyPr>
          <a:lstStyle/>
          <a:p>
            <a:pPr marL="12700">
              <a:lnSpc>
                <a:spcPts val="2140"/>
              </a:lnSpc>
              <a:spcBef>
                <a:spcPts val="107"/>
              </a:spcBef>
            </a:pPr>
            <a:r>
              <a:rPr sz="2000" dirty="0">
                <a:latin typeface="Arial"/>
                <a:cs typeface="Arial"/>
              </a:rPr>
              <a:t>•</a:t>
            </a:r>
            <a:endParaRPr sz="2000">
              <a:latin typeface="Arial"/>
              <a:cs typeface="Arial"/>
            </a:endParaRPr>
          </a:p>
        </p:txBody>
      </p:sp>
      <p:sp>
        <p:nvSpPr>
          <p:cNvPr id="2" name="object 2"/>
          <p:cNvSpPr txBox="1"/>
          <p:nvPr/>
        </p:nvSpPr>
        <p:spPr>
          <a:xfrm>
            <a:off x="2172921" y="6201156"/>
            <a:ext cx="5879083" cy="229615"/>
          </a:xfrm>
          <a:prstGeom prst="rect">
            <a:avLst/>
          </a:prstGeom>
        </p:spPr>
        <p:txBody>
          <a:bodyPr wrap="square" lIns="0" tIns="0" rIns="0" bIns="0" rtlCol="0">
            <a:noAutofit/>
          </a:bodyPr>
          <a:lstStyle/>
          <a:p>
            <a:pPr marL="12700">
              <a:lnSpc>
                <a:spcPts val="1735"/>
              </a:lnSpc>
              <a:spcBef>
                <a:spcPts val="86"/>
              </a:spcBef>
            </a:pPr>
            <a:r>
              <a:rPr sz="2400" u="heavy" spc="-29" baseline="3413" dirty="0">
                <a:solidFill>
                  <a:srgbClr val="0000FF"/>
                </a:solidFill>
                <a:latin typeface="Calibri"/>
                <a:cs typeface="Calibri"/>
                <a:hlinkClick r:id="rId2"/>
              </a:rPr>
              <a:t>h</a:t>
            </a:r>
            <a:r>
              <a:rPr sz="2400" u="heavy" spc="-34" baseline="3413" dirty="0">
                <a:solidFill>
                  <a:srgbClr val="0000FF"/>
                </a:solidFill>
                <a:latin typeface="Calibri"/>
                <a:cs typeface="Calibri"/>
                <a:hlinkClick r:id="rId2"/>
              </a:rPr>
              <a:t>t</a:t>
            </a:r>
            <a:r>
              <a:rPr sz="2400" u="heavy" spc="-9" baseline="3413" dirty="0">
                <a:solidFill>
                  <a:srgbClr val="0000FF"/>
                </a:solidFill>
                <a:latin typeface="Calibri"/>
                <a:cs typeface="Calibri"/>
                <a:hlinkClick r:id="rId2"/>
              </a:rPr>
              <a:t>t</a:t>
            </a:r>
            <a:r>
              <a:rPr sz="2400" u="heavy" baseline="3413" dirty="0">
                <a:solidFill>
                  <a:srgbClr val="0000FF"/>
                </a:solidFill>
                <a:latin typeface="Calibri"/>
                <a:cs typeface="Calibri"/>
                <a:hlinkClick r:id="rId2"/>
              </a:rPr>
              <a:t>p:/</a:t>
            </a:r>
            <a:r>
              <a:rPr sz="2400" u="heavy" spc="-19" baseline="3413" dirty="0">
                <a:solidFill>
                  <a:srgbClr val="0000FF"/>
                </a:solidFill>
                <a:latin typeface="Calibri"/>
                <a:cs typeface="Calibri"/>
                <a:hlinkClick r:id="rId2"/>
              </a:rPr>
              <a:t>/</a:t>
            </a:r>
            <a:r>
              <a:rPr sz="2400" u="heavy" spc="-29" baseline="3413" dirty="0">
                <a:solidFill>
                  <a:srgbClr val="0000FF"/>
                </a:solidFill>
                <a:latin typeface="Calibri"/>
                <a:cs typeface="Calibri"/>
                <a:hlinkClick r:id="rId2"/>
              </a:rPr>
              <a:t>s</a:t>
            </a:r>
            <a:r>
              <a:rPr sz="2400" u="heavy" spc="-34" baseline="3413" dirty="0">
                <a:solidFill>
                  <a:srgbClr val="0000FF"/>
                </a:solidFill>
                <a:latin typeface="Calibri"/>
                <a:cs typeface="Calibri"/>
                <a:hlinkClick r:id="rId2"/>
              </a:rPr>
              <a:t>t</a:t>
            </a:r>
            <a:r>
              <a:rPr sz="2400" u="heavy" baseline="3413" dirty="0">
                <a:solidFill>
                  <a:srgbClr val="0000FF"/>
                </a:solidFill>
                <a:latin typeface="Calibri"/>
                <a:cs typeface="Calibri"/>
                <a:hlinkClick r:id="rId2"/>
              </a:rPr>
              <a:t>a</a:t>
            </a:r>
            <a:r>
              <a:rPr sz="2400" u="heavy" spc="-34" baseline="3413" dirty="0">
                <a:solidFill>
                  <a:srgbClr val="0000FF"/>
                </a:solidFill>
                <a:latin typeface="Calibri"/>
                <a:cs typeface="Calibri"/>
                <a:hlinkClick r:id="rId2"/>
              </a:rPr>
              <a:t>f</a:t>
            </a:r>
            <a:r>
              <a:rPr sz="2400" u="heavy" spc="-9" baseline="3413" dirty="0">
                <a:solidFill>
                  <a:srgbClr val="0000FF"/>
                </a:solidFill>
                <a:latin typeface="Calibri"/>
                <a:cs typeface="Calibri"/>
                <a:hlinkClick r:id="rId2"/>
              </a:rPr>
              <a:t>f</a:t>
            </a:r>
            <a:r>
              <a:rPr sz="2400" u="heavy" baseline="3413" dirty="0">
                <a:solidFill>
                  <a:srgbClr val="0000FF"/>
                </a:solidFill>
                <a:latin typeface="Calibri"/>
                <a:cs typeface="Calibri"/>
                <a:hlinkClick r:id="rId2"/>
              </a:rPr>
              <a:t>n</a:t>
            </a:r>
            <a:r>
              <a:rPr sz="2400" u="heavy" spc="-14" baseline="3413" dirty="0">
                <a:solidFill>
                  <a:srgbClr val="0000FF"/>
                </a:solidFill>
                <a:latin typeface="Calibri"/>
                <a:cs typeface="Calibri"/>
                <a:hlinkClick r:id="rId2"/>
              </a:rPr>
              <a:t>e</a:t>
            </a:r>
            <a:r>
              <a:rPr sz="2400" u="heavy" spc="-89" baseline="3413" dirty="0">
                <a:solidFill>
                  <a:srgbClr val="0000FF"/>
                </a:solidFill>
                <a:latin typeface="Calibri"/>
                <a:cs typeface="Calibri"/>
                <a:hlinkClick r:id="rId2"/>
              </a:rPr>
              <a:t>w</a:t>
            </a:r>
            <a:r>
              <a:rPr sz="2400" u="heavy" baseline="3413" dirty="0">
                <a:solidFill>
                  <a:srgbClr val="0000FF"/>
                </a:solidFill>
                <a:latin typeface="Calibri"/>
                <a:cs typeface="Calibri"/>
                <a:hlinkClick r:id="rId2"/>
              </a:rPr>
              <a:t>.u</a:t>
            </a:r>
            <a:r>
              <a:rPr sz="2400" u="heavy" spc="-29" baseline="3413" dirty="0">
                <a:solidFill>
                  <a:srgbClr val="0000FF"/>
                </a:solidFill>
                <a:latin typeface="Calibri"/>
                <a:cs typeface="Calibri"/>
                <a:hlinkClick r:id="rId2"/>
              </a:rPr>
              <a:t>n</a:t>
            </a:r>
            <a:r>
              <a:rPr sz="2400" u="heavy" spc="-104" baseline="3413" dirty="0">
                <a:solidFill>
                  <a:srgbClr val="0000FF"/>
                </a:solidFill>
                <a:latin typeface="Calibri"/>
                <a:cs typeface="Calibri"/>
                <a:hlinkClick r:id="rId2"/>
              </a:rPr>
              <a:t>y</a:t>
            </a:r>
            <a:r>
              <a:rPr sz="2400" u="heavy" baseline="3413" dirty="0">
                <a:solidFill>
                  <a:srgbClr val="0000FF"/>
                </a:solidFill>
                <a:latin typeface="Calibri"/>
                <a:cs typeface="Calibri"/>
                <a:hlinkClick r:id="rId2"/>
              </a:rPr>
              <a:t>.a</a:t>
            </a:r>
            <a:r>
              <a:rPr sz="2400" u="heavy" spc="-9" baseline="3413" dirty="0">
                <a:solidFill>
                  <a:srgbClr val="0000FF"/>
                </a:solidFill>
                <a:latin typeface="Calibri"/>
                <a:cs typeface="Calibri"/>
                <a:hlinkClick r:id="rId2"/>
              </a:rPr>
              <a:t>c</a:t>
            </a:r>
            <a:r>
              <a:rPr sz="2400" u="heavy" baseline="3413" dirty="0">
                <a:solidFill>
                  <a:srgbClr val="0000FF"/>
                </a:solidFill>
                <a:latin typeface="Calibri"/>
                <a:cs typeface="Calibri"/>
                <a:hlinkClick r:id="rId2"/>
              </a:rPr>
              <a:t>.</a:t>
            </a:r>
            <a:r>
              <a:rPr sz="2400" u="heavy" spc="-4" baseline="3413" dirty="0">
                <a:solidFill>
                  <a:srgbClr val="0000FF"/>
                </a:solidFill>
                <a:latin typeface="Calibri"/>
                <a:cs typeface="Calibri"/>
                <a:hlinkClick r:id="rId2"/>
              </a:rPr>
              <a:t>i</a:t>
            </a:r>
            <a:r>
              <a:rPr sz="2400" u="heavy" baseline="3413" dirty="0">
                <a:solidFill>
                  <a:srgbClr val="0000FF"/>
                </a:solidFill>
                <a:latin typeface="Calibri"/>
                <a:cs typeface="Calibri"/>
                <a:hlinkClick r:id="rId2"/>
              </a:rPr>
              <a:t>d/</a:t>
            </a:r>
            <a:r>
              <a:rPr sz="2400" u="heavy" spc="-4" baseline="3413" dirty="0">
                <a:solidFill>
                  <a:srgbClr val="0000FF"/>
                </a:solidFill>
                <a:latin typeface="Calibri"/>
                <a:cs typeface="Calibri"/>
                <a:hlinkClick r:id="rId2"/>
              </a:rPr>
              <a:t>u</a:t>
            </a:r>
            <a:r>
              <a:rPr sz="2400" u="heavy" baseline="3413" dirty="0">
                <a:solidFill>
                  <a:srgbClr val="0000FF"/>
                </a:solidFill>
                <a:latin typeface="Calibri"/>
                <a:cs typeface="Calibri"/>
                <a:hlinkClick r:id="rId2"/>
              </a:rPr>
              <a:t>p</a:t>
            </a:r>
            <a:r>
              <a:rPr sz="2400" u="heavy" spc="-14" baseline="3413" dirty="0">
                <a:solidFill>
                  <a:srgbClr val="0000FF"/>
                </a:solidFill>
                <a:latin typeface="Calibri"/>
                <a:cs typeface="Calibri"/>
                <a:hlinkClick r:id="rId2"/>
              </a:rPr>
              <a:t>l</a:t>
            </a:r>
            <a:r>
              <a:rPr sz="2400" u="heavy" spc="-9" baseline="3413" dirty="0">
                <a:solidFill>
                  <a:srgbClr val="0000FF"/>
                </a:solidFill>
                <a:latin typeface="Calibri"/>
                <a:cs typeface="Calibri"/>
                <a:hlinkClick r:id="rId2"/>
              </a:rPr>
              <a:t>o</a:t>
            </a:r>
            <a:r>
              <a:rPr sz="2400" u="heavy" baseline="3413" dirty="0">
                <a:solidFill>
                  <a:srgbClr val="0000FF"/>
                </a:solidFill>
                <a:latin typeface="Calibri"/>
                <a:cs typeface="Calibri"/>
                <a:hlinkClick r:id="rId2"/>
              </a:rPr>
              <a:t>a</a:t>
            </a:r>
            <a:r>
              <a:rPr sz="2400" u="heavy" spc="-4" baseline="3413" dirty="0">
                <a:solidFill>
                  <a:srgbClr val="0000FF"/>
                </a:solidFill>
                <a:latin typeface="Calibri"/>
                <a:cs typeface="Calibri"/>
                <a:hlinkClick r:id="rId2"/>
              </a:rPr>
              <a:t>d</a:t>
            </a:r>
            <a:r>
              <a:rPr sz="2400" u="heavy" baseline="3413" dirty="0">
                <a:solidFill>
                  <a:srgbClr val="0000FF"/>
                </a:solidFill>
                <a:latin typeface="Calibri"/>
                <a:cs typeface="Calibri"/>
                <a:hlinkClick r:id="rId2"/>
              </a:rPr>
              <a:t>/13</a:t>
            </a:r>
            <a:r>
              <a:rPr sz="2400" u="heavy" spc="4" baseline="3413" dirty="0">
                <a:solidFill>
                  <a:srgbClr val="0000FF"/>
                </a:solidFill>
                <a:latin typeface="Calibri"/>
                <a:cs typeface="Calibri"/>
                <a:hlinkClick r:id="rId2"/>
              </a:rPr>
              <a:t>2</a:t>
            </a:r>
            <a:r>
              <a:rPr sz="2400" u="heavy" baseline="3413" dirty="0">
                <a:solidFill>
                  <a:srgbClr val="0000FF"/>
                </a:solidFill>
                <a:latin typeface="Calibri"/>
                <a:cs typeface="Calibri"/>
                <a:hlinkClick r:id="rId2"/>
              </a:rPr>
              <a:t>0960</a:t>
            </a:r>
            <a:r>
              <a:rPr sz="2400" u="heavy" spc="-19" baseline="3413" dirty="0">
                <a:solidFill>
                  <a:srgbClr val="0000FF"/>
                </a:solidFill>
                <a:latin typeface="Calibri"/>
                <a:cs typeface="Calibri"/>
                <a:hlinkClick r:id="rId2"/>
              </a:rPr>
              <a:t>8</a:t>
            </a:r>
            <a:r>
              <a:rPr sz="2400" u="heavy" baseline="3413" dirty="0">
                <a:solidFill>
                  <a:srgbClr val="0000FF"/>
                </a:solidFill>
                <a:latin typeface="Calibri"/>
                <a:cs typeface="Calibri"/>
                <a:hlinkClick r:id="rId2"/>
              </a:rPr>
              <a:t>1/p</a:t>
            </a:r>
            <a:r>
              <a:rPr sz="2400" u="heavy" spc="-9" baseline="3413" dirty="0">
                <a:solidFill>
                  <a:srgbClr val="0000FF"/>
                </a:solidFill>
                <a:latin typeface="Calibri"/>
                <a:cs typeface="Calibri"/>
                <a:hlinkClick r:id="rId2"/>
              </a:rPr>
              <a:t>e</a:t>
            </a:r>
            <a:r>
              <a:rPr sz="2400" u="heavy" baseline="3413" dirty="0">
                <a:solidFill>
                  <a:srgbClr val="0000FF"/>
                </a:solidFill>
                <a:latin typeface="Calibri"/>
                <a:cs typeface="Calibri"/>
                <a:hlinkClick r:id="rId2"/>
              </a:rPr>
              <a:t>n</a:t>
            </a:r>
            <a:r>
              <a:rPr sz="2400" u="heavy" spc="-9" baseline="3413" dirty="0">
                <a:solidFill>
                  <a:srgbClr val="0000FF"/>
                </a:solidFill>
                <a:latin typeface="Calibri"/>
                <a:cs typeface="Calibri"/>
                <a:hlinkClick r:id="rId2"/>
              </a:rPr>
              <a:t>di</a:t>
            </a:r>
            <a:r>
              <a:rPr sz="2400" u="heavy" baseline="3413" dirty="0">
                <a:solidFill>
                  <a:srgbClr val="0000FF"/>
                </a:solidFill>
                <a:latin typeface="Calibri"/>
                <a:cs typeface="Calibri"/>
                <a:hlinkClick r:id="rId2"/>
              </a:rPr>
              <a:t>d</a:t>
            </a:r>
            <a:r>
              <a:rPr sz="2400" u="heavy" spc="-14" baseline="3413" dirty="0">
                <a:solidFill>
                  <a:srgbClr val="0000FF"/>
                </a:solidFill>
                <a:latin typeface="Calibri"/>
                <a:cs typeface="Calibri"/>
                <a:hlinkClick r:id="rId2"/>
              </a:rPr>
              <a:t>i</a:t>
            </a:r>
            <a:r>
              <a:rPr sz="2400" u="heavy" spc="-34" baseline="3413" dirty="0">
                <a:solidFill>
                  <a:srgbClr val="0000FF"/>
                </a:solidFill>
                <a:latin typeface="Calibri"/>
                <a:cs typeface="Calibri"/>
                <a:hlinkClick r:id="rId2"/>
              </a:rPr>
              <a:t>k</a:t>
            </a:r>
            <a:r>
              <a:rPr sz="2400" u="heavy" baseline="3413" dirty="0">
                <a:solidFill>
                  <a:srgbClr val="0000FF"/>
                </a:solidFill>
                <a:latin typeface="Calibri"/>
                <a:cs typeface="Calibri"/>
                <a:hlinkClick r:id="rId2"/>
              </a:rPr>
              <a:t>a</a:t>
            </a:r>
            <a:r>
              <a:rPr sz="2400" u="heavy" spc="-4" baseline="3413" dirty="0">
                <a:solidFill>
                  <a:srgbClr val="0000FF"/>
                </a:solidFill>
                <a:latin typeface="Calibri"/>
                <a:cs typeface="Calibri"/>
                <a:hlinkClick r:id="rId2"/>
              </a:rPr>
              <a:t>n</a:t>
            </a:r>
            <a:r>
              <a:rPr sz="2400" u="heavy" spc="-19" baseline="3413" dirty="0">
                <a:solidFill>
                  <a:srgbClr val="0000FF"/>
                </a:solidFill>
                <a:latin typeface="Calibri"/>
                <a:cs typeface="Calibri"/>
                <a:hlinkClick r:id="rId2"/>
              </a:rPr>
              <a:t>/</a:t>
            </a:r>
            <a:r>
              <a:rPr sz="2400" u="heavy" spc="-9" baseline="3413" dirty="0">
                <a:solidFill>
                  <a:srgbClr val="0000FF"/>
                </a:solidFill>
                <a:latin typeface="Calibri"/>
                <a:cs typeface="Calibri"/>
                <a:hlinkClick r:id="rId2"/>
              </a:rPr>
              <a:t>m</a:t>
            </a:r>
            <a:r>
              <a:rPr sz="2400" u="heavy" spc="-25" baseline="3413" dirty="0">
                <a:solidFill>
                  <a:srgbClr val="0000FF"/>
                </a:solidFill>
                <a:latin typeface="Calibri"/>
                <a:cs typeface="Calibri"/>
                <a:hlinkClick r:id="rId2"/>
              </a:rPr>
              <a:t>a</a:t>
            </a:r>
            <a:r>
              <a:rPr sz="2400" u="heavy" spc="-34" baseline="3413" dirty="0">
                <a:solidFill>
                  <a:srgbClr val="0000FF"/>
                </a:solidFill>
                <a:latin typeface="Calibri"/>
                <a:cs typeface="Calibri"/>
                <a:hlinkClick r:id="rId2"/>
              </a:rPr>
              <a:t>t</a:t>
            </a:r>
            <a:r>
              <a:rPr sz="2400" u="heavy" spc="-4" baseline="3413" dirty="0">
                <a:solidFill>
                  <a:srgbClr val="0000FF"/>
                </a:solidFill>
                <a:latin typeface="Calibri"/>
                <a:cs typeface="Calibri"/>
                <a:hlinkClick r:id="rId2"/>
              </a:rPr>
              <a:t>e</a:t>
            </a:r>
            <a:r>
              <a:rPr sz="2400" u="heavy" spc="-9" baseline="3413" dirty="0">
                <a:solidFill>
                  <a:srgbClr val="0000FF"/>
                </a:solidFill>
                <a:latin typeface="Calibri"/>
                <a:cs typeface="Calibri"/>
                <a:hlinkClick r:id="rId2"/>
              </a:rPr>
              <a:t>ri+</a:t>
            </a:r>
            <a:r>
              <a:rPr sz="2400" u="heavy" baseline="3413" dirty="0">
                <a:solidFill>
                  <a:srgbClr val="0000FF"/>
                </a:solidFill>
                <a:latin typeface="Calibri"/>
                <a:cs typeface="Calibri"/>
                <a:hlinkClick r:id="rId2"/>
              </a:rPr>
              <a:t>1.p</a:t>
            </a:r>
            <a:r>
              <a:rPr sz="2400" u="heavy" spc="-4" baseline="3413" dirty="0">
                <a:solidFill>
                  <a:srgbClr val="0000FF"/>
                </a:solidFill>
                <a:latin typeface="Calibri"/>
                <a:cs typeface="Calibri"/>
                <a:hlinkClick r:id="rId2"/>
              </a:rPr>
              <a:t>d</a:t>
            </a:r>
            <a:r>
              <a:rPr sz="2400" u="heavy" baseline="3413" dirty="0">
                <a:solidFill>
                  <a:srgbClr val="0000FF"/>
                </a:solidFill>
                <a:latin typeface="Calibri"/>
                <a:cs typeface="Calibri"/>
                <a:hlinkClick r:id="rId2"/>
              </a:rPr>
              <a:t>f</a:t>
            </a:r>
            <a:endParaRPr sz="16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212">
            <a:extLst>
              <a:ext uri="{FF2B5EF4-FFF2-40B4-BE49-F238E27FC236}">
                <a16:creationId xmlns:a16="http://schemas.microsoft.com/office/drawing/2014/main" id="{95F3F73E-EBF2-46D4-83EC-AA887A39E733}"/>
              </a:ext>
            </a:extLst>
          </p:cNvPr>
          <p:cNvSpPr>
            <a:spLocks noGrp="1"/>
          </p:cNvSpPr>
          <p:nvPr>
            <p:ph type="title"/>
          </p:nvPr>
        </p:nvSpPr>
        <p:spPr>
          <a:xfrm>
            <a:off x="5195889" y="250493"/>
            <a:ext cx="5094287"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Karakter Profesional [1]</a:t>
            </a:r>
          </a:p>
        </p:txBody>
      </p:sp>
      <p:grpSp>
        <p:nvGrpSpPr>
          <p:cNvPr id="19460" name="Shape 214">
            <a:extLst>
              <a:ext uri="{FF2B5EF4-FFF2-40B4-BE49-F238E27FC236}">
                <a16:creationId xmlns:a16="http://schemas.microsoft.com/office/drawing/2014/main" id="{AC1BB182-84B7-4E7C-8706-6DE32C442287}"/>
              </a:ext>
            </a:extLst>
          </p:cNvPr>
          <p:cNvGrpSpPr>
            <a:grpSpLocks/>
          </p:cNvGrpSpPr>
          <p:nvPr/>
        </p:nvGrpSpPr>
        <p:grpSpPr bwMode="auto">
          <a:xfrm>
            <a:off x="3890963" y="2374969"/>
            <a:ext cx="4645026" cy="2705830"/>
            <a:chOff x="1754618" y="775194"/>
            <a:chExt cx="4644162" cy="2705047"/>
          </a:xfrm>
        </p:grpSpPr>
        <p:sp>
          <p:nvSpPr>
            <p:cNvPr id="19461" name="Shape 215">
              <a:extLst>
                <a:ext uri="{FF2B5EF4-FFF2-40B4-BE49-F238E27FC236}">
                  <a16:creationId xmlns:a16="http://schemas.microsoft.com/office/drawing/2014/main" id="{7717A56F-3AD2-4CA6-8C64-259FC2669DC2}"/>
                </a:ext>
              </a:extLst>
            </p:cNvPr>
            <p:cNvSpPr>
              <a:spLocks noChangeArrowheads="1"/>
            </p:cNvSpPr>
            <p:nvPr/>
          </p:nvSpPr>
          <p:spPr bwMode="auto">
            <a:xfrm>
              <a:off x="2727958" y="1015557"/>
              <a:ext cx="2697480" cy="778757"/>
            </a:xfrm>
            <a:prstGeom prst="ellipse">
              <a:avLst/>
            </a:prstGeom>
            <a:solidFill>
              <a:srgbClr val="BF504D">
                <a:alpha val="49803"/>
              </a:srgbClr>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19462" name="Shape 216">
              <a:extLst>
                <a:ext uri="{FF2B5EF4-FFF2-40B4-BE49-F238E27FC236}">
                  <a16:creationId xmlns:a16="http://schemas.microsoft.com/office/drawing/2014/main" id="{0F0C5E8D-130F-4474-AE00-8882470625F0}"/>
                </a:ext>
              </a:extLst>
            </p:cNvPr>
            <p:cNvSpPr txBox="1">
              <a:spLocks noChangeArrowheads="1"/>
            </p:cNvSpPr>
            <p:nvPr/>
          </p:nvSpPr>
          <p:spPr bwMode="auto">
            <a:xfrm>
              <a:off x="3087623" y="775194"/>
              <a:ext cx="1978152" cy="71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913"/>
                </a:spcAft>
                <a:buSzPct val="25000"/>
              </a:pPr>
              <a:r>
                <a:rPr lang="id-ID" altLang="en-US" sz="26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Knowledge, information</a:t>
              </a:r>
            </a:p>
          </p:txBody>
        </p:sp>
        <p:sp>
          <p:nvSpPr>
            <p:cNvPr id="19463" name="Shape 217">
              <a:extLst>
                <a:ext uri="{FF2B5EF4-FFF2-40B4-BE49-F238E27FC236}">
                  <a16:creationId xmlns:a16="http://schemas.microsoft.com/office/drawing/2014/main" id="{25FCF570-7018-4B86-801E-F45975EB1783}"/>
                </a:ext>
              </a:extLst>
            </p:cNvPr>
            <p:cNvSpPr>
              <a:spLocks noChangeArrowheads="1"/>
            </p:cNvSpPr>
            <p:nvPr/>
          </p:nvSpPr>
          <p:spPr bwMode="auto">
            <a:xfrm>
              <a:off x="3701300" y="2701483"/>
              <a:ext cx="2697480" cy="778758"/>
            </a:xfrm>
            <a:prstGeom prst="ellipse">
              <a:avLst/>
            </a:prstGeom>
            <a:solidFill>
              <a:srgbClr val="BB9952">
                <a:alpha val="49803"/>
              </a:srgbClr>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19464" name="Shape 218">
              <a:extLst>
                <a:ext uri="{FF2B5EF4-FFF2-40B4-BE49-F238E27FC236}">
                  <a16:creationId xmlns:a16="http://schemas.microsoft.com/office/drawing/2014/main" id="{4C17DB46-84A3-48B1-A7BC-CA57F987B84A}"/>
                </a:ext>
              </a:extLst>
            </p:cNvPr>
            <p:cNvSpPr txBox="1">
              <a:spLocks noChangeArrowheads="1"/>
            </p:cNvSpPr>
            <p:nvPr/>
          </p:nvSpPr>
          <p:spPr bwMode="auto">
            <a:xfrm>
              <a:off x="4526280" y="3000781"/>
              <a:ext cx="1618488" cy="35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913"/>
                </a:spcAft>
                <a:buSzPct val="25000"/>
              </a:pPr>
              <a:r>
                <a:rPr lang="id-ID" altLang="en-US" sz="26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Kreatif</a:t>
              </a:r>
            </a:p>
          </p:txBody>
        </p:sp>
        <p:sp>
          <p:nvSpPr>
            <p:cNvPr id="19465" name="Shape 219">
              <a:extLst>
                <a:ext uri="{FF2B5EF4-FFF2-40B4-BE49-F238E27FC236}">
                  <a16:creationId xmlns:a16="http://schemas.microsoft.com/office/drawing/2014/main" id="{80825A36-63F6-4A72-941A-A54EE2157B8E}"/>
                </a:ext>
              </a:extLst>
            </p:cNvPr>
            <p:cNvSpPr>
              <a:spLocks noChangeArrowheads="1"/>
            </p:cNvSpPr>
            <p:nvPr/>
          </p:nvSpPr>
          <p:spPr bwMode="auto">
            <a:xfrm>
              <a:off x="1754618" y="2701483"/>
              <a:ext cx="2697480" cy="778758"/>
            </a:xfrm>
            <a:prstGeom prst="ellipse">
              <a:avLst/>
            </a:prstGeom>
            <a:solidFill>
              <a:srgbClr val="99B958">
                <a:alpha val="49803"/>
              </a:srgbClr>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19466" name="Shape 220">
              <a:extLst>
                <a:ext uri="{FF2B5EF4-FFF2-40B4-BE49-F238E27FC236}">
                  <a16:creationId xmlns:a16="http://schemas.microsoft.com/office/drawing/2014/main" id="{4B5C0A45-9721-486D-B5A4-B5F811C5F974}"/>
                </a:ext>
              </a:extLst>
            </p:cNvPr>
            <p:cNvSpPr txBox="1">
              <a:spLocks noChangeArrowheads="1"/>
            </p:cNvSpPr>
            <p:nvPr/>
          </p:nvSpPr>
          <p:spPr bwMode="auto">
            <a:xfrm>
              <a:off x="2008631" y="3000781"/>
              <a:ext cx="1618488" cy="35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913"/>
                </a:spcAft>
                <a:buSzPct val="25000"/>
              </a:pPr>
              <a:r>
                <a:rPr lang="id-ID" altLang="en-US" sz="26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Etika</a:t>
              </a: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225">
            <a:extLst>
              <a:ext uri="{FF2B5EF4-FFF2-40B4-BE49-F238E27FC236}">
                <a16:creationId xmlns:a16="http://schemas.microsoft.com/office/drawing/2014/main" id="{15FE140C-3F01-4FC8-B6E0-24FCDF53848A}"/>
              </a:ext>
            </a:extLst>
          </p:cNvPr>
          <p:cNvSpPr>
            <a:spLocks noGrp="1"/>
          </p:cNvSpPr>
          <p:nvPr>
            <p:ph type="title"/>
          </p:nvPr>
        </p:nvSpPr>
        <p:spPr>
          <a:xfrm>
            <a:off x="5759449" y="971643"/>
            <a:ext cx="5122862"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Karakter Profesional [2]</a:t>
            </a:r>
          </a:p>
        </p:txBody>
      </p:sp>
      <p:grpSp>
        <p:nvGrpSpPr>
          <p:cNvPr id="21508" name="Shape 226">
            <a:extLst>
              <a:ext uri="{FF2B5EF4-FFF2-40B4-BE49-F238E27FC236}">
                <a16:creationId xmlns:a16="http://schemas.microsoft.com/office/drawing/2014/main" id="{8F3FBAB9-1B64-448D-845D-920E8349CC34}"/>
              </a:ext>
            </a:extLst>
          </p:cNvPr>
          <p:cNvGrpSpPr>
            <a:grpSpLocks/>
          </p:cNvGrpSpPr>
          <p:nvPr/>
        </p:nvGrpSpPr>
        <p:grpSpPr bwMode="auto">
          <a:xfrm>
            <a:off x="2438400" y="1676400"/>
            <a:ext cx="9447211" cy="4271334"/>
            <a:chOff x="943" y="49758"/>
            <a:chExt cx="8227712" cy="4272523"/>
          </a:xfrm>
        </p:grpSpPr>
        <p:sp>
          <p:nvSpPr>
            <p:cNvPr id="21509" name="Shape 227">
              <a:extLst>
                <a:ext uri="{FF2B5EF4-FFF2-40B4-BE49-F238E27FC236}">
                  <a16:creationId xmlns:a16="http://schemas.microsoft.com/office/drawing/2014/main" id="{5D31A3BC-BFDC-486C-9559-00057EFA5A22}"/>
                </a:ext>
              </a:extLst>
            </p:cNvPr>
            <p:cNvSpPr>
              <a:spLocks noChangeArrowheads="1"/>
            </p:cNvSpPr>
            <p:nvPr/>
          </p:nvSpPr>
          <p:spPr bwMode="auto">
            <a:xfrm>
              <a:off x="943" y="413895"/>
              <a:ext cx="8227711" cy="586276"/>
            </a:xfrm>
            <a:prstGeom prst="roundRect">
              <a:avLst>
                <a:gd name="adj" fmla="val 10000"/>
              </a:avLst>
            </a:prstGeom>
            <a:solidFill>
              <a:srgbClr val="BF504D"/>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21510" name="Shape 228">
              <a:extLst>
                <a:ext uri="{FF2B5EF4-FFF2-40B4-BE49-F238E27FC236}">
                  <a16:creationId xmlns:a16="http://schemas.microsoft.com/office/drawing/2014/main" id="{1D4B16C6-6A50-43E9-814B-B3800E14FD6A}"/>
                </a:ext>
              </a:extLst>
            </p:cNvPr>
            <p:cNvSpPr txBox="1">
              <a:spLocks noChangeArrowheads="1"/>
            </p:cNvSpPr>
            <p:nvPr/>
          </p:nvSpPr>
          <p:spPr bwMode="auto">
            <a:xfrm>
              <a:off x="943" y="49758"/>
              <a:ext cx="8227711" cy="131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2400" tIns="232400" rIns="232400" bIns="2324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2138"/>
                </a:spcAft>
                <a:buSzPct val="25000"/>
              </a:pPr>
              <a:r>
                <a:rPr lang="id-ID" altLang="en-US" sz="6100">
                  <a:solidFill>
                    <a:srgbClr val="FFFF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Etika</a:t>
              </a:r>
            </a:p>
          </p:txBody>
        </p:sp>
        <p:sp>
          <p:nvSpPr>
            <p:cNvPr id="229" name="Shape 229">
              <a:extLst>
                <a:ext uri="{FF2B5EF4-FFF2-40B4-BE49-F238E27FC236}">
                  <a16:creationId xmlns:a16="http://schemas.microsoft.com/office/drawing/2014/main" id="{A34276A0-CDAD-4D81-AAE9-7D91C6C18511}"/>
                </a:ext>
              </a:extLst>
            </p:cNvPr>
            <p:cNvSpPr/>
            <p:nvPr/>
          </p:nvSpPr>
          <p:spPr>
            <a:xfrm>
              <a:off x="943" y="2018701"/>
              <a:ext cx="5374528" cy="488558"/>
            </a:xfrm>
            <a:prstGeom prst="roundRect">
              <a:avLst>
                <a:gd name="adj" fmla="val 10000"/>
              </a:avLst>
            </a:prstGeom>
            <a:solidFill>
              <a:schemeClr val="accent4"/>
            </a:solidFill>
            <a:ln w="25400" cap="flat">
              <a:solidFill>
                <a:schemeClr val="lt1"/>
              </a:solidFill>
              <a:prstDash val="solid"/>
              <a:round/>
              <a:headEnd type="none" w="med" len="med"/>
              <a:tailEnd type="none" w="med" len="med"/>
            </a:ln>
          </p:spPr>
          <p:txBody>
            <a:bodyPr lIns="91425" tIns="91425" rIns="91425" bIns="91425" anchor="ctr">
              <a:spAutoFit/>
            </a:bodyPr>
            <a:lstStyle/>
            <a:p>
              <a:pPr>
                <a:defRPr/>
              </a:pPr>
              <a:endParaRPr>
                <a:latin typeface="Arial" charset="0"/>
              </a:endParaRPr>
            </a:p>
          </p:txBody>
        </p:sp>
        <p:sp>
          <p:nvSpPr>
            <p:cNvPr id="12297" name="Shape 230">
              <a:extLst>
                <a:ext uri="{FF2B5EF4-FFF2-40B4-BE49-F238E27FC236}">
                  <a16:creationId xmlns:a16="http://schemas.microsoft.com/office/drawing/2014/main" id="{02DDF0CD-B2A6-4975-8035-3E42493B5F73}"/>
                </a:ext>
              </a:extLst>
            </p:cNvPr>
            <p:cNvSpPr txBox="1">
              <a:spLocks noChangeArrowheads="1"/>
            </p:cNvSpPr>
            <p:nvPr/>
          </p:nvSpPr>
          <p:spPr bwMode="auto">
            <a:xfrm>
              <a:off x="943" y="1863612"/>
              <a:ext cx="5374528" cy="79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950" tIns="140950" rIns="140950" bIns="140950"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lnSpc>
                  <a:spcPct val="90000"/>
                </a:lnSpc>
                <a:spcAft>
                  <a:spcPts val="1300"/>
                </a:spcAft>
                <a:buSzPct val="25000"/>
                <a:defRPr/>
              </a:pPr>
              <a:r>
                <a:rPr lang="id-ID" sz="370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Altruistik</a:t>
              </a:r>
            </a:p>
          </p:txBody>
        </p:sp>
        <p:sp>
          <p:nvSpPr>
            <p:cNvPr id="21513" name="Shape 231">
              <a:extLst>
                <a:ext uri="{FF2B5EF4-FFF2-40B4-BE49-F238E27FC236}">
                  <a16:creationId xmlns:a16="http://schemas.microsoft.com/office/drawing/2014/main" id="{DEC514D3-1815-4D9F-AC6B-E2832769D3A8}"/>
                </a:ext>
              </a:extLst>
            </p:cNvPr>
            <p:cNvSpPr>
              <a:spLocks noChangeArrowheads="1"/>
            </p:cNvSpPr>
            <p:nvPr/>
          </p:nvSpPr>
          <p:spPr bwMode="auto">
            <a:xfrm>
              <a:off x="943" y="3525788"/>
              <a:ext cx="2632025" cy="586276"/>
            </a:xfrm>
            <a:prstGeom prst="roundRect">
              <a:avLst>
                <a:gd name="adj" fmla="val 10000"/>
              </a:avLst>
            </a:prstGeom>
            <a:solidFill>
              <a:srgbClr val="49ACC5"/>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21514" name="Shape 232">
              <a:extLst>
                <a:ext uri="{FF2B5EF4-FFF2-40B4-BE49-F238E27FC236}">
                  <a16:creationId xmlns:a16="http://schemas.microsoft.com/office/drawing/2014/main" id="{AF0CF988-E306-4015-87BA-E3317AD4D6E7}"/>
                </a:ext>
              </a:extLst>
            </p:cNvPr>
            <p:cNvSpPr txBox="1">
              <a:spLocks noChangeArrowheads="1"/>
            </p:cNvSpPr>
            <p:nvPr/>
          </p:nvSpPr>
          <p:spPr bwMode="auto">
            <a:xfrm>
              <a:off x="943" y="3495671"/>
              <a:ext cx="2632025" cy="64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0" tIns="114300" rIns="114300" bIns="1143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1050"/>
                </a:spcAft>
                <a:buSzPct val="25000"/>
              </a:pPr>
              <a:r>
                <a:rPr lang="id-ID" altLang="en-US" sz="3000">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Knowledge</a:t>
              </a:r>
            </a:p>
          </p:txBody>
        </p:sp>
        <p:sp>
          <p:nvSpPr>
            <p:cNvPr id="21515" name="Shape 233">
              <a:extLst>
                <a:ext uri="{FF2B5EF4-FFF2-40B4-BE49-F238E27FC236}">
                  <a16:creationId xmlns:a16="http://schemas.microsoft.com/office/drawing/2014/main" id="{AA6C8C97-507F-459E-B851-C4E082011050}"/>
                </a:ext>
              </a:extLst>
            </p:cNvPr>
            <p:cNvSpPr>
              <a:spLocks noChangeArrowheads="1"/>
            </p:cNvSpPr>
            <p:nvPr/>
          </p:nvSpPr>
          <p:spPr bwMode="auto">
            <a:xfrm>
              <a:off x="2743514" y="3525788"/>
              <a:ext cx="2632025" cy="586276"/>
            </a:xfrm>
            <a:prstGeom prst="roundRect">
              <a:avLst>
                <a:gd name="adj" fmla="val 10000"/>
              </a:avLst>
            </a:prstGeom>
            <a:solidFill>
              <a:srgbClr val="49ACC5"/>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12301" name="Shape 234">
              <a:extLst>
                <a:ext uri="{FF2B5EF4-FFF2-40B4-BE49-F238E27FC236}">
                  <a16:creationId xmlns:a16="http://schemas.microsoft.com/office/drawing/2014/main" id="{822EFFCD-CEA5-4AD5-875C-61ED349D4663}"/>
                </a:ext>
              </a:extLst>
            </p:cNvPr>
            <p:cNvSpPr txBox="1">
              <a:spLocks noChangeArrowheads="1"/>
            </p:cNvSpPr>
            <p:nvPr/>
          </p:nvSpPr>
          <p:spPr bwMode="auto">
            <a:xfrm>
              <a:off x="2742984" y="3496017"/>
              <a:ext cx="2632487" cy="646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0" tIns="114300" rIns="114300" bIns="114300"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lnSpc>
                  <a:spcPct val="90000"/>
                </a:lnSpc>
                <a:spcAft>
                  <a:spcPts val="1050"/>
                </a:spcAft>
                <a:buSzPct val="25000"/>
                <a:defRPr/>
              </a:pPr>
              <a:r>
                <a:rPr lang="id-ID" sz="300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Komitmen</a:t>
              </a:r>
            </a:p>
          </p:txBody>
        </p:sp>
        <p:sp>
          <p:nvSpPr>
            <p:cNvPr id="235" name="Shape 235">
              <a:extLst>
                <a:ext uri="{FF2B5EF4-FFF2-40B4-BE49-F238E27FC236}">
                  <a16:creationId xmlns:a16="http://schemas.microsoft.com/office/drawing/2014/main" id="{F3E9A713-61CC-4A94-A81B-DC1975605378}"/>
                </a:ext>
              </a:extLst>
            </p:cNvPr>
            <p:cNvSpPr/>
            <p:nvPr/>
          </p:nvSpPr>
          <p:spPr>
            <a:xfrm>
              <a:off x="5596168" y="2018701"/>
              <a:ext cx="2632487" cy="488558"/>
            </a:xfrm>
            <a:prstGeom prst="roundRect">
              <a:avLst>
                <a:gd name="adj" fmla="val 10000"/>
              </a:avLst>
            </a:prstGeom>
            <a:solidFill>
              <a:schemeClr val="accent4"/>
            </a:solidFill>
            <a:ln w="25400" cap="flat">
              <a:solidFill>
                <a:schemeClr val="lt1"/>
              </a:solidFill>
              <a:prstDash val="solid"/>
              <a:round/>
              <a:headEnd type="none" w="med" len="med"/>
              <a:tailEnd type="none" w="med" len="med"/>
            </a:ln>
          </p:spPr>
          <p:txBody>
            <a:bodyPr lIns="91425" tIns="91425" rIns="91425" bIns="91425" anchor="ctr">
              <a:spAutoFit/>
            </a:bodyPr>
            <a:lstStyle/>
            <a:p>
              <a:pPr>
                <a:defRPr/>
              </a:pPr>
              <a:endParaRPr>
                <a:latin typeface="Arial" charset="0"/>
              </a:endParaRPr>
            </a:p>
          </p:txBody>
        </p:sp>
        <p:sp>
          <p:nvSpPr>
            <p:cNvPr id="12303" name="Shape 236">
              <a:extLst>
                <a:ext uri="{FF2B5EF4-FFF2-40B4-BE49-F238E27FC236}">
                  <a16:creationId xmlns:a16="http://schemas.microsoft.com/office/drawing/2014/main" id="{5AF5CC74-3DF7-442D-BD3E-D958D167227D}"/>
                </a:ext>
              </a:extLst>
            </p:cNvPr>
            <p:cNvSpPr txBox="1">
              <a:spLocks noChangeArrowheads="1"/>
            </p:cNvSpPr>
            <p:nvPr/>
          </p:nvSpPr>
          <p:spPr bwMode="auto">
            <a:xfrm>
              <a:off x="5596168" y="1677292"/>
              <a:ext cx="2632487" cy="117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950" tIns="140950" rIns="140950" bIns="140950"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lnSpc>
                  <a:spcPct val="90000"/>
                </a:lnSpc>
                <a:spcAft>
                  <a:spcPts val="1300"/>
                </a:spcAft>
                <a:buSzPct val="25000"/>
                <a:defRPr/>
              </a:pPr>
              <a:r>
                <a:rPr lang="id-ID" sz="3200">
                  <a:ln w="0"/>
                  <a:solidFill>
                    <a:srgbClr val="FF0000"/>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Tangung Jawab</a:t>
              </a:r>
            </a:p>
          </p:txBody>
        </p:sp>
        <p:sp>
          <p:nvSpPr>
            <p:cNvPr id="21519" name="Shape 237">
              <a:extLst>
                <a:ext uri="{FF2B5EF4-FFF2-40B4-BE49-F238E27FC236}">
                  <a16:creationId xmlns:a16="http://schemas.microsoft.com/office/drawing/2014/main" id="{89835963-DAC5-44A6-B0C9-80578BF84571}"/>
                </a:ext>
              </a:extLst>
            </p:cNvPr>
            <p:cNvSpPr>
              <a:spLocks noChangeArrowheads="1"/>
            </p:cNvSpPr>
            <p:nvPr/>
          </p:nvSpPr>
          <p:spPr bwMode="auto">
            <a:xfrm>
              <a:off x="5596630" y="3525788"/>
              <a:ext cx="2632025" cy="586276"/>
            </a:xfrm>
            <a:prstGeom prst="roundRect">
              <a:avLst>
                <a:gd name="adj" fmla="val 10000"/>
              </a:avLst>
            </a:prstGeom>
            <a:solidFill>
              <a:srgbClr val="49ACC5"/>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12305" name="Shape 238">
              <a:extLst>
                <a:ext uri="{FF2B5EF4-FFF2-40B4-BE49-F238E27FC236}">
                  <a16:creationId xmlns:a16="http://schemas.microsoft.com/office/drawing/2014/main" id="{91910019-6DA1-408F-9E7B-D986E5FC4A6E}"/>
                </a:ext>
              </a:extLst>
            </p:cNvPr>
            <p:cNvSpPr txBox="1">
              <a:spLocks noChangeArrowheads="1"/>
            </p:cNvSpPr>
            <p:nvPr/>
          </p:nvSpPr>
          <p:spPr bwMode="auto">
            <a:xfrm>
              <a:off x="5596630" y="3315572"/>
              <a:ext cx="2632025" cy="100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0" tIns="114300" rIns="114300" bIns="114300" anchor="ct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lnSpc>
                  <a:spcPct val="90000"/>
                </a:lnSpc>
                <a:spcAft>
                  <a:spcPts val="1050"/>
                </a:spcAft>
                <a:buSzPct val="25000"/>
                <a:defRPr/>
              </a:pPr>
              <a:r>
                <a:rPr lang="id-ID" sz="28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Intelektual, kreativitas</a:t>
              </a: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244">
            <a:extLst>
              <a:ext uri="{FF2B5EF4-FFF2-40B4-BE49-F238E27FC236}">
                <a16:creationId xmlns:a16="http://schemas.microsoft.com/office/drawing/2014/main" id="{AE933E0C-C422-45D8-BF71-DC734EA5C6C4}"/>
              </a:ext>
            </a:extLst>
          </p:cNvPr>
          <p:cNvSpPr>
            <a:spLocks noGrp="1"/>
          </p:cNvSpPr>
          <p:nvPr>
            <p:ph type="title"/>
          </p:nvPr>
        </p:nvSpPr>
        <p:spPr>
          <a:xfrm>
            <a:off x="3359151" y="484189"/>
            <a:ext cx="6931025" cy="479425"/>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Karakter Profesional [3]</a:t>
            </a:r>
          </a:p>
        </p:txBody>
      </p:sp>
      <p:sp>
        <p:nvSpPr>
          <p:cNvPr id="246" name="Shape 246">
            <a:extLst>
              <a:ext uri="{FF2B5EF4-FFF2-40B4-BE49-F238E27FC236}">
                <a16:creationId xmlns:a16="http://schemas.microsoft.com/office/drawing/2014/main" id="{85F06525-17A2-4CDA-B4D2-ED8FAC3A07CC}"/>
              </a:ext>
            </a:extLst>
          </p:cNvPr>
          <p:cNvSpPr txBox="1">
            <a:spLocks noGrp="1"/>
          </p:cNvSpPr>
          <p:nvPr>
            <p:ph idx="1"/>
          </p:nvPr>
        </p:nvSpPr>
        <p:spPr>
          <a:xfrm>
            <a:off x="2136775" y="1600201"/>
            <a:ext cx="8153400" cy="4758185"/>
          </a:xfrm>
        </p:spPr>
        <p:txBody>
          <a:bodyPr vert="horz" lIns="91425" tIns="45700" rIns="91425" bIns="45700" rtlCol="0">
            <a:spAutoFit/>
          </a:bodyPr>
          <a:lstStyle/>
          <a:p>
            <a:pPr marL="346075" indent="-346075">
              <a:lnSpc>
                <a:spcPct val="80000"/>
              </a:lnSpc>
              <a:spcBef>
                <a:spcPts val="0"/>
              </a:spcBef>
              <a:buClr>
                <a:schemeClr val="dk1"/>
              </a:buClr>
              <a:buSzPct val="131785"/>
              <a:buFont typeface="Verdana"/>
              <a:buChar char="•"/>
              <a:defRPr/>
            </a:pPr>
            <a:r>
              <a:rPr lang="id-ID" sz="2050">
                <a:solidFill>
                  <a:schemeClr val="dk1"/>
                </a:solidFill>
                <a:latin typeface="Verdana"/>
                <a:ea typeface="Verdana"/>
                <a:cs typeface="Verdana"/>
                <a:sym typeface="Verdana"/>
              </a:rPr>
              <a:t>Etika :jujur, rahasia jabatan, sesuai harkat jabatan</a:t>
            </a:r>
          </a:p>
          <a:p>
            <a:pPr marL="346075" indent="-346075">
              <a:lnSpc>
                <a:spcPct val="80000"/>
              </a:lnSpc>
              <a:spcBef>
                <a:spcPts val="1800"/>
              </a:spcBef>
              <a:buClr>
                <a:schemeClr val="dk1"/>
              </a:buClr>
              <a:buSzPct val="131785"/>
              <a:buFont typeface="Verdana"/>
              <a:buChar char="•"/>
              <a:defRPr/>
            </a:pPr>
            <a:r>
              <a:rPr lang="id-ID" sz="2050">
                <a:solidFill>
                  <a:schemeClr val="dk1"/>
                </a:solidFill>
                <a:latin typeface="Verdana"/>
                <a:ea typeface="Verdana"/>
                <a:cs typeface="Verdana"/>
                <a:sym typeface="Verdana"/>
              </a:rPr>
              <a:t>Altruistik : mementingkan orang lain, unselfish, respect for others</a:t>
            </a:r>
          </a:p>
          <a:p>
            <a:pPr marL="346075" indent="-346075">
              <a:lnSpc>
                <a:spcPct val="80000"/>
              </a:lnSpc>
              <a:spcBef>
                <a:spcPts val="1800"/>
              </a:spcBef>
              <a:buClr>
                <a:schemeClr val="dk1"/>
              </a:buClr>
              <a:buSzPct val="131785"/>
              <a:buFont typeface="Verdana"/>
              <a:buChar char="•"/>
              <a:defRPr/>
            </a:pPr>
            <a:r>
              <a:rPr lang="id-ID" sz="2050">
                <a:solidFill>
                  <a:schemeClr val="dk1"/>
                </a:solidFill>
                <a:latin typeface="Verdana"/>
                <a:ea typeface="Verdana"/>
                <a:cs typeface="Verdana"/>
                <a:sym typeface="Verdana"/>
              </a:rPr>
              <a:t>Knowledge :berfikir kritis, kontribusi pada knowledge, scholarship, longlife learning</a:t>
            </a:r>
          </a:p>
          <a:p>
            <a:pPr marL="346075" indent="-346075">
              <a:lnSpc>
                <a:spcPct val="80000"/>
              </a:lnSpc>
              <a:spcBef>
                <a:spcPts val="1800"/>
              </a:spcBef>
              <a:buClr>
                <a:schemeClr val="dk1"/>
              </a:buClr>
              <a:buSzPct val="131785"/>
              <a:buFont typeface="Verdana"/>
              <a:buChar char="•"/>
              <a:defRPr/>
            </a:pPr>
            <a:r>
              <a:rPr lang="id-ID" sz="2050">
                <a:solidFill>
                  <a:schemeClr val="dk1"/>
                </a:solidFill>
                <a:latin typeface="Verdana"/>
                <a:ea typeface="Verdana"/>
                <a:cs typeface="Verdana"/>
                <a:sym typeface="Verdana"/>
              </a:rPr>
              <a:t>Komitmen: refleksi dari apa yang sudah dipelajari, do </a:t>
            </a:r>
            <a:r>
              <a:rPr lang="id-ID" sz="2050" b="1" i="1">
                <a:solidFill>
                  <a:schemeClr val="dk1"/>
                </a:solidFill>
                <a:latin typeface="Verdana"/>
                <a:ea typeface="Verdana"/>
                <a:cs typeface="Verdana"/>
                <a:sym typeface="Verdana"/>
              </a:rPr>
              <a:t>the best, beyond the call of duty</a:t>
            </a:r>
          </a:p>
          <a:p>
            <a:pPr marL="346075" indent="-346075">
              <a:lnSpc>
                <a:spcPct val="80000"/>
              </a:lnSpc>
              <a:spcBef>
                <a:spcPts val="1800"/>
              </a:spcBef>
              <a:buClr>
                <a:schemeClr val="dk1"/>
              </a:buClr>
              <a:buSzPct val="131785"/>
              <a:buFont typeface="Verdana"/>
              <a:buChar char="•"/>
              <a:defRPr/>
            </a:pPr>
            <a:r>
              <a:rPr lang="id-ID" sz="2050">
                <a:solidFill>
                  <a:schemeClr val="dk1"/>
                </a:solidFill>
                <a:latin typeface="Verdana"/>
                <a:ea typeface="Verdana"/>
                <a:cs typeface="Verdana"/>
                <a:sym typeface="Verdana"/>
              </a:rPr>
              <a:t>Tangung Jawab: janji ditepati, on time, akuntabel, berfikir sebelum bertindak</a:t>
            </a:r>
          </a:p>
          <a:p>
            <a:pPr marL="346075" indent="-346075">
              <a:lnSpc>
                <a:spcPct val="80000"/>
              </a:lnSpc>
              <a:spcBef>
                <a:spcPts val="1800"/>
              </a:spcBef>
              <a:buClr>
                <a:schemeClr val="dk1"/>
              </a:buClr>
              <a:buSzPct val="131785"/>
              <a:buFont typeface="Verdana"/>
              <a:buChar char="•"/>
              <a:defRPr/>
            </a:pPr>
            <a:r>
              <a:rPr lang="id-ID" sz="2050">
                <a:solidFill>
                  <a:schemeClr val="dk1"/>
                </a:solidFill>
                <a:latin typeface="Verdana"/>
                <a:ea typeface="Verdana"/>
                <a:cs typeface="Verdana"/>
                <a:sym typeface="Verdana"/>
              </a:rPr>
              <a:t>Intelektual, kreativitas : perkembangan ilmu (longlife learning), interaksi dengan kolega untuk meningkatkan wawasan/perspektif</a:t>
            </a:r>
          </a:p>
          <a:p>
            <a:pPr marL="346075" indent="-171196">
              <a:lnSpc>
                <a:spcPct val="80000"/>
              </a:lnSpc>
              <a:spcBef>
                <a:spcPts val="1800"/>
              </a:spcBef>
              <a:buClr>
                <a:schemeClr val="dk1"/>
              </a:buClr>
              <a:buNone/>
              <a:defRPr/>
            </a:pPr>
            <a:endParaRPr sz="2050">
              <a:solidFill>
                <a:schemeClr val="dk1"/>
              </a:solidFill>
              <a:latin typeface="Verdana"/>
              <a:ea typeface="Verdana"/>
              <a:cs typeface="Verdana"/>
              <a:sym typeface="Verdana"/>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5BEB-DA01-4FFE-819C-2A2A0FBA8B9A}"/>
              </a:ext>
            </a:extLst>
          </p:cNvPr>
          <p:cNvSpPr>
            <a:spLocks noGrp="1"/>
          </p:cNvSpPr>
          <p:nvPr>
            <p:ph type="title"/>
          </p:nvPr>
        </p:nvSpPr>
        <p:spPr>
          <a:xfrm>
            <a:off x="2012335" y="-152400"/>
            <a:ext cx="10515600" cy="1325563"/>
          </a:xfrm>
        </p:spPr>
        <p:txBody>
          <a:bodyPr/>
          <a:lstStyle/>
          <a:p>
            <a:r>
              <a:rPr lang="en-ID"/>
              <a:t>Prinsip-prinsip Etika Profesi</a:t>
            </a:r>
            <a:endParaRPr lang="en-US"/>
          </a:p>
        </p:txBody>
      </p:sp>
      <p:graphicFrame>
        <p:nvGraphicFramePr>
          <p:cNvPr id="4" name="Diagram 3">
            <a:extLst>
              <a:ext uri="{FF2B5EF4-FFF2-40B4-BE49-F238E27FC236}">
                <a16:creationId xmlns:a16="http://schemas.microsoft.com/office/drawing/2014/main" id="{F480A3FA-B135-4D58-8AB8-6D6937EA029E}"/>
              </a:ext>
            </a:extLst>
          </p:cNvPr>
          <p:cNvGraphicFramePr/>
          <p:nvPr>
            <p:extLst>
              <p:ext uri="{D42A27DB-BD31-4B8C-83A1-F6EECF244321}">
                <p14:modId xmlns:p14="http://schemas.microsoft.com/office/powerpoint/2010/main" val="507074280"/>
              </p:ext>
            </p:extLst>
          </p:nvPr>
        </p:nvGraphicFramePr>
        <p:xfrm>
          <a:off x="2209800" y="1173163"/>
          <a:ext cx="89916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66ED082-3600-4919-A315-F6C6C97C2FC3}"/>
              </a:ext>
            </a:extLst>
          </p:cNvPr>
          <p:cNvSpPr txBox="1"/>
          <p:nvPr/>
        </p:nvSpPr>
        <p:spPr>
          <a:xfrm>
            <a:off x="2012335" y="990600"/>
            <a:ext cx="9570065" cy="1200329"/>
          </a:xfrm>
          <a:prstGeom prst="rect">
            <a:avLst/>
          </a:prstGeom>
          <a:noFill/>
        </p:spPr>
        <p:txBody>
          <a:bodyPr wrap="square" rtlCol="0">
            <a:spAutoFit/>
          </a:bodyPr>
          <a:lstStyle/>
          <a:p>
            <a:r>
              <a:rPr lang="en-US"/>
              <a:t>Etika profesi seringkali dibuat dalam bentuk aturan tertulis (kode) yang sistematik dan</a:t>
            </a:r>
          </a:p>
          <a:p>
            <a:r>
              <a:rPr lang="en-US"/>
              <a:t>berdasarkan prinsip-prinsip moral yang ada.  Menurut UU No. 8 tentang pokok-pokok kepegawaian, kode etik profesi didefinisikan sebagai pedoman sikap, tingkah laku, dan perbuatan dalam melakukan tugas dan dalam kehidupan sehari-hari. </a:t>
            </a:r>
          </a:p>
        </p:txBody>
      </p:sp>
    </p:spTree>
    <p:extLst>
      <p:ext uri="{BB962C8B-B14F-4D97-AF65-F5344CB8AC3E}">
        <p14:creationId xmlns:p14="http://schemas.microsoft.com/office/powerpoint/2010/main" val="369773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5BEB-DA01-4FFE-819C-2A2A0FBA8B9A}"/>
              </a:ext>
            </a:extLst>
          </p:cNvPr>
          <p:cNvSpPr>
            <a:spLocks noGrp="1"/>
          </p:cNvSpPr>
          <p:nvPr>
            <p:ph type="title"/>
          </p:nvPr>
        </p:nvSpPr>
        <p:spPr>
          <a:xfrm>
            <a:off x="2012335" y="-152400"/>
            <a:ext cx="10515600" cy="1325563"/>
          </a:xfrm>
        </p:spPr>
        <p:txBody>
          <a:bodyPr/>
          <a:lstStyle/>
          <a:p>
            <a:r>
              <a:rPr lang="en-ID"/>
              <a:t>Prinsip-prinsip Etika Profesi</a:t>
            </a:r>
            <a:endParaRPr lang="en-US"/>
          </a:p>
        </p:txBody>
      </p:sp>
      <p:graphicFrame>
        <p:nvGraphicFramePr>
          <p:cNvPr id="4" name="Diagram 3">
            <a:extLst>
              <a:ext uri="{FF2B5EF4-FFF2-40B4-BE49-F238E27FC236}">
                <a16:creationId xmlns:a16="http://schemas.microsoft.com/office/drawing/2014/main" id="{F480A3FA-B135-4D58-8AB8-6D6937EA029E}"/>
              </a:ext>
            </a:extLst>
          </p:cNvPr>
          <p:cNvGraphicFramePr/>
          <p:nvPr>
            <p:extLst>
              <p:ext uri="{D42A27DB-BD31-4B8C-83A1-F6EECF244321}">
                <p14:modId xmlns:p14="http://schemas.microsoft.com/office/powerpoint/2010/main" val="901893646"/>
              </p:ext>
            </p:extLst>
          </p:nvPr>
        </p:nvGraphicFramePr>
        <p:xfrm>
          <a:off x="2209800" y="228600"/>
          <a:ext cx="89916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3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267">
            <a:extLst>
              <a:ext uri="{FF2B5EF4-FFF2-40B4-BE49-F238E27FC236}">
                <a16:creationId xmlns:a16="http://schemas.microsoft.com/office/drawing/2014/main" id="{1AEAD8A5-4DB5-46FC-ACC9-13BCE41BEEB2}"/>
              </a:ext>
            </a:extLst>
          </p:cNvPr>
          <p:cNvSpPr>
            <a:spLocks noGrp="1"/>
          </p:cNvSpPr>
          <p:nvPr>
            <p:ph type="title"/>
          </p:nvPr>
        </p:nvSpPr>
        <p:spPr>
          <a:xfrm>
            <a:off x="5246689" y="339393"/>
            <a:ext cx="5216525" cy="480091"/>
          </a:xfrm>
        </p:spPr>
        <p:txBody>
          <a:bodyPr vert="horz" lIns="91425" tIns="45700" rIns="91425" bIns="45700" rtlCol="0" anchor="ctr">
            <a:spAutoFit/>
          </a:bodyPr>
          <a:lstStyle/>
          <a:p>
            <a:pPr eaLnBrk="1" hangingPunct="1">
              <a:buSzPct val="25000"/>
            </a:pPr>
            <a:r>
              <a:rPr lang="id-ID" altLang="en-US" sz="2800" b="1">
                <a:solidFill>
                  <a:srgbClr val="DDDDDD"/>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Etika Profesi</a:t>
            </a:r>
          </a:p>
        </p:txBody>
      </p:sp>
      <p:sp>
        <p:nvSpPr>
          <p:cNvPr id="268" name="Shape 268">
            <a:extLst>
              <a:ext uri="{FF2B5EF4-FFF2-40B4-BE49-F238E27FC236}">
                <a16:creationId xmlns:a16="http://schemas.microsoft.com/office/drawing/2014/main" id="{F3D0E874-C3E2-486A-8517-9BBD714E8C08}"/>
              </a:ext>
            </a:extLst>
          </p:cNvPr>
          <p:cNvSpPr txBox="1">
            <a:spLocks noGrp="1"/>
          </p:cNvSpPr>
          <p:nvPr>
            <p:ph sz="half" idx="1"/>
          </p:nvPr>
        </p:nvSpPr>
        <p:spPr>
          <a:xfrm>
            <a:off x="6369050" y="1589089"/>
            <a:ext cx="3886200" cy="4321143"/>
          </a:xfrm>
        </p:spPr>
        <p:txBody>
          <a:bodyPr vert="horz" lIns="91425" tIns="45700" rIns="91425" bIns="45700" rtlCol="0">
            <a:spAutoFit/>
          </a:bodyPr>
          <a:lstStyle/>
          <a:p>
            <a:pPr marL="346075" indent="-346075">
              <a:lnSpc>
                <a:spcPct val="80000"/>
              </a:lnSpc>
              <a:spcBef>
                <a:spcPts val="0"/>
              </a:spcBef>
              <a:buClr>
                <a:schemeClr val="dk1"/>
              </a:buClr>
              <a:buSzPct val="135000"/>
              <a:buFont typeface="Verdana"/>
              <a:buChar char="•"/>
              <a:defRPr/>
            </a:pPr>
            <a:r>
              <a:rPr lang="id-ID" sz="1700" b="1">
                <a:solidFill>
                  <a:schemeClr val="dk1"/>
                </a:solidFill>
                <a:latin typeface="Verdana"/>
                <a:ea typeface="Verdana"/>
                <a:cs typeface="Verdana"/>
                <a:sym typeface="Verdana"/>
              </a:rPr>
              <a:t>“Ethic is</a:t>
            </a:r>
            <a:r>
              <a:rPr lang="id-ID" sz="1700">
                <a:solidFill>
                  <a:schemeClr val="dk1"/>
                </a:solidFill>
                <a:latin typeface="Verdana"/>
                <a:ea typeface="Verdana"/>
                <a:cs typeface="Verdana"/>
                <a:sym typeface="Verdana"/>
              </a:rPr>
              <a:t> l</a:t>
            </a:r>
            <a:r>
              <a:rPr lang="id-ID" sz="1700" b="1">
                <a:solidFill>
                  <a:schemeClr val="dk1"/>
                </a:solidFill>
                <a:latin typeface="Verdana"/>
                <a:ea typeface="Verdana"/>
                <a:cs typeface="Verdana"/>
                <a:sym typeface="Verdana"/>
              </a:rPr>
              <a:t>one which can act as the performance index or reference for our control system”:</a:t>
            </a:r>
          </a:p>
          <a:p>
            <a:pPr marL="346075" indent="-346075">
              <a:lnSpc>
                <a:spcPct val="80000"/>
              </a:lnSpc>
              <a:spcBef>
                <a:spcPts val="1800"/>
              </a:spcBef>
              <a:buClr>
                <a:schemeClr val="dk1"/>
              </a:buClr>
              <a:buSzPct val="135000"/>
              <a:buFont typeface="Verdana"/>
              <a:buChar char="•"/>
              <a:defRPr/>
            </a:pPr>
            <a:r>
              <a:rPr lang="id-ID" sz="1700">
                <a:solidFill>
                  <a:schemeClr val="dk1"/>
                </a:solidFill>
                <a:latin typeface="Verdana"/>
                <a:ea typeface="Verdana"/>
                <a:cs typeface="Verdana"/>
                <a:sym typeface="Verdana"/>
              </a:rPr>
              <a:t>Etika ini kemudian dirupakan dalam bentuk aturan (code) tertulis yang secara sistematik sengaja dibuat berdasarkan prinsip-prinsip moral yang ada dan pada saat yang dibutuhkan akan bisa difungsikan sebagai alat untuk menghakimi segala macam tindakan yang secara logika-rasional umum </a:t>
            </a:r>
            <a:r>
              <a:rPr lang="id-ID" sz="1700" b="1" i="1">
                <a:solidFill>
                  <a:schemeClr val="dk1"/>
                </a:solidFill>
                <a:latin typeface="Verdana"/>
                <a:ea typeface="Verdana"/>
                <a:cs typeface="Verdana"/>
                <a:sym typeface="Verdana"/>
              </a:rPr>
              <a:t>(common sense) </a:t>
            </a:r>
            <a:r>
              <a:rPr lang="id-ID" sz="1700">
                <a:solidFill>
                  <a:schemeClr val="dk1"/>
                </a:solidFill>
                <a:latin typeface="Verdana"/>
                <a:ea typeface="Verdana"/>
                <a:cs typeface="Verdana"/>
                <a:sym typeface="Verdana"/>
              </a:rPr>
              <a:t>dinilai menyimpang dari kode etik.</a:t>
            </a:r>
          </a:p>
          <a:p>
            <a:pPr marL="346075" indent="-202057">
              <a:lnSpc>
                <a:spcPct val="80000"/>
              </a:lnSpc>
              <a:spcBef>
                <a:spcPts val="1800"/>
              </a:spcBef>
              <a:buClr>
                <a:schemeClr val="dk1"/>
              </a:buClr>
              <a:buNone/>
              <a:defRPr/>
            </a:pPr>
            <a:endParaRPr sz="1700">
              <a:solidFill>
                <a:schemeClr val="dk1"/>
              </a:solidFill>
              <a:latin typeface="Verdana"/>
              <a:ea typeface="Verdana"/>
              <a:cs typeface="Verdana"/>
              <a:sym typeface="Verdana"/>
            </a:endParaRPr>
          </a:p>
        </p:txBody>
      </p:sp>
      <p:sp>
        <p:nvSpPr>
          <p:cNvPr id="26628" name="Date Placeholder 7">
            <a:extLst>
              <a:ext uri="{FF2B5EF4-FFF2-40B4-BE49-F238E27FC236}">
                <a16:creationId xmlns:a16="http://schemas.microsoft.com/office/drawing/2014/main" id="{761FE002-75F1-4151-A7EC-13D88EA6FEC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D9E1E09-777D-415D-8F25-D85B6C721061}" type="datetime1">
              <a:rPr lang="en-US" altLang="en-US" sz="1400"/>
              <a:pPr/>
              <a:t>07/18/2021</a:t>
            </a:fld>
            <a:endParaRPr lang="en-US" altLang="en-US" sz="1400"/>
          </a:p>
        </p:txBody>
      </p:sp>
      <p:pic>
        <p:nvPicPr>
          <p:cNvPr id="26629" name="Shape 270">
            <a:extLst>
              <a:ext uri="{FF2B5EF4-FFF2-40B4-BE49-F238E27FC236}">
                <a16:creationId xmlns:a16="http://schemas.microsoft.com/office/drawing/2014/main" id="{4092AF0D-EB4C-4D38-9AA4-A3E5BF34F0BA}"/>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4" y="2173288"/>
            <a:ext cx="19907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Shape 271">
            <a:extLst>
              <a:ext uri="{FF2B5EF4-FFF2-40B4-BE49-F238E27FC236}">
                <a16:creationId xmlns:a16="http://schemas.microsoft.com/office/drawing/2014/main" id="{F16A99A7-9668-46EE-927E-415940DA56E5}"/>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588" y="2562226"/>
            <a:ext cx="9080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Shape 272">
            <a:extLst>
              <a:ext uri="{FF2B5EF4-FFF2-40B4-BE49-F238E27FC236}">
                <a16:creationId xmlns:a16="http://schemas.microsoft.com/office/drawing/2014/main" id="{BFF701E6-0AB7-4A2D-AF95-BBA994836A45}"/>
              </a:ext>
            </a:extLst>
          </p:cNvPr>
          <p:cNvSpPr>
            <a:spLocks noChangeArrowheads="1"/>
          </p:cNvSpPr>
          <p:nvPr/>
        </p:nvSpPr>
        <p:spPr bwMode="auto">
          <a:xfrm>
            <a:off x="2133600" y="3615441"/>
            <a:ext cx="3886200" cy="519294"/>
          </a:xfrm>
          <a:prstGeom prst="ellipse">
            <a:avLst/>
          </a:prstGeom>
          <a:solidFill>
            <a:schemeClr val="accent1">
              <a:alpha val="48627"/>
            </a:schemeClr>
          </a:solidFill>
          <a:ln w="25400">
            <a:solidFill>
              <a:srgbClr val="395E8A"/>
            </a:solidFill>
            <a:round/>
            <a:headEnd/>
            <a:tailEnd/>
          </a:ln>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lang="id-ID" altLang="en-US" sz="1800">
              <a:solidFill>
                <a:srgbClr val="DDDDDD"/>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hape 277">
            <a:extLst>
              <a:ext uri="{FF2B5EF4-FFF2-40B4-BE49-F238E27FC236}">
                <a16:creationId xmlns:a16="http://schemas.microsoft.com/office/drawing/2014/main" id="{587FD08C-BB67-4B87-9E2C-ABA48ABF8F79}"/>
              </a:ext>
            </a:extLst>
          </p:cNvPr>
          <p:cNvSpPr>
            <a:spLocks noGrp="1"/>
          </p:cNvSpPr>
          <p:nvPr>
            <p:ph type="title"/>
          </p:nvPr>
        </p:nvSpPr>
        <p:spPr>
          <a:xfrm>
            <a:off x="5181601" y="250493"/>
            <a:ext cx="5108575"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Organisasi Profesi</a:t>
            </a:r>
          </a:p>
        </p:txBody>
      </p:sp>
      <p:sp>
        <p:nvSpPr>
          <p:cNvPr id="28675" name="Shape 279">
            <a:extLst>
              <a:ext uri="{FF2B5EF4-FFF2-40B4-BE49-F238E27FC236}">
                <a16:creationId xmlns:a16="http://schemas.microsoft.com/office/drawing/2014/main" id="{4D62F51B-CD58-4E2A-AE1E-F5861595F333}"/>
              </a:ext>
            </a:extLst>
          </p:cNvPr>
          <p:cNvSpPr>
            <a:spLocks noGrp="1"/>
          </p:cNvSpPr>
          <p:nvPr>
            <p:ph idx="1"/>
          </p:nvPr>
        </p:nvSpPr>
        <p:spPr>
          <a:xfrm>
            <a:off x="2136775" y="1600200"/>
            <a:ext cx="8153400" cy="4114932"/>
          </a:xfrm>
        </p:spPr>
        <p:txBody>
          <a:bodyPr vert="horz" lIns="91425" tIns="45700" rIns="91425" bIns="45700" rtlCol="0">
            <a:spAutoFit/>
          </a:bodyPr>
          <a:lstStyle/>
          <a:p>
            <a:pPr marL="346075" indent="-346075">
              <a:lnSpc>
                <a:spcPct val="80000"/>
              </a:lnSpc>
              <a:spcBef>
                <a:spcPct val="0"/>
              </a:spcBef>
              <a:buClr>
                <a:srgbClr val="000000"/>
              </a:buClr>
              <a:buSzPct val="135000"/>
              <a:buFont typeface="Verdana" panose="020B0604030504040204" pitchFamily="34" charset="0"/>
              <a:buChar char="•"/>
            </a:pP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Kelompok profesional merupakan kelompok yang berkeahlian dan berkemahiran yang diperoleh melalui proses pendidikan dan pelatihan yang berkualitas dan berstandar tinggi yang dalam menerapkan semua keahlian dan kemahirannya yang tinggi itu hanya dapat dikontrol dan dinilai dari dalam oleh rekan sejawat, sesama profesi sendiri. </a:t>
            </a:r>
          </a:p>
          <a:p>
            <a:pPr marL="346075" indent="-346075">
              <a:lnSpc>
                <a:spcPct val="80000"/>
              </a:lnSpc>
              <a:spcBef>
                <a:spcPts val="1800"/>
              </a:spcBef>
              <a:buClr>
                <a:srgbClr val="000000"/>
              </a:buClr>
              <a:buSzPct val="135000"/>
              <a:buFont typeface="Verdana" panose="020B0604030504040204" pitchFamily="34" charset="0"/>
              <a:buChar char="•"/>
            </a:pP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Kehadiran organisasi profesi dengan perangkat </a:t>
            </a:r>
            <a:r>
              <a:rPr lang="id-ID" altLang="en-US" sz="22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“built-in mechanism”</a:t>
            </a: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berupa kode etik profesi dalam hal ini jelas akan diperlukan untuk menjaga martabat serta </a:t>
            </a:r>
            <a:r>
              <a:rPr lang="id-ID" altLang="en-US" sz="22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kehormatan profesi</a:t>
            </a: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dan di sisi lain melindungi </a:t>
            </a:r>
            <a:r>
              <a:rPr lang="id-ID" altLang="en-US" sz="22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masyarakat</a:t>
            </a: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dari segala bentuk </a:t>
            </a:r>
            <a:r>
              <a:rPr lang="id-ID" altLang="en-US" sz="22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penyimpangan maupun penyalah-gunaan kehlian</a:t>
            </a:r>
          </a:p>
        </p:txBody>
      </p:sp>
      <p:sp>
        <p:nvSpPr>
          <p:cNvPr id="28676" name="Date Placeholder 4">
            <a:extLst>
              <a:ext uri="{FF2B5EF4-FFF2-40B4-BE49-F238E27FC236}">
                <a16:creationId xmlns:a16="http://schemas.microsoft.com/office/drawing/2014/main" id="{F6BDC7D6-C69A-4C7B-A023-EF22BFAA00A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0405E53-22C2-40D0-A461-3900D41A8744}" type="datetime1">
              <a:rPr lang="en-US" altLang="en-US" sz="1400"/>
              <a:pPr/>
              <a:t>07/18/2021</a:t>
            </a:fld>
            <a:endParaRPr lang="en-US" altLang="en-US" sz="14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284">
            <a:extLst>
              <a:ext uri="{FF2B5EF4-FFF2-40B4-BE49-F238E27FC236}">
                <a16:creationId xmlns:a16="http://schemas.microsoft.com/office/drawing/2014/main" id="{4233C7DE-FAE4-4CCA-B974-31668AEE8847}"/>
              </a:ext>
            </a:extLst>
          </p:cNvPr>
          <p:cNvSpPr>
            <a:spLocks noGrp="1"/>
          </p:cNvSpPr>
          <p:nvPr>
            <p:ph type="title"/>
          </p:nvPr>
        </p:nvSpPr>
        <p:spPr>
          <a:xfrm>
            <a:off x="5235575" y="250493"/>
            <a:ext cx="5054600"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Kode Etik Profesi</a:t>
            </a:r>
          </a:p>
        </p:txBody>
      </p:sp>
      <p:sp>
        <p:nvSpPr>
          <p:cNvPr id="30723" name="Shape 286">
            <a:extLst>
              <a:ext uri="{FF2B5EF4-FFF2-40B4-BE49-F238E27FC236}">
                <a16:creationId xmlns:a16="http://schemas.microsoft.com/office/drawing/2014/main" id="{BE25EDCB-D481-44BC-B5B4-05157113BE52}"/>
              </a:ext>
            </a:extLst>
          </p:cNvPr>
          <p:cNvSpPr>
            <a:spLocks noGrp="1"/>
          </p:cNvSpPr>
          <p:nvPr>
            <p:ph idx="1"/>
          </p:nvPr>
        </p:nvSpPr>
        <p:spPr>
          <a:xfrm>
            <a:off x="2136775" y="1600200"/>
            <a:ext cx="8153400" cy="3776378"/>
          </a:xfrm>
        </p:spPr>
        <p:txBody>
          <a:bodyPr vert="horz" lIns="91425" tIns="45700" rIns="91425" bIns="45700" rtlCol="0">
            <a:spAutoFit/>
          </a:bodyPr>
          <a:lstStyle/>
          <a:p>
            <a:pPr marL="346075" indent="-346075">
              <a:spcBef>
                <a:spcPct val="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Kode etik profesi adalah pedoman sikap, tingkah laku dan perbuatan dalam melaksanakan tugas dan dalam kehidupan sehari-hari. </a:t>
            </a:r>
          </a:p>
          <a:p>
            <a:pPr marL="346075" indent="-346075">
              <a:spcBef>
                <a:spcPts val="180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Menyadari bahwa profesi sebagai bagian dari </a:t>
            </a:r>
            <a:r>
              <a:rPr lang="id-ID" altLang="en-US" sz="24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MORAL COMMUNITY (MASYARAKAT MORAL)</a:t>
            </a:r>
          </a:p>
          <a:p>
            <a:pPr marL="346075" indent="-346075">
              <a:spcBef>
                <a:spcPts val="180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Bentuk pengejawantahan pengaturan diri (</a:t>
            </a:r>
            <a:r>
              <a:rPr lang="id-ID" altLang="en-US" sz="24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SELF REGULATION</a:t>
            </a: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dari profesi</a:t>
            </a:r>
          </a:p>
          <a:p>
            <a:pPr marL="346075" indent="-346075">
              <a:spcBef>
                <a:spcPts val="180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Contoh: SUMPAH HIPOKRATES, yang dipandang sebagai kode etik pertama untuk profesi dokter</a:t>
            </a:r>
          </a:p>
        </p:txBody>
      </p:sp>
      <p:sp>
        <p:nvSpPr>
          <p:cNvPr id="30724" name="Date Placeholder 4">
            <a:extLst>
              <a:ext uri="{FF2B5EF4-FFF2-40B4-BE49-F238E27FC236}">
                <a16:creationId xmlns:a16="http://schemas.microsoft.com/office/drawing/2014/main" id="{BE5B1C7E-C7E0-45E1-81BE-85BF0E771FC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E734921-E55D-490B-9949-75ED9007C0EC}" type="datetime1">
              <a:rPr lang="en-US" altLang="en-US" sz="1400"/>
              <a:pPr/>
              <a:t>07/18/2021</a:t>
            </a:fld>
            <a:endParaRPr lang="en-US" altLang="en-US" sz="14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291">
            <a:extLst>
              <a:ext uri="{FF2B5EF4-FFF2-40B4-BE49-F238E27FC236}">
                <a16:creationId xmlns:a16="http://schemas.microsoft.com/office/drawing/2014/main" id="{1D51830F-459F-4104-9314-82AF295FC527}"/>
              </a:ext>
            </a:extLst>
          </p:cNvPr>
          <p:cNvSpPr>
            <a:spLocks noGrp="1"/>
          </p:cNvSpPr>
          <p:nvPr>
            <p:ph type="title"/>
          </p:nvPr>
        </p:nvSpPr>
        <p:spPr>
          <a:xfrm>
            <a:off x="3714751" y="187326"/>
            <a:ext cx="6499225" cy="866775"/>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Pembentukan Karakter Profesional</a:t>
            </a:r>
          </a:p>
        </p:txBody>
      </p:sp>
      <p:sp>
        <p:nvSpPr>
          <p:cNvPr id="32771" name="Shape 292">
            <a:extLst>
              <a:ext uri="{FF2B5EF4-FFF2-40B4-BE49-F238E27FC236}">
                <a16:creationId xmlns:a16="http://schemas.microsoft.com/office/drawing/2014/main" id="{D7E8AC8B-3580-4046-B3C4-FDB105498816}"/>
              </a:ext>
            </a:extLst>
          </p:cNvPr>
          <p:cNvSpPr>
            <a:spLocks noGrp="1"/>
          </p:cNvSpPr>
          <p:nvPr>
            <p:ph type="body" idx="1"/>
          </p:nvPr>
        </p:nvSpPr>
        <p:spPr>
          <a:xfrm>
            <a:off x="1981200" y="1368337"/>
            <a:ext cx="4040188" cy="646290"/>
          </a:xfrm>
          <a:solidFill>
            <a:schemeClr val="accent2"/>
          </a:solidFill>
        </p:spPr>
        <p:txBody>
          <a:bodyPr vert="horz" lIns="91425" tIns="45700" rIns="91425" bIns="45700" rtlCol="0" anchor="ctr">
            <a:spAutoFit/>
          </a:bodyPr>
          <a:lstStyle/>
          <a:p>
            <a:pPr eaLnBrk="1" hangingPunct="1">
              <a:spcBef>
                <a:spcPct val="0"/>
              </a:spcBef>
              <a:buClr>
                <a:srgbClr val="FFFFFF"/>
              </a:buClr>
              <a:buSzPct val="25000"/>
              <a:buFont typeface="Verdana" panose="020B0604030504040204" pitchFamily="34" charset="0"/>
              <a:buNone/>
            </a:pPr>
            <a:r>
              <a:rPr lang="id-ID" altLang="en-US" sz="2000">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Konsep Struktur Kurikulum</a:t>
            </a:r>
          </a:p>
        </p:txBody>
      </p:sp>
      <p:pic>
        <p:nvPicPr>
          <p:cNvPr id="32772" name="Shape 306">
            <a:extLst>
              <a:ext uri="{FF2B5EF4-FFF2-40B4-BE49-F238E27FC236}">
                <a16:creationId xmlns:a16="http://schemas.microsoft.com/office/drawing/2014/main" id="{2285FEB5-53CC-45C5-8BF7-654DDE338DA8}"/>
              </a:ext>
            </a:extLst>
          </p:cNvPr>
          <p:cNvPicPr preferRelativeResize="0">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38314" y="2357439"/>
            <a:ext cx="4281487" cy="3857625"/>
          </a:xfrm>
        </p:spPr>
      </p:pic>
      <p:sp>
        <p:nvSpPr>
          <p:cNvPr id="293" name="Shape 293">
            <a:extLst>
              <a:ext uri="{FF2B5EF4-FFF2-40B4-BE49-F238E27FC236}">
                <a16:creationId xmlns:a16="http://schemas.microsoft.com/office/drawing/2014/main" id="{EC5A1F88-D6B0-4C39-A884-5936A3F91AA5}"/>
              </a:ext>
            </a:extLst>
          </p:cNvPr>
          <p:cNvSpPr txBox="1">
            <a:spLocks noGrp="1"/>
          </p:cNvSpPr>
          <p:nvPr>
            <p:ph type="body" sz="quarter" idx="3"/>
          </p:nvPr>
        </p:nvSpPr>
        <p:spPr>
          <a:xfrm>
            <a:off x="6172201" y="1368337"/>
            <a:ext cx="4041775" cy="646290"/>
          </a:xfrm>
          <a:solidFill>
            <a:schemeClr val="accent4"/>
          </a:solidFill>
        </p:spPr>
        <p:txBody>
          <a:bodyPr vert="horz" lIns="91425" tIns="45700" rIns="91425" bIns="45700" rtlCol="0" anchor="ctr">
            <a:spAutoFit/>
          </a:bodyPr>
          <a:lstStyle/>
          <a:p>
            <a:pPr>
              <a:spcBef>
                <a:spcPts val="0"/>
              </a:spcBef>
              <a:buClr>
                <a:srgbClr val="FFFFFF"/>
              </a:buClr>
              <a:buSzPct val="25000"/>
              <a:defRPr/>
            </a:pPr>
            <a:r>
              <a:rPr lang="id-ID" sz="2000">
                <a:solidFill>
                  <a:srgbClr val="FFFFFF"/>
                </a:solidFill>
                <a:latin typeface="Verdana"/>
                <a:ea typeface="Verdana"/>
                <a:cs typeface="Verdana"/>
                <a:sym typeface="Verdana"/>
              </a:rPr>
              <a:t>Konsep Manusia Seutuhnya</a:t>
            </a:r>
          </a:p>
        </p:txBody>
      </p:sp>
      <p:sp>
        <p:nvSpPr>
          <p:cNvPr id="32774" name="Date Placeholder 17">
            <a:extLst>
              <a:ext uri="{FF2B5EF4-FFF2-40B4-BE49-F238E27FC236}">
                <a16:creationId xmlns:a16="http://schemas.microsoft.com/office/drawing/2014/main" id="{9660DF6F-5EE6-4ABD-994B-3C4E9BD09DF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CF7B002-40BA-48BD-ADCC-5770DA011AAD}" type="datetime1">
              <a:rPr lang="en-US" altLang="en-US" sz="1400"/>
              <a:pPr/>
              <a:t>07/18/2021</a:t>
            </a:fld>
            <a:endParaRPr lang="en-US" altLang="en-US" sz="1400"/>
          </a:p>
        </p:txBody>
      </p:sp>
      <p:grpSp>
        <p:nvGrpSpPr>
          <p:cNvPr id="32775" name="Shape 294">
            <a:extLst>
              <a:ext uri="{FF2B5EF4-FFF2-40B4-BE49-F238E27FC236}">
                <a16:creationId xmlns:a16="http://schemas.microsoft.com/office/drawing/2014/main" id="{600327CD-BE9B-46C2-8540-47E34247F261}"/>
              </a:ext>
            </a:extLst>
          </p:cNvPr>
          <p:cNvGrpSpPr>
            <a:grpSpLocks/>
          </p:cNvGrpSpPr>
          <p:nvPr/>
        </p:nvGrpSpPr>
        <p:grpSpPr bwMode="auto">
          <a:xfrm>
            <a:off x="6215064" y="2397990"/>
            <a:ext cx="3949701" cy="3569625"/>
            <a:chOff x="45633" y="223461"/>
            <a:chExt cx="3950507" cy="3568917"/>
          </a:xfrm>
        </p:grpSpPr>
        <p:sp>
          <p:nvSpPr>
            <p:cNvPr id="32776" name="Shape 295">
              <a:extLst>
                <a:ext uri="{FF2B5EF4-FFF2-40B4-BE49-F238E27FC236}">
                  <a16:creationId xmlns:a16="http://schemas.microsoft.com/office/drawing/2014/main" id="{B2829549-ACCC-48C4-9161-B1026DCCC1F6}"/>
                </a:ext>
              </a:extLst>
            </p:cNvPr>
            <p:cNvSpPr>
              <a:spLocks noChangeArrowheads="1"/>
            </p:cNvSpPr>
            <p:nvPr/>
          </p:nvSpPr>
          <p:spPr bwMode="auto">
            <a:xfrm>
              <a:off x="925021" y="1586228"/>
              <a:ext cx="2191730" cy="778829"/>
            </a:xfrm>
            <a:prstGeom prst="ellipse">
              <a:avLst/>
            </a:prstGeom>
            <a:solidFill>
              <a:srgbClr val="BF504D">
                <a:alpha val="49803"/>
              </a:srgbClr>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32777" name="Shape 296">
              <a:extLst>
                <a:ext uri="{FF2B5EF4-FFF2-40B4-BE49-F238E27FC236}">
                  <a16:creationId xmlns:a16="http://schemas.microsoft.com/office/drawing/2014/main" id="{3287787D-FA15-47D1-ABD9-DC7EB3C83A69}"/>
                </a:ext>
              </a:extLst>
            </p:cNvPr>
            <p:cNvSpPr txBox="1">
              <a:spLocks noChangeArrowheads="1"/>
            </p:cNvSpPr>
            <p:nvPr/>
          </p:nvSpPr>
          <p:spPr bwMode="auto">
            <a:xfrm>
              <a:off x="925021" y="1657946"/>
              <a:ext cx="2191730" cy="63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650" tIns="26650" rIns="26650" bIns="2665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738"/>
                </a:spcAft>
                <a:buSzPct val="25000"/>
              </a:pPr>
              <a:r>
                <a:rPr lang="id-ID" altLang="en-US" sz="21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Manusia Seutuhnya</a:t>
              </a:r>
            </a:p>
          </p:txBody>
        </p:sp>
        <p:sp>
          <p:nvSpPr>
            <p:cNvPr id="297" name="Shape 297">
              <a:extLst>
                <a:ext uri="{FF2B5EF4-FFF2-40B4-BE49-F238E27FC236}">
                  <a16:creationId xmlns:a16="http://schemas.microsoft.com/office/drawing/2014/main" id="{A83EDEA4-CEEE-48B4-82FC-AFE2F79520F2}"/>
                </a:ext>
              </a:extLst>
            </p:cNvPr>
            <p:cNvSpPr/>
            <p:nvPr/>
          </p:nvSpPr>
          <p:spPr>
            <a:xfrm>
              <a:off x="1473086" y="223461"/>
              <a:ext cx="1095599" cy="649017"/>
            </a:xfrm>
            <a:prstGeom prst="ellipse">
              <a:avLst/>
            </a:prstGeom>
            <a:solidFill>
              <a:schemeClr val="accent3">
                <a:alpha val="49803"/>
              </a:schemeClr>
            </a:solidFill>
            <a:ln w="25400" cap="flat">
              <a:solidFill>
                <a:schemeClr val="lt1"/>
              </a:solidFill>
              <a:prstDash val="solid"/>
              <a:round/>
              <a:headEnd type="none" w="med" len="med"/>
              <a:tailEnd type="none" w="med" len="med"/>
            </a:ln>
          </p:spPr>
          <p:txBody>
            <a:bodyPr lIns="91425" tIns="91425" rIns="91425" bIns="91425" anchor="ctr">
              <a:spAutoFit/>
            </a:bodyPr>
            <a:lstStyle/>
            <a:p>
              <a:pPr>
                <a:defRPr/>
              </a:pPr>
              <a:endParaRPr>
                <a:latin typeface="Arial" charset="0"/>
              </a:endParaRPr>
            </a:p>
          </p:txBody>
        </p:sp>
        <p:sp>
          <p:nvSpPr>
            <p:cNvPr id="32779" name="Shape 298">
              <a:extLst>
                <a:ext uri="{FF2B5EF4-FFF2-40B4-BE49-F238E27FC236}">
                  <a16:creationId xmlns:a16="http://schemas.microsoft.com/office/drawing/2014/main" id="{84D5B782-AFE4-438E-B74A-A29CD6D40A4C}"/>
                </a:ext>
              </a:extLst>
            </p:cNvPr>
            <p:cNvSpPr txBox="1">
              <a:spLocks noChangeArrowheads="1"/>
            </p:cNvSpPr>
            <p:nvPr/>
          </p:nvSpPr>
          <p:spPr bwMode="auto">
            <a:xfrm>
              <a:off x="1472954" y="392419"/>
              <a:ext cx="1095865" cy="31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25" tIns="24125" rIns="24125" bIns="241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663"/>
                </a:spcAft>
                <a:buSzPct val="25000"/>
              </a:pPr>
              <a:r>
                <a:rPr lang="id-ID" altLang="en-US" sz="19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Cipta</a:t>
              </a:r>
            </a:p>
          </p:txBody>
        </p:sp>
        <p:sp>
          <p:nvSpPr>
            <p:cNvPr id="299" name="Shape 299">
              <a:extLst>
                <a:ext uri="{FF2B5EF4-FFF2-40B4-BE49-F238E27FC236}">
                  <a16:creationId xmlns:a16="http://schemas.microsoft.com/office/drawing/2014/main" id="{B9FD685C-F724-49C2-967B-642D6557764A}"/>
                </a:ext>
              </a:extLst>
            </p:cNvPr>
            <p:cNvSpPr/>
            <p:nvPr/>
          </p:nvSpPr>
          <p:spPr>
            <a:xfrm>
              <a:off x="2900540" y="1651135"/>
              <a:ext cx="1095599" cy="649017"/>
            </a:xfrm>
            <a:prstGeom prst="ellipse">
              <a:avLst/>
            </a:prstGeom>
            <a:solidFill>
              <a:schemeClr val="accent4">
                <a:alpha val="49803"/>
              </a:schemeClr>
            </a:solidFill>
            <a:ln w="25400" cap="flat">
              <a:solidFill>
                <a:schemeClr val="lt1"/>
              </a:solidFill>
              <a:prstDash val="solid"/>
              <a:round/>
              <a:headEnd type="none" w="med" len="med"/>
              <a:tailEnd type="none" w="med" len="med"/>
            </a:ln>
          </p:spPr>
          <p:txBody>
            <a:bodyPr lIns="91425" tIns="91425" rIns="91425" bIns="91425" anchor="ctr">
              <a:spAutoFit/>
            </a:bodyPr>
            <a:lstStyle/>
            <a:p>
              <a:pPr>
                <a:defRPr/>
              </a:pPr>
              <a:endParaRPr>
                <a:latin typeface="Arial" charset="0"/>
              </a:endParaRPr>
            </a:p>
          </p:txBody>
        </p:sp>
        <p:sp>
          <p:nvSpPr>
            <p:cNvPr id="32781" name="Shape 300">
              <a:extLst>
                <a:ext uri="{FF2B5EF4-FFF2-40B4-BE49-F238E27FC236}">
                  <a16:creationId xmlns:a16="http://schemas.microsoft.com/office/drawing/2014/main" id="{1598C9A0-9248-4E7A-BDC6-65C54D63E835}"/>
                </a:ext>
              </a:extLst>
            </p:cNvPr>
            <p:cNvSpPr txBox="1">
              <a:spLocks noChangeArrowheads="1"/>
            </p:cNvSpPr>
            <p:nvPr/>
          </p:nvSpPr>
          <p:spPr bwMode="auto">
            <a:xfrm>
              <a:off x="2900275" y="1819740"/>
              <a:ext cx="1095865" cy="31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25" tIns="24125" rIns="24125" bIns="241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663"/>
                </a:spcAft>
                <a:buSzPct val="25000"/>
              </a:pPr>
              <a:r>
                <a:rPr lang="id-ID" altLang="en-US" sz="19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Rasa</a:t>
              </a:r>
            </a:p>
          </p:txBody>
        </p:sp>
        <p:sp>
          <p:nvSpPr>
            <p:cNvPr id="32782" name="Shape 301">
              <a:extLst>
                <a:ext uri="{FF2B5EF4-FFF2-40B4-BE49-F238E27FC236}">
                  <a16:creationId xmlns:a16="http://schemas.microsoft.com/office/drawing/2014/main" id="{7013398C-B1F0-488F-B475-9F9FBA3D1D2F}"/>
                </a:ext>
              </a:extLst>
            </p:cNvPr>
            <p:cNvSpPr>
              <a:spLocks noChangeArrowheads="1"/>
            </p:cNvSpPr>
            <p:nvPr/>
          </p:nvSpPr>
          <p:spPr bwMode="auto">
            <a:xfrm>
              <a:off x="1472954" y="3013549"/>
              <a:ext cx="1095865" cy="778829"/>
            </a:xfrm>
            <a:prstGeom prst="ellipse">
              <a:avLst/>
            </a:prstGeom>
            <a:solidFill>
              <a:srgbClr val="49ACC5">
                <a:alpha val="49803"/>
              </a:srgbClr>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32783" name="Shape 302">
              <a:extLst>
                <a:ext uri="{FF2B5EF4-FFF2-40B4-BE49-F238E27FC236}">
                  <a16:creationId xmlns:a16="http://schemas.microsoft.com/office/drawing/2014/main" id="{BE586AA0-CE39-4116-9109-2156F08D71B6}"/>
                </a:ext>
              </a:extLst>
            </p:cNvPr>
            <p:cNvSpPr txBox="1">
              <a:spLocks noChangeArrowheads="1"/>
            </p:cNvSpPr>
            <p:nvPr/>
          </p:nvSpPr>
          <p:spPr bwMode="auto">
            <a:xfrm>
              <a:off x="1472954" y="3247060"/>
              <a:ext cx="1095865" cy="31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25" tIns="24125" rIns="24125" bIns="241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663"/>
                </a:spcAft>
                <a:buSzPct val="25000"/>
              </a:pPr>
              <a:r>
                <a:rPr lang="id-ID" altLang="en-US" sz="19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Karsa</a:t>
              </a:r>
            </a:p>
          </p:txBody>
        </p:sp>
        <p:sp>
          <p:nvSpPr>
            <p:cNvPr id="32784" name="Shape 303">
              <a:extLst>
                <a:ext uri="{FF2B5EF4-FFF2-40B4-BE49-F238E27FC236}">
                  <a16:creationId xmlns:a16="http://schemas.microsoft.com/office/drawing/2014/main" id="{B69DF938-2E63-4D93-A649-A98AA43A3A36}"/>
                </a:ext>
              </a:extLst>
            </p:cNvPr>
            <p:cNvSpPr>
              <a:spLocks noChangeArrowheads="1"/>
            </p:cNvSpPr>
            <p:nvPr/>
          </p:nvSpPr>
          <p:spPr bwMode="auto">
            <a:xfrm>
              <a:off x="45633" y="1586229"/>
              <a:ext cx="1095865" cy="778828"/>
            </a:xfrm>
            <a:prstGeom prst="ellipse">
              <a:avLst/>
            </a:prstGeom>
            <a:solidFill>
              <a:srgbClr val="F79543">
                <a:alpha val="49803"/>
              </a:srgbClr>
            </a:solidFill>
            <a:ln w="25400">
              <a:solidFill>
                <a:schemeClr val="bg1"/>
              </a:solidFill>
              <a:round/>
              <a:headEnd/>
              <a:tailEnd/>
            </a:ln>
          </p:spPr>
          <p:txBody>
            <a:bodyPr lIns="91425" tIns="91425" rIns="91425" bIns="914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a:p>
          </p:txBody>
        </p:sp>
        <p:sp>
          <p:nvSpPr>
            <p:cNvPr id="32785" name="Shape 304">
              <a:extLst>
                <a:ext uri="{FF2B5EF4-FFF2-40B4-BE49-F238E27FC236}">
                  <a16:creationId xmlns:a16="http://schemas.microsoft.com/office/drawing/2014/main" id="{C835FDEB-5489-40D1-961F-518AEF6B9796}"/>
                </a:ext>
              </a:extLst>
            </p:cNvPr>
            <p:cNvSpPr txBox="1">
              <a:spLocks noChangeArrowheads="1"/>
            </p:cNvSpPr>
            <p:nvPr/>
          </p:nvSpPr>
          <p:spPr bwMode="auto">
            <a:xfrm>
              <a:off x="45633" y="1819739"/>
              <a:ext cx="1095865" cy="31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25" tIns="24125" rIns="24125" bIns="241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Aft>
                  <a:spcPts val="663"/>
                </a:spcAft>
                <a:buSzPct val="25000"/>
              </a:pPr>
              <a:r>
                <a:rPr lang="id-ID" altLang="en-US" sz="19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Karya</a:t>
              </a: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160">
            <a:extLst>
              <a:ext uri="{FF2B5EF4-FFF2-40B4-BE49-F238E27FC236}">
                <a16:creationId xmlns:a16="http://schemas.microsoft.com/office/drawing/2014/main" id="{D5514896-6957-4D10-A4FB-817CE94249CC}"/>
              </a:ext>
            </a:extLst>
          </p:cNvPr>
          <p:cNvSpPr>
            <a:spLocks noGrp="1"/>
          </p:cNvSpPr>
          <p:nvPr>
            <p:ph type="title"/>
          </p:nvPr>
        </p:nvSpPr>
        <p:spPr>
          <a:xfrm>
            <a:off x="2895600" y="1744655"/>
            <a:ext cx="7620000" cy="701690"/>
          </a:xfrm>
        </p:spPr>
        <p:txBody>
          <a:bodyPr vert="horz" lIns="91425" tIns="45700" rIns="91425" bIns="45700" rtlCol="0" anchor="ctr">
            <a:spAutoFit/>
          </a:bodyPr>
          <a:lstStyle/>
          <a:p>
            <a:pPr eaLnBrk="1" hangingPunct="1">
              <a:buClr>
                <a:srgbClr val="FFFFFF"/>
              </a:buClr>
              <a:buSzPct val="25000"/>
              <a:buFont typeface="Verdana" panose="020B0604030504040204" pitchFamily="34" charset="0"/>
              <a:buNone/>
            </a:pPr>
            <a:r>
              <a:rPr lang="id-ID" altLang="en-US" sz="4400">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Profesi dan Profesional</a:t>
            </a:r>
          </a:p>
        </p:txBody>
      </p:sp>
      <p:sp>
        <p:nvSpPr>
          <p:cNvPr id="159" name="Shape 159">
            <a:extLst>
              <a:ext uri="{FF2B5EF4-FFF2-40B4-BE49-F238E27FC236}">
                <a16:creationId xmlns:a16="http://schemas.microsoft.com/office/drawing/2014/main" id="{D87AA6F1-C1ED-4156-9F8C-2AD359B2152D}"/>
              </a:ext>
            </a:extLst>
          </p:cNvPr>
          <p:cNvSpPr txBox="1">
            <a:spLocks noGrp="1"/>
          </p:cNvSpPr>
          <p:nvPr>
            <p:ph type="body" idx="1"/>
          </p:nvPr>
        </p:nvSpPr>
        <p:spPr>
          <a:xfrm>
            <a:off x="2259013" y="2171701"/>
            <a:ext cx="7123112" cy="4367213"/>
          </a:xfrm>
        </p:spPr>
        <p:txBody>
          <a:bodyPr vert="horz" lIns="91425" tIns="45700" rIns="91425" bIns="45700" rtlCol="0">
            <a:spAutoFit/>
          </a:bodyPr>
          <a:lstStyle/>
          <a:p>
            <a:pPr>
              <a:spcBef>
                <a:spcPts val="0"/>
              </a:spcBef>
              <a:buClr>
                <a:schemeClr val="dk2"/>
              </a:buClr>
              <a:buSzPct val="135000"/>
              <a:buFont typeface="Verdana"/>
              <a:buChar char="•"/>
              <a:defRPr/>
            </a:pPr>
            <a:r>
              <a:rPr lang="id-ID" dirty="0">
                <a:solidFill>
                  <a:schemeClr val="dk2"/>
                </a:solidFill>
                <a:latin typeface="Verdana"/>
                <a:ea typeface="Verdana"/>
                <a:cs typeface="Verdana"/>
                <a:sym typeface="Verdana"/>
              </a:rPr>
              <a:t>Definsi Profesi</a:t>
            </a:r>
          </a:p>
          <a:p>
            <a:pPr>
              <a:spcBef>
                <a:spcPts val="1800"/>
              </a:spcBef>
              <a:buClr>
                <a:schemeClr val="dk2"/>
              </a:buClr>
              <a:buSzPct val="135000"/>
              <a:buFont typeface="Verdana"/>
              <a:buChar char="•"/>
              <a:defRPr/>
            </a:pPr>
            <a:r>
              <a:rPr lang="id-ID" dirty="0">
                <a:solidFill>
                  <a:schemeClr val="dk2"/>
                </a:solidFill>
                <a:latin typeface="Verdana"/>
                <a:ea typeface="Verdana"/>
                <a:cs typeface="Verdana"/>
                <a:sym typeface="Verdana"/>
              </a:rPr>
              <a:t>Ciri-ciri Profesi</a:t>
            </a:r>
          </a:p>
          <a:p>
            <a:pPr>
              <a:spcBef>
                <a:spcPts val="1800"/>
              </a:spcBef>
              <a:buClr>
                <a:schemeClr val="dk2"/>
              </a:buClr>
              <a:buSzPct val="135000"/>
              <a:buFont typeface="Verdana"/>
              <a:buChar char="•"/>
              <a:defRPr/>
            </a:pPr>
            <a:r>
              <a:rPr lang="id-ID" dirty="0">
                <a:solidFill>
                  <a:schemeClr val="dk2"/>
                </a:solidFill>
                <a:latin typeface="Verdana"/>
                <a:ea typeface="Verdana"/>
                <a:cs typeface="Verdana"/>
                <a:sym typeface="Verdana"/>
              </a:rPr>
              <a:t>Profesi Bidang ICT</a:t>
            </a:r>
          </a:p>
          <a:p>
            <a:pPr>
              <a:spcBef>
                <a:spcPts val="1800"/>
              </a:spcBef>
              <a:buClr>
                <a:schemeClr val="dk2"/>
              </a:buClr>
              <a:buSzPct val="135000"/>
              <a:buFont typeface="Verdana"/>
              <a:buChar char="•"/>
              <a:defRPr/>
            </a:pPr>
            <a:r>
              <a:rPr lang="id-ID" dirty="0">
                <a:solidFill>
                  <a:schemeClr val="dk2"/>
                </a:solidFill>
                <a:latin typeface="Verdana"/>
                <a:ea typeface="Verdana"/>
                <a:cs typeface="Verdana"/>
                <a:sym typeface="Verdana"/>
              </a:rPr>
              <a:t>Definisi Profesional</a:t>
            </a:r>
          </a:p>
          <a:p>
            <a:pPr>
              <a:spcBef>
                <a:spcPts val="1800"/>
              </a:spcBef>
              <a:buClr>
                <a:schemeClr val="dk2"/>
              </a:buClr>
              <a:buSzPct val="135000"/>
              <a:buFont typeface="Verdana"/>
              <a:buChar char="•"/>
              <a:defRPr/>
            </a:pPr>
            <a:r>
              <a:rPr lang="id-ID" dirty="0">
                <a:solidFill>
                  <a:schemeClr val="dk2"/>
                </a:solidFill>
                <a:latin typeface="Verdana"/>
                <a:ea typeface="Verdana"/>
                <a:cs typeface="Verdana"/>
                <a:sym typeface="Verdana"/>
              </a:rPr>
              <a:t>Ciri-ciri Profesional</a:t>
            </a:r>
          </a:p>
          <a:p>
            <a:pPr indent="240030">
              <a:spcBef>
                <a:spcPts val="1800"/>
              </a:spcBef>
              <a:buClr>
                <a:schemeClr val="dk2"/>
              </a:buClr>
              <a:defRPr/>
            </a:pPr>
            <a:endParaRPr>
              <a:solidFill>
                <a:schemeClr val="dk2"/>
              </a:solidFill>
              <a:latin typeface="Verdana"/>
              <a:ea typeface="Verdana"/>
              <a:cs typeface="Verdana"/>
              <a:sym typeface="Verdana"/>
            </a:endParaRPr>
          </a:p>
          <a:p>
            <a:pPr indent="240030">
              <a:spcBef>
                <a:spcPts val="1800"/>
              </a:spcBef>
              <a:buClr>
                <a:schemeClr val="dk2"/>
              </a:buClr>
              <a:defRPr/>
            </a:pPr>
            <a:endParaRPr>
              <a:solidFill>
                <a:schemeClr val="dk2"/>
              </a:solidFill>
              <a:latin typeface="Verdana"/>
              <a:ea typeface="Verdana"/>
              <a:cs typeface="Verdana"/>
              <a:sym typeface="Verdana"/>
            </a:endParaRPr>
          </a:p>
          <a:p>
            <a:pPr>
              <a:spcBef>
                <a:spcPts val="1800"/>
              </a:spcBef>
              <a:buClr>
                <a:schemeClr val="dk2"/>
              </a:buClr>
              <a:defRPr/>
            </a:pPr>
            <a:endParaRPr>
              <a:solidFill>
                <a:schemeClr val="dk2"/>
              </a:solidFill>
              <a:latin typeface="Verdana"/>
              <a:ea typeface="Verdana"/>
              <a:cs typeface="Verdana"/>
              <a:sym typeface="Verdana"/>
            </a:endParaRPr>
          </a:p>
        </p:txBody>
      </p:sp>
      <p:sp>
        <p:nvSpPr>
          <p:cNvPr id="5124" name="Date Placeholder 6">
            <a:extLst>
              <a:ext uri="{FF2B5EF4-FFF2-40B4-BE49-F238E27FC236}">
                <a16:creationId xmlns:a16="http://schemas.microsoft.com/office/drawing/2014/main" id="{B31F7A06-B51C-435E-A2B4-EBC74C46232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123D7C4-97F8-4590-BA31-47C02D40B087}" type="datetime1">
              <a:rPr lang="en-US" altLang="en-US" sz="1400"/>
              <a:pPr/>
              <a:t>07/18/2021</a:t>
            </a:fld>
            <a:endParaRPr lang="en-US" altLang="en-US" sz="1400"/>
          </a:p>
        </p:txBody>
      </p:sp>
      <p:pic>
        <p:nvPicPr>
          <p:cNvPr id="5125" name="Shape 162">
            <a:extLst>
              <a:ext uri="{FF2B5EF4-FFF2-40B4-BE49-F238E27FC236}">
                <a16:creationId xmlns:a16="http://schemas.microsoft.com/office/drawing/2014/main" id="{547E1D16-B1B0-4C88-ACBD-01733911BB03}"/>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188" y="2119313"/>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hape 160">
            <a:extLst>
              <a:ext uri="{FF2B5EF4-FFF2-40B4-BE49-F238E27FC236}">
                <a16:creationId xmlns:a16="http://schemas.microsoft.com/office/drawing/2014/main" id="{C96A7EF0-9AC8-401C-95EF-7BF2B7541D48}"/>
              </a:ext>
            </a:extLst>
          </p:cNvPr>
          <p:cNvSpPr txBox="1">
            <a:spLocks/>
          </p:cNvSpPr>
          <p:nvPr/>
        </p:nvSpPr>
        <p:spPr bwMode="auto">
          <a:xfrm>
            <a:off x="2246415" y="538162"/>
            <a:ext cx="7620000" cy="771525"/>
          </a:xfrm>
          <a:prstGeom prst="rect">
            <a:avLst/>
          </a:prstGeom>
          <a:noFill/>
          <a:ln w="9525">
            <a:noFill/>
            <a:miter lim="800000"/>
            <a:headEnd/>
            <a:tailEnd/>
          </a:ln>
        </p:spPr>
        <p:txBody>
          <a:bodyPr lIns="91425" tIns="45700" rIns="91425" bIns="45700" anchor="ctr">
            <a:spAutoFit/>
          </a:bodyPr>
          <a:lstStyle/>
          <a:p>
            <a:pPr>
              <a:buClr>
                <a:srgbClr val="FFFFFF"/>
              </a:buClr>
              <a:buSzPct val="25000"/>
              <a:defRPr/>
            </a:pPr>
            <a:r>
              <a:rPr lang="en-US" sz="4400" kern="0">
                <a:solidFill>
                  <a:srgbClr val="FF0000"/>
                </a:solidFill>
                <a:latin typeface="Verdana"/>
                <a:ea typeface="Verdana"/>
                <a:cs typeface="Verdana"/>
                <a:sym typeface="Verdana"/>
              </a:rPr>
              <a:t>Pokok Pembahasan</a:t>
            </a:r>
            <a:endParaRPr lang="id-ID" sz="4400" kern="0" dirty="0">
              <a:solidFill>
                <a:srgbClr val="FF0000"/>
              </a:solidFill>
              <a:latin typeface="Verdana"/>
              <a:ea typeface="Verdana"/>
              <a:cs typeface="Verdana"/>
              <a:sym typeface="Verdan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7">
            <a:extLst>
              <a:ext uri="{FF2B5EF4-FFF2-40B4-BE49-F238E27FC236}">
                <a16:creationId xmlns:a16="http://schemas.microsoft.com/office/drawing/2014/main" id="{9BF67CBC-DE68-4DF4-94FB-77A4785330E6}"/>
              </a:ext>
            </a:extLst>
          </p:cNvPr>
          <p:cNvSpPr>
            <a:spLocks noGrp="1"/>
          </p:cNvSpPr>
          <p:nvPr>
            <p:ph type="title"/>
          </p:nvPr>
        </p:nvSpPr>
        <p:spPr>
          <a:xfrm>
            <a:off x="2239297" y="695785"/>
            <a:ext cx="8515350" cy="422275"/>
          </a:xfrm>
        </p:spPr>
        <p:txBody>
          <a:bodyPr>
            <a:normAutofit fontScale="90000"/>
          </a:bodyPr>
          <a:lstStyle/>
          <a:p>
            <a:r>
              <a:rPr lang="en-US" altLang="en-US" sz="2800" b="1"/>
              <a:t>Potensi manusia secara universal mencakup tujuan potensi:</a:t>
            </a:r>
            <a:br>
              <a:rPr lang="en-US" altLang="en-US" sz="2800" b="1"/>
            </a:br>
            <a:endParaRPr lang="en-US" altLang="en-US" sz="2800" b="1"/>
          </a:p>
        </p:txBody>
      </p:sp>
      <p:sp>
        <p:nvSpPr>
          <p:cNvPr id="9" name="Content Placeholder 8">
            <a:extLst>
              <a:ext uri="{FF2B5EF4-FFF2-40B4-BE49-F238E27FC236}">
                <a16:creationId xmlns:a16="http://schemas.microsoft.com/office/drawing/2014/main" id="{677F3F63-4A88-42B0-977E-05A86EA3889C}"/>
              </a:ext>
            </a:extLst>
          </p:cNvPr>
          <p:cNvSpPr>
            <a:spLocks noGrp="1"/>
          </p:cNvSpPr>
          <p:nvPr>
            <p:ph idx="1"/>
          </p:nvPr>
        </p:nvSpPr>
        <p:spPr>
          <a:xfrm>
            <a:off x="2239296" y="1825625"/>
            <a:ext cx="9114503" cy="4351338"/>
          </a:xfrm>
        </p:spPr>
        <p:txBody>
          <a:bodyPr>
            <a:normAutofit fontScale="92500" lnSpcReduction="10000"/>
          </a:bodyPr>
          <a:lstStyle/>
          <a:p>
            <a:pPr marL="457200" indent="-457200" algn="just">
              <a:buFont typeface="+mj-lt"/>
              <a:buAutoNum type="arabicPeriod"/>
              <a:defRPr/>
            </a:pPr>
            <a:r>
              <a:rPr lang="en-US"/>
              <a:t>potensi jasmaniah, pisik badan dan panca indra yang sehat (normal)                                       </a:t>
            </a:r>
          </a:p>
          <a:p>
            <a:pPr marL="457200" indent="-457200" algn="just">
              <a:buFont typeface="+mj-lt"/>
              <a:buAutoNum type="arabicPeriod"/>
              <a:defRPr/>
            </a:pPr>
            <a:r>
              <a:rPr lang="en-US"/>
              <a:t>potensi pikir (akal, rasio, intelegensi, intelek)</a:t>
            </a:r>
          </a:p>
          <a:p>
            <a:pPr marL="457200" indent="-457200" algn="just">
              <a:buFont typeface="+mj-lt"/>
              <a:buAutoNum type="arabicPeriod"/>
              <a:defRPr/>
            </a:pPr>
            <a:r>
              <a:rPr lang="en-US"/>
              <a:t>potensi </a:t>
            </a:r>
            <a:r>
              <a:rPr lang="en-US" b="1"/>
              <a:t>rasa</a:t>
            </a:r>
            <a:r>
              <a:rPr lang="en-US"/>
              <a:t> (perasaan, emosi) baik perasaan etis moral maupun perasaan estetis.</a:t>
            </a:r>
          </a:p>
          <a:p>
            <a:pPr marL="457200" indent="-457200" algn="just">
              <a:buFont typeface="+mj-lt"/>
              <a:buAutoNum type="arabicPeriod"/>
              <a:defRPr/>
            </a:pPr>
            <a:r>
              <a:rPr lang="en-US"/>
              <a:t>potensi </a:t>
            </a:r>
            <a:r>
              <a:rPr lang="en-US" b="1"/>
              <a:t>karsa</a:t>
            </a:r>
            <a:r>
              <a:rPr lang="en-US"/>
              <a:t> (kehendak, keinginan, termasuk prakarsa).</a:t>
            </a:r>
          </a:p>
          <a:p>
            <a:pPr marL="457200" indent="-457200" algn="just">
              <a:buFont typeface="+mj-lt"/>
              <a:buAutoNum type="arabicPeriod"/>
              <a:defRPr/>
            </a:pPr>
            <a:r>
              <a:rPr lang="en-US"/>
              <a:t>potensi </a:t>
            </a:r>
            <a:r>
              <a:rPr lang="en-US" b="1"/>
              <a:t>cipta</a:t>
            </a:r>
            <a:r>
              <a:rPr lang="en-US"/>
              <a:t> (daya cipta, kreaktifitas, khayal dan imajenasi).</a:t>
            </a:r>
          </a:p>
          <a:p>
            <a:pPr marL="457200" indent="-457200" algn="just">
              <a:buFont typeface="+mj-lt"/>
              <a:buAutoNum type="arabicPeriod"/>
              <a:defRPr/>
            </a:pPr>
            <a:r>
              <a:rPr lang="en-US"/>
              <a:t>potensi </a:t>
            </a:r>
            <a:r>
              <a:rPr lang="en-US" b="1"/>
              <a:t>karya</a:t>
            </a:r>
            <a:r>
              <a:rPr lang="en-US"/>
              <a:t> (kemauan menghasilkan, kerja, amal, sebagai tindak lanjut 1-5)</a:t>
            </a:r>
          </a:p>
          <a:p>
            <a:pPr marL="457200" indent="-457200" algn="just">
              <a:buFont typeface="+mj-lt"/>
              <a:buAutoNum type="arabicPeriod"/>
              <a:defRPr/>
            </a:pPr>
            <a:r>
              <a:rPr lang="en-US"/>
              <a:t>potensi budi-nurani (kesadaran budi, hati-nurani, yang bersifat superrasional)</a:t>
            </a:r>
          </a:p>
          <a:p>
            <a:pPr algn="just">
              <a:defRPr/>
            </a:pPr>
            <a:endParaRPr lang="en-US"/>
          </a:p>
        </p:txBody>
      </p:sp>
      <p:sp>
        <p:nvSpPr>
          <p:cNvPr id="7" name="Date Placeholder 6">
            <a:extLst>
              <a:ext uri="{FF2B5EF4-FFF2-40B4-BE49-F238E27FC236}">
                <a16:creationId xmlns:a16="http://schemas.microsoft.com/office/drawing/2014/main" id="{AD3E3CC9-5EFD-4751-83D8-500C898B8D41}"/>
              </a:ext>
            </a:extLst>
          </p:cNvPr>
          <p:cNvSpPr>
            <a:spLocks noGrp="1"/>
          </p:cNvSpPr>
          <p:nvPr>
            <p:ph type="dt" sz="quarter" idx="10"/>
          </p:nvPr>
        </p:nvSpPr>
        <p:spPr/>
        <p:txBody>
          <a:bodyPr/>
          <a:lstStyle/>
          <a:p>
            <a:pPr>
              <a:defRPr/>
            </a:pPr>
            <a:fld id="{2D631984-A207-4F95-BB8E-0C1852577B7C}" type="datetime1">
              <a:rPr lang="en-US" altLang="en-US" smtClean="0"/>
              <a:pPr>
                <a:defRPr/>
              </a:pPr>
              <a:t>07/18/2021</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311">
            <a:extLst>
              <a:ext uri="{FF2B5EF4-FFF2-40B4-BE49-F238E27FC236}">
                <a16:creationId xmlns:a16="http://schemas.microsoft.com/office/drawing/2014/main" id="{38F4C33E-F75A-4687-BF80-0A6D973D8FBB}"/>
              </a:ext>
            </a:extLst>
          </p:cNvPr>
          <p:cNvSpPr>
            <a:spLocks noGrp="1"/>
          </p:cNvSpPr>
          <p:nvPr>
            <p:ph type="title"/>
          </p:nvPr>
        </p:nvSpPr>
        <p:spPr>
          <a:xfrm>
            <a:off x="5195889" y="250493"/>
            <a:ext cx="5094287"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Tata Nilai Etika [1]</a:t>
            </a:r>
          </a:p>
        </p:txBody>
      </p:sp>
      <p:sp>
        <p:nvSpPr>
          <p:cNvPr id="313" name="Shape 313">
            <a:extLst>
              <a:ext uri="{FF2B5EF4-FFF2-40B4-BE49-F238E27FC236}">
                <a16:creationId xmlns:a16="http://schemas.microsoft.com/office/drawing/2014/main" id="{726A0B4F-7017-4407-95F4-42295A52389C}"/>
              </a:ext>
            </a:extLst>
          </p:cNvPr>
          <p:cNvSpPr txBox="1">
            <a:spLocks noGrp="1"/>
          </p:cNvSpPr>
          <p:nvPr>
            <p:ph idx="1"/>
          </p:nvPr>
        </p:nvSpPr>
        <p:spPr>
          <a:xfrm>
            <a:off x="2136775" y="1600201"/>
            <a:ext cx="8153400" cy="3819525"/>
          </a:xfrm>
        </p:spPr>
        <p:txBody>
          <a:bodyPr vert="horz" lIns="91425" tIns="45700" rIns="91425" bIns="45700" rtlCol="0">
            <a:spAutoFit/>
          </a:bodyPr>
          <a:lstStyle/>
          <a:p>
            <a:pPr marL="346075" indent="-346075">
              <a:lnSpc>
                <a:spcPct val="80000"/>
              </a:lnSpc>
              <a:spcBef>
                <a:spcPts val="1800"/>
              </a:spcBef>
              <a:buClr>
                <a:schemeClr val="dk1"/>
              </a:buClr>
              <a:buSzPct val="135000"/>
              <a:buFont typeface="Verdana"/>
              <a:buChar char="•"/>
              <a:defRPr/>
            </a:pPr>
            <a:r>
              <a:rPr lang="id-ID">
                <a:solidFill>
                  <a:schemeClr val="dk1"/>
                </a:solidFill>
                <a:latin typeface="Verdana"/>
                <a:ea typeface="Verdana"/>
                <a:cs typeface="Verdana"/>
                <a:sym typeface="Verdana"/>
              </a:rPr>
              <a:t>Kalangan ahli filsafat menjelaskan bahwa sesuatu perbuatan di nilai pada 3 (tiga) tingkat :</a:t>
            </a:r>
          </a:p>
          <a:p>
            <a:pPr marL="1092200" lvl="2" indent="-342900" algn="just">
              <a:lnSpc>
                <a:spcPct val="80000"/>
              </a:lnSpc>
              <a:spcBef>
                <a:spcPts val="800"/>
              </a:spcBef>
              <a:buClr>
                <a:srgbClr val="595959"/>
              </a:buClr>
              <a:buSzPct val="97368"/>
              <a:defRPr/>
            </a:pPr>
            <a:r>
              <a:rPr lang="id-ID" sz="2100">
                <a:solidFill>
                  <a:schemeClr val="dk1"/>
                </a:solidFill>
                <a:latin typeface="Verdana"/>
                <a:ea typeface="Verdana"/>
                <a:cs typeface="Verdana"/>
                <a:sym typeface="Verdana"/>
              </a:rPr>
              <a:t>Tingkat pertama, semasih belum lahir menjadi perbuatan, jadi masih berupa rencana dalam hati, niat.</a:t>
            </a:r>
          </a:p>
          <a:p>
            <a:pPr marL="1092200" lvl="2" indent="-342900" algn="just">
              <a:lnSpc>
                <a:spcPct val="80000"/>
              </a:lnSpc>
              <a:spcBef>
                <a:spcPts val="800"/>
              </a:spcBef>
              <a:buClr>
                <a:srgbClr val="595959"/>
              </a:buClr>
              <a:buSzPct val="97368"/>
              <a:defRPr/>
            </a:pPr>
            <a:r>
              <a:rPr lang="id-ID" sz="2100">
                <a:solidFill>
                  <a:schemeClr val="dk1"/>
                </a:solidFill>
                <a:latin typeface="Verdana"/>
                <a:ea typeface="Verdana"/>
                <a:cs typeface="Verdana"/>
                <a:sym typeface="Verdana"/>
              </a:rPr>
              <a:t>Tingkat kedua, setelah lahir menjadi perbuatan nyata, yaitu pekerti.</a:t>
            </a:r>
          </a:p>
          <a:p>
            <a:pPr marL="1092200" lvl="2" indent="-342900" algn="just">
              <a:lnSpc>
                <a:spcPct val="80000"/>
              </a:lnSpc>
              <a:spcBef>
                <a:spcPts val="800"/>
              </a:spcBef>
              <a:buClr>
                <a:srgbClr val="595959"/>
              </a:buClr>
              <a:buSzPct val="97368"/>
              <a:defRPr/>
            </a:pPr>
            <a:r>
              <a:rPr lang="id-ID" sz="2100">
                <a:solidFill>
                  <a:schemeClr val="dk1"/>
                </a:solidFill>
                <a:latin typeface="Verdana"/>
                <a:ea typeface="Verdana"/>
                <a:cs typeface="Verdana"/>
                <a:sym typeface="Verdana"/>
              </a:rPr>
              <a:t>Tingkat ketiga, akibat atau hasil perbuatan tersebut, yaitu baik atau buruk.</a:t>
            </a:r>
          </a:p>
          <a:p>
            <a:pPr marL="346075" indent="-155765">
              <a:lnSpc>
                <a:spcPct val="80000"/>
              </a:lnSpc>
              <a:spcBef>
                <a:spcPts val="1800"/>
              </a:spcBef>
              <a:buClr>
                <a:schemeClr val="dk1"/>
              </a:buClr>
              <a:buNone/>
              <a:defRPr/>
            </a:pPr>
            <a:endParaRPr>
              <a:solidFill>
                <a:schemeClr val="dk1"/>
              </a:solidFill>
              <a:latin typeface="Verdana"/>
              <a:ea typeface="Verdana"/>
              <a:cs typeface="Verdana"/>
              <a:sym typeface="Verdana"/>
            </a:endParaRPr>
          </a:p>
        </p:txBody>
      </p:sp>
      <p:sp>
        <p:nvSpPr>
          <p:cNvPr id="35844" name="Date Placeholder 4">
            <a:extLst>
              <a:ext uri="{FF2B5EF4-FFF2-40B4-BE49-F238E27FC236}">
                <a16:creationId xmlns:a16="http://schemas.microsoft.com/office/drawing/2014/main" id="{5946D7F4-37C2-48BC-8068-3C7EA71DD27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A42C73B-1518-4A6C-B0EA-063BAB5441B2}" type="datetime1">
              <a:rPr lang="en-US" altLang="en-US" sz="1400"/>
              <a:pPr/>
              <a:t>07/18/2021</a:t>
            </a:fld>
            <a:endParaRPr lang="en-US" altLang="en-US" sz="14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318">
            <a:extLst>
              <a:ext uri="{FF2B5EF4-FFF2-40B4-BE49-F238E27FC236}">
                <a16:creationId xmlns:a16="http://schemas.microsoft.com/office/drawing/2014/main" id="{EFA0A144-4D08-4964-AC29-6C74264A2E40}"/>
              </a:ext>
            </a:extLst>
          </p:cNvPr>
          <p:cNvSpPr>
            <a:spLocks noGrp="1"/>
          </p:cNvSpPr>
          <p:nvPr>
            <p:ph type="title"/>
          </p:nvPr>
        </p:nvSpPr>
        <p:spPr>
          <a:xfrm>
            <a:off x="5235575" y="250493"/>
            <a:ext cx="5054600"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Tata Nilai Etika [2]</a:t>
            </a:r>
          </a:p>
        </p:txBody>
      </p:sp>
      <p:sp>
        <p:nvSpPr>
          <p:cNvPr id="320" name="Shape 320">
            <a:extLst>
              <a:ext uri="{FF2B5EF4-FFF2-40B4-BE49-F238E27FC236}">
                <a16:creationId xmlns:a16="http://schemas.microsoft.com/office/drawing/2014/main" id="{4FBB9C3B-9584-4579-A7F6-4CDDBDAA3CBB}"/>
              </a:ext>
            </a:extLst>
          </p:cNvPr>
          <p:cNvSpPr txBox="1">
            <a:spLocks noGrp="1"/>
          </p:cNvSpPr>
          <p:nvPr>
            <p:ph idx="1"/>
          </p:nvPr>
        </p:nvSpPr>
        <p:spPr>
          <a:xfrm>
            <a:off x="2136774" y="1600201"/>
            <a:ext cx="9369425" cy="3503483"/>
          </a:xfrm>
        </p:spPr>
        <p:txBody>
          <a:bodyPr vert="horz" wrap="square" lIns="91425" tIns="45700" rIns="91425" bIns="45700" rtlCol="0">
            <a:spAutoFit/>
          </a:bodyPr>
          <a:lstStyle/>
          <a:p>
            <a:pPr marL="346075" indent="-346075" algn="just">
              <a:spcBef>
                <a:spcPts val="0"/>
              </a:spcBef>
              <a:buClr>
                <a:schemeClr val="dk1"/>
              </a:buClr>
              <a:buSzPct val="135000"/>
              <a:buFont typeface="Verdana"/>
              <a:buChar char="•"/>
              <a:defRPr/>
            </a:pPr>
            <a:r>
              <a:rPr lang="id-ID" sz="2400">
                <a:solidFill>
                  <a:schemeClr val="dk1"/>
                </a:solidFill>
                <a:latin typeface="Verdana"/>
                <a:ea typeface="Verdana"/>
                <a:cs typeface="Verdana"/>
                <a:sym typeface="Verdana"/>
              </a:rPr>
              <a:t>Kata hati atau niat biasa juga disebut </a:t>
            </a:r>
            <a:r>
              <a:rPr lang="id-ID" sz="2400" b="1">
                <a:solidFill>
                  <a:schemeClr val="dk1"/>
                </a:solidFill>
                <a:latin typeface="Verdana"/>
                <a:ea typeface="Verdana"/>
                <a:cs typeface="Verdana"/>
                <a:sym typeface="Verdana"/>
              </a:rPr>
              <a:t>karsa</a:t>
            </a:r>
            <a:r>
              <a:rPr lang="id-ID" sz="2400">
                <a:solidFill>
                  <a:schemeClr val="dk1"/>
                </a:solidFill>
                <a:latin typeface="Verdana"/>
                <a:ea typeface="Verdana"/>
                <a:cs typeface="Verdana"/>
                <a:sym typeface="Verdana"/>
              </a:rPr>
              <a:t> atau kehendak, kemauan, wil. Dan isi dari karsa inilah yang akan direalisasikan oleh perbuatan. Dalam hal merealisasikan ini ada (4 empat) variabel yang terjadi :</a:t>
            </a:r>
          </a:p>
          <a:p>
            <a:pPr marL="406400" lvl="1" indent="0" algn="just">
              <a:spcBef>
                <a:spcPts val="800"/>
              </a:spcBef>
              <a:buClr>
                <a:srgbClr val="595959"/>
              </a:buClr>
              <a:buSzPct val="100000"/>
              <a:buNone/>
              <a:defRPr/>
            </a:pPr>
            <a:r>
              <a:rPr lang="id-ID" sz="2000">
                <a:solidFill>
                  <a:schemeClr val="dk1"/>
                </a:solidFill>
                <a:latin typeface="Verdana"/>
                <a:ea typeface="Verdana"/>
                <a:cs typeface="Verdana"/>
                <a:sym typeface="Verdana"/>
              </a:rPr>
              <a:t>a. Tujuan baik, tetapi cara untuk mencapainya yang tidak baik.</a:t>
            </a:r>
          </a:p>
          <a:p>
            <a:pPr marL="406400" lvl="1" indent="0" algn="just">
              <a:spcBef>
                <a:spcPts val="800"/>
              </a:spcBef>
              <a:buClr>
                <a:srgbClr val="595959"/>
              </a:buClr>
              <a:buSzPct val="100000"/>
              <a:buNone/>
              <a:defRPr/>
            </a:pPr>
            <a:r>
              <a:rPr lang="id-ID" sz="2000">
                <a:solidFill>
                  <a:schemeClr val="dk1"/>
                </a:solidFill>
                <a:latin typeface="Verdana"/>
                <a:ea typeface="Verdana"/>
                <a:cs typeface="Verdana"/>
                <a:sym typeface="Verdana"/>
              </a:rPr>
              <a:t>b. Tujuannya yang tidak baik, cara mencapainya</a:t>
            </a:r>
            <a:r>
              <a:rPr lang="en-US" sz="2000">
                <a:solidFill>
                  <a:schemeClr val="dk1"/>
                </a:solidFill>
                <a:latin typeface="Verdana"/>
                <a:ea typeface="Verdana"/>
                <a:cs typeface="Verdana"/>
                <a:sym typeface="Verdana"/>
              </a:rPr>
              <a:t>; </a:t>
            </a:r>
            <a:r>
              <a:rPr lang="id-ID" sz="2000">
                <a:solidFill>
                  <a:schemeClr val="dk1"/>
                </a:solidFill>
                <a:latin typeface="Verdana"/>
                <a:ea typeface="Verdana"/>
                <a:cs typeface="Verdana"/>
                <a:sym typeface="Verdana"/>
              </a:rPr>
              <a:t>kelihatannya baik.</a:t>
            </a:r>
          </a:p>
          <a:p>
            <a:pPr marL="406400" lvl="1" indent="0" algn="just">
              <a:spcBef>
                <a:spcPts val="800"/>
              </a:spcBef>
              <a:buClr>
                <a:srgbClr val="595959"/>
              </a:buClr>
              <a:buSzPct val="100000"/>
              <a:buNone/>
              <a:defRPr/>
            </a:pPr>
            <a:r>
              <a:rPr lang="id-ID" sz="2000">
                <a:solidFill>
                  <a:schemeClr val="dk1"/>
                </a:solidFill>
                <a:latin typeface="Verdana"/>
                <a:ea typeface="Verdana"/>
                <a:cs typeface="Verdana"/>
                <a:sym typeface="Verdana"/>
              </a:rPr>
              <a:t>c. Tujuannya tidak baik, dan cara mencapainya juga tidak baik.</a:t>
            </a:r>
          </a:p>
          <a:p>
            <a:pPr marL="406400" lvl="1" indent="0" algn="just">
              <a:spcBef>
                <a:spcPts val="800"/>
              </a:spcBef>
              <a:buClr>
                <a:srgbClr val="595959"/>
              </a:buClr>
              <a:buSzPct val="100000"/>
              <a:buNone/>
              <a:defRPr/>
            </a:pPr>
            <a:r>
              <a:rPr lang="id-ID" sz="2000">
                <a:solidFill>
                  <a:schemeClr val="dk1"/>
                </a:solidFill>
                <a:latin typeface="Verdana"/>
                <a:ea typeface="Verdana"/>
                <a:cs typeface="Verdana"/>
                <a:sym typeface="Verdana"/>
              </a:rPr>
              <a:t>d. Tujuannya baik, dan cara mencapainya juga terlihat baik.</a:t>
            </a:r>
          </a:p>
          <a:p>
            <a:pPr marL="346075" indent="-140334" algn="just">
              <a:spcBef>
                <a:spcPts val="1800"/>
              </a:spcBef>
              <a:buClr>
                <a:schemeClr val="dk1"/>
              </a:buClr>
              <a:buNone/>
              <a:defRPr/>
            </a:pPr>
            <a:endParaRPr sz="2400">
              <a:solidFill>
                <a:schemeClr val="dk1"/>
              </a:solidFill>
              <a:latin typeface="Verdana"/>
              <a:ea typeface="Verdana"/>
              <a:cs typeface="Verdana"/>
              <a:sym typeface="Verdana"/>
            </a:endParaRPr>
          </a:p>
        </p:txBody>
      </p:sp>
      <p:sp>
        <p:nvSpPr>
          <p:cNvPr id="37892" name="Date Placeholder 4">
            <a:extLst>
              <a:ext uri="{FF2B5EF4-FFF2-40B4-BE49-F238E27FC236}">
                <a16:creationId xmlns:a16="http://schemas.microsoft.com/office/drawing/2014/main" id="{5733A550-643A-42D3-894F-FF4E8C91425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7D4CD73-3F39-4703-8B5F-0640F3166380}" type="datetime1">
              <a:rPr lang="en-US" altLang="en-US" sz="1400"/>
              <a:pPr/>
              <a:t>07/18/2021</a:t>
            </a:fld>
            <a:endParaRPr lang="en-US" altLang="en-US" sz="14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a:extLst>
              <a:ext uri="{FF2B5EF4-FFF2-40B4-BE49-F238E27FC236}">
                <a16:creationId xmlns:a16="http://schemas.microsoft.com/office/drawing/2014/main" id="{EC56D450-3553-4E2B-AD61-E9B70532C037}"/>
              </a:ext>
            </a:extLst>
          </p:cNvPr>
          <p:cNvSpPr txBox="1">
            <a:spLocks noGrp="1"/>
          </p:cNvSpPr>
          <p:nvPr>
            <p:ph type="title"/>
          </p:nvPr>
        </p:nvSpPr>
        <p:spPr>
          <a:xfrm>
            <a:off x="2895600" y="1502281"/>
            <a:ext cx="7620000" cy="1186438"/>
          </a:xfrm>
        </p:spPr>
        <p:txBody>
          <a:bodyPr vert="horz" lIns="91425" tIns="45700" rIns="91425" bIns="45700" rtlCol="0" anchor="ctr">
            <a:spAutoFit/>
          </a:bodyPr>
          <a:lstStyle/>
          <a:p>
            <a:pPr>
              <a:spcBef>
                <a:spcPts val="0"/>
              </a:spcBef>
              <a:buClr>
                <a:srgbClr val="FFFFFF"/>
              </a:buClr>
              <a:buSzPct val="25000"/>
              <a:defRPr/>
            </a:pPr>
            <a:r>
              <a:rPr lang="id-ID" sz="3950">
                <a:solidFill>
                  <a:srgbClr val="FFFFFF"/>
                </a:solidFill>
                <a:latin typeface="Verdana"/>
                <a:ea typeface="Verdana"/>
                <a:cs typeface="Verdana"/>
                <a:sym typeface="Verdana"/>
              </a:rPr>
              <a:t>Profesi dalam Bidang Informatika (ICT)</a:t>
            </a:r>
          </a:p>
        </p:txBody>
      </p:sp>
      <p:sp>
        <p:nvSpPr>
          <p:cNvPr id="21506" name="Shape 325">
            <a:extLst>
              <a:ext uri="{FF2B5EF4-FFF2-40B4-BE49-F238E27FC236}">
                <a16:creationId xmlns:a16="http://schemas.microsoft.com/office/drawing/2014/main" id="{5DD38A6F-DF00-46B8-9531-63179FF0F7D9}"/>
              </a:ext>
            </a:extLst>
          </p:cNvPr>
          <p:cNvSpPr>
            <a:spLocks noGrp="1"/>
          </p:cNvSpPr>
          <p:nvPr>
            <p:ph type="body" idx="1"/>
          </p:nvPr>
        </p:nvSpPr>
        <p:spPr>
          <a:xfrm>
            <a:off x="2895601" y="2743201"/>
            <a:ext cx="7123113" cy="480091"/>
          </a:xfrm>
          <a:solidFill>
            <a:schemeClr val="accent2">
              <a:lumMod val="75000"/>
            </a:schemeClr>
          </a:solidFill>
        </p:spPr>
        <p:txBody>
          <a:bodyPr vert="horz" lIns="91425" tIns="45700" rIns="91425" bIns="45700" rtlCol="0">
            <a:spAutoFit/>
          </a:bodyPr>
          <a:lstStyle/>
          <a:p>
            <a:pPr>
              <a:spcBef>
                <a:spcPct val="0"/>
              </a:spcBef>
              <a:buClr>
                <a:srgbClr val="000000"/>
              </a:buClr>
              <a:defRPr/>
            </a:pPr>
            <a:r>
              <a:rPr lang="en-US" sz="2800" dirty="0" err="1">
                <a:solidFill>
                  <a:srgbClr val="FFFFFF"/>
                </a:solidFill>
                <a:latin typeface="Verdana" pitchFamily="34" charset="0"/>
                <a:ea typeface="Verdana" pitchFamily="34" charset="0"/>
                <a:cs typeface="Verdana" pitchFamily="34" charset="0"/>
                <a:sym typeface="Verdana" pitchFamily="34" charset="0"/>
              </a:rPr>
              <a:t>Contoh</a:t>
            </a:r>
            <a:r>
              <a:rPr lang="en-US" sz="2800" dirty="0">
                <a:solidFill>
                  <a:srgbClr val="FFFFFF"/>
                </a:solidFill>
                <a:latin typeface="Verdana" pitchFamily="34" charset="0"/>
                <a:ea typeface="Verdana" pitchFamily="34" charset="0"/>
                <a:cs typeface="Verdana" pitchFamily="34" charset="0"/>
                <a:sym typeface="Verdana" pitchFamily="34" charset="0"/>
              </a:rPr>
              <a:t> </a:t>
            </a:r>
            <a:r>
              <a:rPr lang="en-US" sz="2800" dirty="0" err="1">
                <a:solidFill>
                  <a:srgbClr val="FFFFFF"/>
                </a:solidFill>
                <a:latin typeface="Verdana" pitchFamily="34" charset="0"/>
                <a:ea typeface="Verdana" pitchFamily="34" charset="0"/>
                <a:cs typeface="Verdana" pitchFamily="34" charset="0"/>
                <a:sym typeface="Verdana" pitchFamily="34" charset="0"/>
              </a:rPr>
              <a:t>Profesi</a:t>
            </a:r>
            <a:r>
              <a:rPr lang="en-US" sz="2800" dirty="0">
                <a:solidFill>
                  <a:srgbClr val="FFFFFF"/>
                </a:solidFill>
                <a:latin typeface="Verdana" pitchFamily="34" charset="0"/>
                <a:ea typeface="Verdana" pitchFamily="34" charset="0"/>
                <a:cs typeface="Verdana" pitchFamily="34" charset="0"/>
                <a:sym typeface="Verdana" pitchFamily="34" charset="0"/>
              </a:rPr>
              <a:t> </a:t>
            </a:r>
            <a:r>
              <a:rPr lang="en-US" sz="2800" dirty="0" err="1">
                <a:solidFill>
                  <a:srgbClr val="FFFFFF"/>
                </a:solidFill>
                <a:latin typeface="Verdana" pitchFamily="34" charset="0"/>
                <a:ea typeface="Verdana" pitchFamily="34" charset="0"/>
                <a:cs typeface="Verdana" pitchFamily="34" charset="0"/>
                <a:sym typeface="Verdana" pitchFamily="34" charset="0"/>
              </a:rPr>
              <a:t>Bidang</a:t>
            </a:r>
            <a:r>
              <a:rPr lang="en-US" sz="2800" dirty="0">
                <a:solidFill>
                  <a:srgbClr val="FFFFFF"/>
                </a:solidFill>
                <a:latin typeface="Verdana" pitchFamily="34" charset="0"/>
                <a:ea typeface="Verdana" pitchFamily="34" charset="0"/>
                <a:cs typeface="Verdana" pitchFamily="34" charset="0"/>
                <a:sym typeface="Verdana" pitchFamily="34" charset="0"/>
              </a:rPr>
              <a:t> IT</a:t>
            </a:r>
          </a:p>
        </p:txBody>
      </p:sp>
      <p:sp>
        <p:nvSpPr>
          <p:cNvPr id="39940" name="Date Placeholder 4">
            <a:extLst>
              <a:ext uri="{FF2B5EF4-FFF2-40B4-BE49-F238E27FC236}">
                <a16:creationId xmlns:a16="http://schemas.microsoft.com/office/drawing/2014/main" id="{AF8A88E1-935D-4092-BF5B-14E986E3651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29A83CD-9D67-4CD7-88D6-A3FF515A79F7}" type="datetime1">
              <a:rPr lang="en-US" altLang="en-US" sz="1400"/>
              <a:pPr/>
              <a:t>07/18/2021</a:t>
            </a:fld>
            <a:endParaRPr lang="en-US" altLang="en-US" sz="140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 name="object 174"/>
          <p:cNvSpPr/>
          <p:nvPr/>
        </p:nvSpPr>
        <p:spPr>
          <a:xfrm>
            <a:off x="4404359" y="1874521"/>
            <a:ext cx="3124200" cy="2081657"/>
          </a:xfrm>
          <a:prstGeom prst="rect">
            <a:avLst/>
          </a:prstGeom>
          <a:blipFill>
            <a:blip r:embed="rId2" cstate="print"/>
            <a:stretch>
              <a:fillRect/>
            </a:stretch>
          </a:blipFill>
        </p:spPr>
        <p:txBody>
          <a:bodyPr wrap="square" lIns="0" tIns="0" rIns="0" bIns="0" rtlCol="0">
            <a:noAutofit/>
          </a:bodyPr>
          <a:lstStyle/>
          <a:p>
            <a:endParaRPr/>
          </a:p>
        </p:txBody>
      </p:sp>
      <p:sp>
        <p:nvSpPr>
          <p:cNvPr id="175" name="object 175"/>
          <p:cNvSpPr/>
          <p:nvPr/>
        </p:nvSpPr>
        <p:spPr>
          <a:xfrm>
            <a:off x="2499359" y="2026920"/>
            <a:ext cx="1752600" cy="1744852"/>
          </a:xfrm>
          <a:prstGeom prst="rect">
            <a:avLst/>
          </a:prstGeom>
          <a:blipFill>
            <a:blip r:embed="rId3" cstate="print"/>
            <a:stretch>
              <a:fillRect/>
            </a:stretch>
          </a:blipFill>
        </p:spPr>
        <p:txBody>
          <a:bodyPr wrap="square" lIns="0" tIns="0" rIns="0" bIns="0" rtlCol="0">
            <a:noAutofit/>
          </a:bodyPr>
          <a:lstStyle/>
          <a:p>
            <a:endParaRPr/>
          </a:p>
        </p:txBody>
      </p:sp>
      <p:sp>
        <p:nvSpPr>
          <p:cNvPr id="176" name="object 176"/>
          <p:cNvSpPr/>
          <p:nvPr/>
        </p:nvSpPr>
        <p:spPr>
          <a:xfrm>
            <a:off x="3352799" y="1905001"/>
            <a:ext cx="1243584" cy="1100327"/>
          </a:xfrm>
          <a:prstGeom prst="rect">
            <a:avLst/>
          </a:prstGeom>
          <a:blipFill>
            <a:blip r:embed="rId4" cstate="print"/>
            <a:stretch>
              <a:fillRect/>
            </a:stretch>
          </a:blipFill>
        </p:spPr>
        <p:txBody>
          <a:bodyPr wrap="square" lIns="0" tIns="0" rIns="0" bIns="0" rtlCol="0">
            <a:noAutofit/>
          </a:bodyPr>
          <a:lstStyle/>
          <a:p>
            <a:endParaRPr/>
          </a:p>
        </p:txBody>
      </p:sp>
      <p:sp>
        <p:nvSpPr>
          <p:cNvPr id="177" name="object 177"/>
          <p:cNvSpPr/>
          <p:nvPr/>
        </p:nvSpPr>
        <p:spPr>
          <a:xfrm>
            <a:off x="3700271" y="1905001"/>
            <a:ext cx="1051560" cy="1100327"/>
          </a:xfrm>
          <a:prstGeom prst="rect">
            <a:avLst/>
          </a:prstGeom>
          <a:blipFill>
            <a:blip r:embed="rId5" cstate="print"/>
            <a:stretch>
              <a:fillRect/>
            </a:stretch>
          </a:blipFill>
        </p:spPr>
        <p:txBody>
          <a:bodyPr wrap="square" lIns="0" tIns="0" rIns="0" bIns="0" rtlCol="0">
            <a:noAutofit/>
          </a:bodyPr>
          <a:lstStyle/>
          <a:p>
            <a:endParaRPr/>
          </a:p>
        </p:txBody>
      </p:sp>
      <p:sp>
        <p:nvSpPr>
          <p:cNvPr id="178" name="object 178"/>
          <p:cNvSpPr/>
          <p:nvPr/>
        </p:nvSpPr>
        <p:spPr>
          <a:xfrm>
            <a:off x="3862831" y="2355596"/>
            <a:ext cx="266572" cy="436372"/>
          </a:xfrm>
          <a:custGeom>
            <a:avLst/>
            <a:gdLst/>
            <a:ahLst/>
            <a:cxnLst/>
            <a:rect l="l" t="t" r="r" b="b"/>
            <a:pathLst>
              <a:path w="266572" h="436372">
                <a:moveTo>
                  <a:pt x="1396" y="414400"/>
                </a:moveTo>
                <a:lnTo>
                  <a:pt x="2666" y="423163"/>
                </a:lnTo>
                <a:lnTo>
                  <a:pt x="6096" y="431800"/>
                </a:lnTo>
                <a:lnTo>
                  <a:pt x="14096" y="436372"/>
                </a:lnTo>
                <a:lnTo>
                  <a:pt x="255142" y="436372"/>
                </a:lnTo>
                <a:lnTo>
                  <a:pt x="262763" y="429133"/>
                </a:lnTo>
                <a:lnTo>
                  <a:pt x="265557" y="418846"/>
                </a:lnTo>
                <a:lnTo>
                  <a:pt x="266572" y="409194"/>
                </a:lnTo>
                <a:lnTo>
                  <a:pt x="266572" y="396366"/>
                </a:lnTo>
                <a:lnTo>
                  <a:pt x="266319" y="391033"/>
                </a:lnTo>
                <a:lnTo>
                  <a:pt x="265684" y="386588"/>
                </a:lnTo>
                <a:lnTo>
                  <a:pt x="265176" y="382270"/>
                </a:lnTo>
                <a:lnTo>
                  <a:pt x="264286" y="378713"/>
                </a:lnTo>
                <a:lnTo>
                  <a:pt x="263016" y="376047"/>
                </a:lnTo>
                <a:lnTo>
                  <a:pt x="261873" y="373379"/>
                </a:lnTo>
                <a:lnTo>
                  <a:pt x="260350" y="371475"/>
                </a:lnTo>
                <a:lnTo>
                  <a:pt x="257047" y="369062"/>
                </a:lnTo>
                <a:lnTo>
                  <a:pt x="253110" y="368426"/>
                </a:lnTo>
                <a:lnTo>
                  <a:pt x="182498" y="368426"/>
                </a:lnTo>
                <a:lnTo>
                  <a:pt x="182498" y="8382"/>
                </a:lnTo>
                <a:lnTo>
                  <a:pt x="181228" y="5461"/>
                </a:lnTo>
                <a:lnTo>
                  <a:pt x="178561" y="3048"/>
                </a:lnTo>
                <a:lnTo>
                  <a:pt x="175767" y="2159"/>
                </a:lnTo>
                <a:lnTo>
                  <a:pt x="173101" y="1397"/>
                </a:lnTo>
                <a:lnTo>
                  <a:pt x="169164" y="888"/>
                </a:lnTo>
                <a:lnTo>
                  <a:pt x="163957" y="508"/>
                </a:lnTo>
                <a:lnTo>
                  <a:pt x="158622" y="253"/>
                </a:lnTo>
                <a:lnTo>
                  <a:pt x="151765" y="0"/>
                </a:lnTo>
                <a:lnTo>
                  <a:pt x="126365" y="253"/>
                </a:lnTo>
                <a:lnTo>
                  <a:pt x="122047" y="381"/>
                </a:lnTo>
                <a:lnTo>
                  <a:pt x="118617" y="508"/>
                </a:lnTo>
                <a:lnTo>
                  <a:pt x="115823" y="888"/>
                </a:lnTo>
                <a:lnTo>
                  <a:pt x="113157" y="1270"/>
                </a:lnTo>
                <a:lnTo>
                  <a:pt x="107696" y="2794"/>
                </a:lnTo>
                <a:lnTo>
                  <a:pt x="105155" y="4445"/>
                </a:lnTo>
                <a:lnTo>
                  <a:pt x="12065" y="64643"/>
                </a:lnTo>
                <a:lnTo>
                  <a:pt x="9397" y="66421"/>
                </a:lnTo>
                <a:lnTo>
                  <a:pt x="7239" y="68072"/>
                </a:lnTo>
                <a:lnTo>
                  <a:pt x="4190" y="71247"/>
                </a:lnTo>
                <a:lnTo>
                  <a:pt x="2031" y="75691"/>
                </a:lnTo>
                <a:lnTo>
                  <a:pt x="1143" y="78232"/>
                </a:lnTo>
                <a:lnTo>
                  <a:pt x="634" y="81152"/>
                </a:lnTo>
                <a:lnTo>
                  <a:pt x="381" y="84582"/>
                </a:lnTo>
                <a:lnTo>
                  <a:pt x="127" y="88011"/>
                </a:lnTo>
                <a:lnTo>
                  <a:pt x="0" y="92456"/>
                </a:lnTo>
                <a:lnTo>
                  <a:pt x="0" y="106299"/>
                </a:lnTo>
                <a:lnTo>
                  <a:pt x="381" y="112902"/>
                </a:lnTo>
                <a:lnTo>
                  <a:pt x="1015" y="117601"/>
                </a:lnTo>
                <a:lnTo>
                  <a:pt x="1650" y="122300"/>
                </a:lnTo>
                <a:lnTo>
                  <a:pt x="2921" y="125602"/>
                </a:lnTo>
                <a:lnTo>
                  <a:pt x="6731" y="129412"/>
                </a:lnTo>
                <a:lnTo>
                  <a:pt x="9397" y="130048"/>
                </a:lnTo>
                <a:lnTo>
                  <a:pt x="12572" y="129412"/>
                </a:lnTo>
                <a:lnTo>
                  <a:pt x="15747" y="128904"/>
                </a:lnTo>
                <a:lnTo>
                  <a:pt x="19939" y="127381"/>
                </a:lnTo>
                <a:lnTo>
                  <a:pt x="25146" y="124968"/>
                </a:lnTo>
                <a:lnTo>
                  <a:pt x="94741" y="86487"/>
                </a:lnTo>
                <a:lnTo>
                  <a:pt x="94741" y="368426"/>
                </a:lnTo>
                <a:lnTo>
                  <a:pt x="12065" y="368426"/>
                </a:lnTo>
                <a:lnTo>
                  <a:pt x="8762" y="370204"/>
                </a:lnTo>
                <a:lnTo>
                  <a:pt x="5715" y="373379"/>
                </a:lnTo>
                <a:lnTo>
                  <a:pt x="4571" y="376047"/>
                </a:lnTo>
                <a:lnTo>
                  <a:pt x="3302" y="378713"/>
                </a:lnTo>
                <a:lnTo>
                  <a:pt x="2412" y="382270"/>
                </a:lnTo>
                <a:lnTo>
                  <a:pt x="1905" y="386588"/>
                </a:lnTo>
                <a:lnTo>
                  <a:pt x="1269" y="391033"/>
                </a:lnTo>
                <a:lnTo>
                  <a:pt x="1015" y="396366"/>
                </a:lnTo>
                <a:lnTo>
                  <a:pt x="1015" y="409194"/>
                </a:lnTo>
                <a:lnTo>
                  <a:pt x="1396" y="414400"/>
                </a:lnTo>
                <a:close/>
              </a:path>
            </a:pathLst>
          </a:custGeom>
          <a:solidFill>
            <a:srgbClr val="000000"/>
          </a:solidFill>
        </p:spPr>
        <p:txBody>
          <a:bodyPr wrap="square" lIns="0" tIns="0" rIns="0" bIns="0" rtlCol="0">
            <a:noAutofit/>
          </a:bodyPr>
          <a:lstStyle/>
          <a:p>
            <a:endParaRPr/>
          </a:p>
        </p:txBody>
      </p:sp>
      <p:sp>
        <p:nvSpPr>
          <p:cNvPr id="179" name="object 179"/>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0" name="object 180"/>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1" name="object 181"/>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2" name="object 182"/>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3" name="object 183"/>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4" name="object 184"/>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5" name="object 185"/>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6" name="object 186"/>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7" name="object 187"/>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8" name="object 188"/>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89" name="object 189"/>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0" name="object 190"/>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1" name="object 191"/>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2" name="object 192"/>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3" name="object 193"/>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4" name="object 194"/>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5" name="object 195"/>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6" name="object 196"/>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7" name="object 197"/>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8" name="object 198"/>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199" name="object 199"/>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0" name="object 200"/>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1" name="object 201"/>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2" name="object 202"/>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3" name="object 203"/>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4" name="object 204"/>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5" name="object 205"/>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6" name="object 206"/>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7" name="object 207"/>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8" name="object 208"/>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09" name="object 209"/>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0" name="object 210"/>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1" name="object 211"/>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2" name="object 212"/>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3" name="object 213"/>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4" name="object 214"/>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5" name="object 215"/>
          <p:cNvSpPr/>
          <p:nvPr/>
        </p:nvSpPr>
        <p:spPr>
          <a:xfrm>
            <a:off x="3847718" y="2340484"/>
            <a:ext cx="296926" cy="466725"/>
          </a:xfrm>
          <a:prstGeom prst="rect">
            <a:avLst/>
          </a:prstGeom>
          <a:blipFill>
            <a:blip r:embed="rId6" cstate="print"/>
            <a:stretch>
              <a:fillRect/>
            </a:stretch>
          </a:blipFill>
        </p:spPr>
        <p:txBody>
          <a:bodyPr wrap="square" lIns="0" tIns="0" rIns="0" bIns="0" rtlCol="0">
            <a:noAutofit/>
          </a:bodyPr>
          <a:lstStyle/>
          <a:p>
            <a:endParaRPr/>
          </a:p>
        </p:txBody>
      </p:sp>
      <p:sp>
        <p:nvSpPr>
          <p:cNvPr id="216" name="object 216"/>
          <p:cNvSpPr/>
          <p:nvPr/>
        </p:nvSpPr>
        <p:spPr>
          <a:xfrm>
            <a:off x="6629399" y="2819399"/>
            <a:ext cx="1243584" cy="1100328"/>
          </a:xfrm>
          <a:prstGeom prst="rect">
            <a:avLst/>
          </a:prstGeom>
          <a:blipFill>
            <a:blip r:embed="rId7" cstate="print"/>
            <a:stretch>
              <a:fillRect/>
            </a:stretch>
          </a:blipFill>
        </p:spPr>
        <p:txBody>
          <a:bodyPr wrap="square" lIns="0" tIns="0" rIns="0" bIns="0" rtlCol="0">
            <a:noAutofit/>
          </a:bodyPr>
          <a:lstStyle/>
          <a:p>
            <a:endParaRPr/>
          </a:p>
        </p:txBody>
      </p:sp>
      <p:sp>
        <p:nvSpPr>
          <p:cNvPr id="217" name="object 217"/>
          <p:cNvSpPr/>
          <p:nvPr/>
        </p:nvSpPr>
        <p:spPr>
          <a:xfrm>
            <a:off x="6976871" y="2819399"/>
            <a:ext cx="1051560" cy="1100328"/>
          </a:xfrm>
          <a:prstGeom prst="rect">
            <a:avLst/>
          </a:prstGeom>
          <a:blipFill>
            <a:blip r:embed="rId5" cstate="print"/>
            <a:stretch>
              <a:fillRect/>
            </a:stretch>
          </a:blipFill>
        </p:spPr>
        <p:txBody>
          <a:bodyPr wrap="square" lIns="0" tIns="0" rIns="0" bIns="0" rtlCol="0">
            <a:noAutofit/>
          </a:bodyPr>
          <a:lstStyle/>
          <a:p>
            <a:endParaRPr/>
          </a:p>
        </p:txBody>
      </p:sp>
      <p:sp>
        <p:nvSpPr>
          <p:cNvPr id="218" name="object 218"/>
          <p:cNvSpPr/>
          <p:nvPr/>
        </p:nvSpPr>
        <p:spPr>
          <a:xfrm>
            <a:off x="7119366" y="3265298"/>
            <a:ext cx="290703" cy="441071"/>
          </a:xfrm>
          <a:custGeom>
            <a:avLst/>
            <a:gdLst/>
            <a:ahLst/>
            <a:cxnLst/>
            <a:rect l="l" t="t" r="r" b="b"/>
            <a:pathLst>
              <a:path w="290703" h="441071">
                <a:moveTo>
                  <a:pt x="15113" y="439674"/>
                </a:moveTo>
                <a:lnTo>
                  <a:pt x="18669" y="440563"/>
                </a:lnTo>
                <a:lnTo>
                  <a:pt x="22860" y="441071"/>
                </a:lnTo>
                <a:lnTo>
                  <a:pt x="279146" y="441071"/>
                </a:lnTo>
                <a:lnTo>
                  <a:pt x="282956" y="439166"/>
                </a:lnTo>
                <a:lnTo>
                  <a:pt x="286131" y="435991"/>
                </a:lnTo>
                <a:lnTo>
                  <a:pt x="287274" y="433070"/>
                </a:lnTo>
                <a:lnTo>
                  <a:pt x="288417" y="430149"/>
                </a:lnTo>
                <a:lnTo>
                  <a:pt x="289306" y="426339"/>
                </a:lnTo>
                <a:lnTo>
                  <a:pt x="289814" y="421767"/>
                </a:lnTo>
                <a:lnTo>
                  <a:pt x="290322" y="417195"/>
                </a:lnTo>
                <a:lnTo>
                  <a:pt x="290703" y="411734"/>
                </a:lnTo>
                <a:lnTo>
                  <a:pt x="290703" y="399034"/>
                </a:lnTo>
                <a:lnTo>
                  <a:pt x="289687" y="389000"/>
                </a:lnTo>
                <a:lnTo>
                  <a:pt x="288036" y="380746"/>
                </a:lnTo>
                <a:lnTo>
                  <a:pt x="285242" y="375158"/>
                </a:lnTo>
                <a:lnTo>
                  <a:pt x="279908" y="370459"/>
                </a:lnTo>
                <a:lnTo>
                  <a:pt x="275590" y="369697"/>
                </a:lnTo>
                <a:lnTo>
                  <a:pt x="104775" y="369697"/>
                </a:lnTo>
                <a:lnTo>
                  <a:pt x="155321" y="317881"/>
                </a:lnTo>
                <a:lnTo>
                  <a:pt x="167045" y="306133"/>
                </a:lnTo>
                <a:lnTo>
                  <a:pt x="176815" y="296098"/>
                </a:lnTo>
                <a:lnTo>
                  <a:pt x="185984" y="286430"/>
                </a:lnTo>
                <a:lnTo>
                  <a:pt x="194554" y="277123"/>
                </a:lnTo>
                <a:lnTo>
                  <a:pt x="202523" y="268174"/>
                </a:lnTo>
                <a:lnTo>
                  <a:pt x="209892" y="259579"/>
                </a:lnTo>
                <a:lnTo>
                  <a:pt x="216662" y="251333"/>
                </a:lnTo>
                <a:lnTo>
                  <a:pt x="225365" y="240239"/>
                </a:lnTo>
                <a:lnTo>
                  <a:pt x="233385" y="229365"/>
                </a:lnTo>
                <a:lnTo>
                  <a:pt x="240577" y="218890"/>
                </a:lnTo>
                <a:lnTo>
                  <a:pt x="246940" y="208813"/>
                </a:lnTo>
                <a:lnTo>
                  <a:pt x="252476" y="199136"/>
                </a:lnTo>
                <a:lnTo>
                  <a:pt x="262386" y="178003"/>
                </a:lnTo>
                <a:lnTo>
                  <a:pt x="266449" y="166294"/>
                </a:lnTo>
                <a:lnTo>
                  <a:pt x="269240" y="155067"/>
                </a:lnTo>
                <a:lnTo>
                  <a:pt x="271735" y="139006"/>
                </a:lnTo>
                <a:lnTo>
                  <a:pt x="272820" y="126342"/>
                </a:lnTo>
                <a:lnTo>
                  <a:pt x="273177" y="113537"/>
                </a:lnTo>
                <a:lnTo>
                  <a:pt x="272955" y="105650"/>
                </a:lnTo>
                <a:lnTo>
                  <a:pt x="271588" y="92822"/>
                </a:lnTo>
                <a:lnTo>
                  <a:pt x="268958" y="80465"/>
                </a:lnTo>
                <a:lnTo>
                  <a:pt x="265049" y="68580"/>
                </a:lnTo>
                <a:lnTo>
                  <a:pt x="256567" y="51884"/>
                </a:lnTo>
                <a:lnTo>
                  <a:pt x="249005" y="41658"/>
                </a:lnTo>
                <a:lnTo>
                  <a:pt x="240030" y="32385"/>
                </a:lnTo>
                <a:lnTo>
                  <a:pt x="222357" y="19495"/>
                </a:lnTo>
                <a:lnTo>
                  <a:pt x="210816" y="13608"/>
                </a:lnTo>
                <a:lnTo>
                  <a:pt x="198120" y="8636"/>
                </a:lnTo>
                <a:lnTo>
                  <a:pt x="178616" y="3523"/>
                </a:lnTo>
                <a:lnTo>
                  <a:pt x="166168" y="1570"/>
                </a:lnTo>
                <a:lnTo>
                  <a:pt x="152944" y="393"/>
                </a:lnTo>
                <a:lnTo>
                  <a:pt x="138938" y="0"/>
                </a:lnTo>
                <a:lnTo>
                  <a:pt x="135595" y="25"/>
                </a:lnTo>
                <a:lnTo>
                  <a:pt x="122705" y="616"/>
                </a:lnTo>
                <a:lnTo>
                  <a:pt x="110104" y="1969"/>
                </a:lnTo>
                <a:lnTo>
                  <a:pt x="97790" y="4063"/>
                </a:lnTo>
                <a:lnTo>
                  <a:pt x="85344" y="6848"/>
                </a:lnTo>
                <a:lnTo>
                  <a:pt x="73076" y="10190"/>
                </a:lnTo>
                <a:lnTo>
                  <a:pt x="61595" y="13970"/>
                </a:lnTo>
                <a:lnTo>
                  <a:pt x="44363" y="20844"/>
                </a:lnTo>
                <a:lnTo>
                  <a:pt x="34036" y="26035"/>
                </a:lnTo>
                <a:lnTo>
                  <a:pt x="21336" y="33527"/>
                </a:lnTo>
                <a:lnTo>
                  <a:pt x="18542" y="36195"/>
                </a:lnTo>
                <a:lnTo>
                  <a:pt x="15748" y="38862"/>
                </a:lnTo>
                <a:lnTo>
                  <a:pt x="12700" y="43052"/>
                </a:lnTo>
                <a:lnTo>
                  <a:pt x="10668" y="47244"/>
                </a:lnTo>
                <a:lnTo>
                  <a:pt x="9398" y="52324"/>
                </a:lnTo>
                <a:lnTo>
                  <a:pt x="8890" y="55372"/>
                </a:lnTo>
                <a:lnTo>
                  <a:pt x="8509" y="58800"/>
                </a:lnTo>
                <a:lnTo>
                  <a:pt x="8255" y="62230"/>
                </a:lnTo>
                <a:lnTo>
                  <a:pt x="8001" y="66548"/>
                </a:lnTo>
                <a:lnTo>
                  <a:pt x="8001" y="79248"/>
                </a:lnTo>
                <a:lnTo>
                  <a:pt x="8255" y="85725"/>
                </a:lnTo>
                <a:lnTo>
                  <a:pt x="8890" y="90932"/>
                </a:lnTo>
                <a:lnTo>
                  <a:pt x="9398" y="96265"/>
                </a:lnTo>
                <a:lnTo>
                  <a:pt x="10160" y="100457"/>
                </a:lnTo>
                <a:lnTo>
                  <a:pt x="11049" y="103505"/>
                </a:lnTo>
                <a:lnTo>
                  <a:pt x="11938" y="106680"/>
                </a:lnTo>
                <a:lnTo>
                  <a:pt x="13081" y="108838"/>
                </a:lnTo>
                <a:lnTo>
                  <a:pt x="16002" y="111506"/>
                </a:lnTo>
                <a:lnTo>
                  <a:pt x="19685" y="112268"/>
                </a:lnTo>
                <a:lnTo>
                  <a:pt x="22606" y="112268"/>
                </a:lnTo>
                <a:lnTo>
                  <a:pt x="26670" y="110489"/>
                </a:lnTo>
                <a:lnTo>
                  <a:pt x="31750" y="107061"/>
                </a:lnTo>
                <a:lnTo>
                  <a:pt x="36957" y="103632"/>
                </a:lnTo>
                <a:lnTo>
                  <a:pt x="43307" y="99822"/>
                </a:lnTo>
                <a:lnTo>
                  <a:pt x="51054" y="95631"/>
                </a:lnTo>
                <a:lnTo>
                  <a:pt x="65236" y="89058"/>
                </a:lnTo>
                <a:lnTo>
                  <a:pt x="77851" y="84455"/>
                </a:lnTo>
                <a:lnTo>
                  <a:pt x="86838" y="82024"/>
                </a:lnTo>
                <a:lnTo>
                  <a:pt x="99282" y="80049"/>
                </a:lnTo>
                <a:lnTo>
                  <a:pt x="112903" y="79375"/>
                </a:lnTo>
                <a:lnTo>
                  <a:pt x="122174" y="79375"/>
                </a:lnTo>
                <a:lnTo>
                  <a:pt x="130302" y="80772"/>
                </a:lnTo>
                <a:lnTo>
                  <a:pt x="137287" y="83565"/>
                </a:lnTo>
                <a:lnTo>
                  <a:pt x="144145" y="86360"/>
                </a:lnTo>
                <a:lnTo>
                  <a:pt x="149987" y="90297"/>
                </a:lnTo>
                <a:lnTo>
                  <a:pt x="154559" y="95123"/>
                </a:lnTo>
                <a:lnTo>
                  <a:pt x="159131" y="100075"/>
                </a:lnTo>
                <a:lnTo>
                  <a:pt x="162560" y="105790"/>
                </a:lnTo>
                <a:lnTo>
                  <a:pt x="164973" y="112395"/>
                </a:lnTo>
                <a:lnTo>
                  <a:pt x="167259" y="118999"/>
                </a:lnTo>
                <a:lnTo>
                  <a:pt x="168402" y="125984"/>
                </a:lnTo>
                <a:lnTo>
                  <a:pt x="168401" y="133493"/>
                </a:lnTo>
                <a:lnTo>
                  <a:pt x="167711" y="145792"/>
                </a:lnTo>
                <a:lnTo>
                  <a:pt x="165608" y="158750"/>
                </a:lnTo>
                <a:lnTo>
                  <a:pt x="160508" y="175528"/>
                </a:lnTo>
                <a:lnTo>
                  <a:pt x="155067" y="188087"/>
                </a:lnTo>
                <a:lnTo>
                  <a:pt x="148225" y="200765"/>
                </a:lnTo>
                <a:lnTo>
                  <a:pt x="141482" y="211703"/>
                </a:lnTo>
                <a:lnTo>
                  <a:pt x="133604" y="223265"/>
                </a:lnTo>
                <a:lnTo>
                  <a:pt x="123958" y="235971"/>
                </a:lnTo>
                <a:lnTo>
                  <a:pt x="116011" y="245528"/>
                </a:lnTo>
                <a:lnTo>
                  <a:pt x="107161" y="255517"/>
                </a:lnTo>
                <a:lnTo>
                  <a:pt x="97409" y="265938"/>
                </a:lnTo>
                <a:lnTo>
                  <a:pt x="22479" y="346329"/>
                </a:lnTo>
                <a:lnTo>
                  <a:pt x="17907" y="351028"/>
                </a:lnTo>
                <a:lnTo>
                  <a:pt x="14351" y="355346"/>
                </a:lnTo>
                <a:lnTo>
                  <a:pt x="11557" y="359156"/>
                </a:lnTo>
                <a:lnTo>
                  <a:pt x="8763" y="363093"/>
                </a:lnTo>
                <a:lnTo>
                  <a:pt x="6477" y="367156"/>
                </a:lnTo>
                <a:lnTo>
                  <a:pt x="4699" y="371221"/>
                </a:lnTo>
                <a:lnTo>
                  <a:pt x="2921" y="375412"/>
                </a:lnTo>
                <a:lnTo>
                  <a:pt x="1651" y="380111"/>
                </a:lnTo>
                <a:lnTo>
                  <a:pt x="1016" y="385318"/>
                </a:lnTo>
                <a:lnTo>
                  <a:pt x="381" y="390525"/>
                </a:lnTo>
                <a:lnTo>
                  <a:pt x="0" y="396875"/>
                </a:lnTo>
                <a:lnTo>
                  <a:pt x="0" y="411988"/>
                </a:lnTo>
                <a:lnTo>
                  <a:pt x="508" y="418465"/>
                </a:lnTo>
                <a:lnTo>
                  <a:pt x="1524" y="423291"/>
                </a:lnTo>
                <a:lnTo>
                  <a:pt x="2540" y="428244"/>
                </a:lnTo>
                <a:lnTo>
                  <a:pt x="4064" y="431927"/>
                </a:lnTo>
                <a:lnTo>
                  <a:pt x="6350" y="434594"/>
                </a:lnTo>
                <a:lnTo>
                  <a:pt x="8636" y="437134"/>
                </a:lnTo>
                <a:lnTo>
                  <a:pt x="11430" y="438785"/>
                </a:lnTo>
                <a:lnTo>
                  <a:pt x="15113" y="439674"/>
                </a:lnTo>
                <a:close/>
              </a:path>
            </a:pathLst>
          </a:custGeom>
          <a:solidFill>
            <a:srgbClr val="000000"/>
          </a:solidFill>
        </p:spPr>
        <p:txBody>
          <a:bodyPr wrap="square" lIns="0" tIns="0" rIns="0" bIns="0" rtlCol="0">
            <a:noAutofit/>
          </a:bodyPr>
          <a:lstStyle/>
          <a:p>
            <a:endParaRPr/>
          </a:p>
        </p:txBody>
      </p:sp>
      <p:sp>
        <p:nvSpPr>
          <p:cNvPr id="219" name="object 219"/>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0" name="object 220"/>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1" name="object 221"/>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2" name="object 222"/>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3" name="object 223"/>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4" name="object 224"/>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5" name="object 225"/>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6" name="object 226"/>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7" name="object 227"/>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8" name="object 228"/>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29" name="object 229"/>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0" name="object 230"/>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1" name="object 231"/>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2" name="object 232"/>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3" name="object 233"/>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4" name="object 234"/>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5" name="object 235"/>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6" name="object 236"/>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7" name="object 237"/>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8" name="object 238"/>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39" name="object 239"/>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0" name="object 240"/>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1" name="object 241"/>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2" name="object 242"/>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3" name="object 243"/>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4" name="object 244"/>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5" name="object 245"/>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6" name="object 246"/>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7" name="object 247"/>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8" name="object 248"/>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49" name="object 249"/>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0" name="object 250"/>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1" name="object 251"/>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2" name="object 252"/>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3" name="object 253"/>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4" name="object 254"/>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5" name="object 255"/>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6" name="object 256"/>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7" name="object 257"/>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8" name="object 258"/>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59" name="object 259"/>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60" name="object 260"/>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261" name="object 261"/>
          <p:cNvSpPr/>
          <p:nvPr/>
        </p:nvSpPr>
        <p:spPr>
          <a:xfrm>
            <a:off x="7104126" y="3250184"/>
            <a:ext cx="321183" cy="471424"/>
          </a:xfrm>
          <a:prstGeom prst="rect">
            <a:avLst/>
          </a:prstGeom>
          <a:blipFill>
            <a:blip r:embed="rId8" cstate="print"/>
            <a:stretch>
              <a:fillRect/>
            </a:stretch>
          </a:blipFill>
        </p:spPr>
        <p:txBody>
          <a:bodyPr wrap="square" lIns="0" tIns="0" rIns="0" bIns="0" rtlCol="0">
            <a:noAutofit/>
          </a:bodyPr>
          <a:lstStyle/>
          <a:p>
            <a:endParaRPr/>
          </a:p>
        </p:txBody>
      </p:sp>
      <p:sp>
        <p:nvSpPr>
          <p:cNvPr id="56" name="object 56"/>
          <p:cNvSpPr/>
          <p:nvPr/>
        </p:nvSpPr>
        <p:spPr>
          <a:xfrm>
            <a:off x="7708392" y="1578864"/>
            <a:ext cx="2298191" cy="569976"/>
          </a:xfrm>
          <a:prstGeom prst="rect">
            <a:avLst/>
          </a:prstGeom>
          <a:blipFill>
            <a:blip r:embed="rId9" cstate="print"/>
            <a:stretch>
              <a:fillRect/>
            </a:stretch>
          </a:blipFill>
        </p:spPr>
        <p:txBody>
          <a:bodyPr wrap="square" lIns="0" tIns="0" rIns="0" bIns="0" rtlCol="0">
            <a:noAutofit/>
          </a:bodyPr>
          <a:lstStyle/>
          <a:p>
            <a:endParaRPr/>
          </a:p>
        </p:txBody>
      </p:sp>
      <p:sp>
        <p:nvSpPr>
          <p:cNvPr id="57" name="object 57"/>
          <p:cNvSpPr/>
          <p:nvPr/>
        </p:nvSpPr>
        <p:spPr>
          <a:xfrm>
            <a:off x="9543287" y="1578864"/>
            <a:ext cx="1450848" cy="569976"/>
          </a:xfrm>
          <a:prstGeom prst="rect">
            <a:avLst/>
          </a:prstGeom>
          <a:blipFill>
            <a:blip r:embed="rId10" cstate="print"/>
            <a:stretch>
              <a:fillRect/>
            </a:stretch>
          </a:blipFill>
        </p:spPr>
        <p:txBody>
          <a:bodyPr wrap="square" lIns="0" tIns="0" rIns="0" bIns="0" rtlCol="0">
            <a:noAutofit/>
          </a:bodyPr>
          <a:lstStyle/>
          <a:p>
            <a:endParaRPr/>
          </a:p>
        </p:txBody>
      </p:sp>
      <p:sp>
        <p:nvSpPr>
          <p:cNvPr id="58" name="object 58"/>
          <p:cNvSpPr/>
          <p:nvPr/>
        </p:nvSpPr>
        <p:spPr>
          <a:xfrm>
            <a:off x="10530839" y="1578864"/>
            <a:ext cx="536448" cy="569976"/>
          </a:xfrm>
          <a:prstGeom prst="rect">
            <a:avLst/>
          </a:prstGeom>
          <a:blipFill>
            <a:blip r:embed="rId11" cstate="print"/>
            <a:stretch>
              <a:fillRect/>
            </a:stretch>
          </a:blipFill>
        </p:spPr>
        <p:txBody>
          <a:bodyPr wrap="square" lIns="0" tIns="0" rIns="0" bIns="0" rtlCol="0">
            <a:noAutofit/>
          </a:bodyPr>
          <a:lstStyle/>
          <a:p>
            <a:endParaRPr/>
          </a:p>
        </p:txBody>
      </p:sp>
      <p:sp>
        <p:nvSpPr>
          <p:cNvPr id="59" name="object 59"/>
          <p:cNvSpPr/>
          <p:nvPr/>
        </p:nvSpPr>
        <p:spPr>
          <a:xfrm>
            <a:off x="10603991" y="1578864"/>
            <a:ext cx="542544" cy="569976"/>
          </a:xfrm>
          <a:prstGeom prst="rect">
            <a:avLst/>
          </a:prstGeom>
          <a:blipFill>
            <a:blip r:embed="rId12" cstate="print"/>
            <a:stretch>
              <a:fillRect/>
            </a:stretch>
          </a:blipFill>
        </p:spPr>
        <p:txBody>
          <a:bodyPr wrap="square" lIns="0" tIns="0" rIns="0" bIns="0" rtlCol="0">
            <a:noAutofit/>
          </a:bodyPr>
          <a:lstStyle/>
          <a:p>
            <a:endParaRPr/>
          </a:p>
        </p:txBody>
      </p:sp>
      <p:sp>
        <p:nvSpPr>
          <p:cNvPr id="60" name="object 60"/>
          <p:cNvSpPr/>
          <p:nvPr/>
        </p:nvSpPr>
        <p:spPr>
          <a:xfrm>
            <a:off x="8415527" y="2005584"/>
            <a:ext cx="1871472" cy="569976"/>
          </a:xfrm>
          <a:prstGeom prst="rect">
            <a:avLst/>
          </a:prstGeom>
          <a:blipFill>
            <a:blip r:embed="rId13" cstate="print"/>
            <a:stretch>
              <a:fillRect/>
            </a:stretch>
          </a:blipFill>
        </p:spPr>
        <p:txBody>
          <a:bodyPr wrap="square" lIns="0" tIns="0" rIns="0" bIns="0" rtlCol="0">
            <a:noAutofit/>
          </a:bodyPr>
          <a:lstStyle/>
          <a:p>
            <a:endParaRPr/>
          </a:p>
        </p:txBody>
      </p:sp>
      <p:sp>
        <p:nvSpPr>
          <p:cNvPr id="61" name="object 61"/>
          <p:cNvSpPr/>
          <p:nvPr/>
        </p:nvSpPr>
        <p:spPr>
          <a:xfrm>
            <a:off x="9823703" y="2005584"/>
            <a:ext cx="542544" cy="569976"/>
          </a:xfrm>
          <a:prstGeom prst="rect">
            <a:avLst/>
          </a:prstGeom>
          <a:blipFill>
            <a:blip r:embed="rId12" cstate="print"/>
            <a:stretch>
              <a:fillRect/>
            </a:stretch>
          </a:blipFill>
        </p:spPr>
        <p:txBody>
          <a:bodyPr wrap="square" lIns="0" tIns="0" rIns="0" bIns="0" rtlCol="0">
            <a:noAutofit/>
          </a:bodyPr>
          <a:lstStyle/>
          <a:p>
            <a:endParaRPr/>
          </a:p>
        </p:txBody>
      </p:sp>
      <p:sp>
        <p:nvSpPr>
          <p:cNvPr id="62" name="object 62"/>
          <p:cNvSpPr/>
          <p:nvPr/>
        </p:nvSpPr>
        <p:spPr>
          <a:xfrm>
            <a:off x="9504679" y="1951990"/>
            <a:ext cx="56006" cy="44830"/>
          </a:xfrm>
          <a:custGeom>
            <a:avLst/>
            <a:gdLst/>
            <a:ahLst/>
            <a:cxnLst/>
            <a:rect l="l" t="t" r="r" b="b"/>
            <a:pathLst>
              <a:path w="56006" h="44830">
                <a:moveTo>
                  <a:pt x="39243" y="0"/>
                </a:moveTo>
                <a:lnTo>
                  <a:pt x="32257" y="0"/>
                </a:lnTo>
                <a:lnTo>
                  <a:pt x="26161" y="507"/>
                </a:lnTo>
                <a:lnTo>
                  <a:pt x="21208" y="1524"/>
                </a:lnTo>
                <a:lnTo>
                  <a:pt x="16255" y="2539"/>
                </a:lnTo>
                <a:lnTo>
                  <a:pt x="12191" y="4190"/>
                </a:lnTo>
                <a:lnTo>
                  <a:pt x="9016" y="6222"/>
                </a:lnTo>
                <a:lnTo>
                  <a:pt x="5841" y="8381"/>
                </a:lnTo>
                <a:lnTo>
                  <a:pt x="3555" y="10794"/>
                </a:lnTo>
                <a:lnTo>
                  <a:pt x="2158" y="13842"/>
                </a:lnTo>
                <a:lnTo>
                  <a:pt x="634" y="16763"/>
                </a:lnTo>
                <a:lnTo>
                  <a:pt x="0" y="20192"/>
                </a:lnTo>
                <a:lnTo>
                  <a:pt x="0" y="24002"/>
                </a:lnTo>
                <a:lnTo>
                  <a:pt x="0" y="30479"/>
                </a:lnTo>
                <a:lnTo>
                  <a:pt x="2031" y="35559"/>
                </a:lnTo>
                <a:lnTo>
                  <a:pt x="6096" y="39369"/>
                </a:lnTo>
                <a:lnTo>
                  <a:pt x="10286" y="43052"/>
                </a:lnTo>
                <a:lnTo>
                  <a:pt x="16001" y="44830"/>
                </a:lnTo>
                <a:lnTo>
                  <a:pt x="23240" y="44830"/>
                </a:lnTo>
                <a:lnTo>
                  <a:pt x="29463" y="44830"/>
                </a:lnTo>
                <a:lnTo>
                  <a:pt x="35051" y="43306"/>
                </a:lnTo>
                <a:lnTo>
                  <a:pt x="40258" y="40131"/>
                </a:lnTo>
                <a:lnTo>
                  <a:pt x="45465" y="37083"/>
                </a:lnTo>
                <a:lnTo>
                  <a:pt x="50673" y="32512"/>
                </a:lnTo>
                <a:lnTo>
                  <a:pt x="56006" y="26415"/>
                </a:lnTo>
                <a:lnTo>
                  <a:pt x="56006" y="0"/>
                </a:lnTo>
                <a:lnTo>
                  <a:pt x="39243" y="0"/>
                </a:lnTo>
                <a:close/>
              </a:path>
            </a:pathLst>
          </a:custGeom>
          <a:ln w="18288">
            <a:solidFill>
              <a:srgbClr val="D63936"/>
            </a:solidFill>
          </a:ln>
        </p:spPr>
        <p:txBody>
          <a:bodyPr wrap="square" lIns="0" tIns="0" rIns="0" bIns="0" rtlCol="0">
            <a:noAutofit/>
          </a:bodyPr>
          <a:lstStyle/>
          <a:p>
            <a:endParaRPr/>
          </a:p>
        </p:txBody>
      </p:sp>
      <p:sp>
        <p:nvSpPr>
          <p:cNvPr id="63" name="object 63"/>
          <p:cNvSpPr/>
          <p:nvPr/>
        </p:nvSpPr>
        <p:spPr>
          <a:xfrm>
            <a:off x="8733535" y="1951990"/>
            <a:ext cx="56006" cy="44830"/>
          </a:xfrm>
          <a:custGeom>
            <a:avLst/>
            <a:gdLst/>
            <a:ahLst/>
            <a:cxnLst/>
            <a:rect l="l" t="t" r="r" b="b"/>
            <a:pathLst>
              <a:path w="56006" h="44830">
                <a:moveTo>
                  <a:pt x="39243" y="0"/>
                </a:moveTo>
                <a:lnTo>
                  <a:pt x="32258" y="0"/>
                </a:lnTo>
                <a:lnTo>
                  <a:pt x="26162" y="507"/>
                </a:lnTo>
                <a:lnTo>
                  <a:pt x="21209" y="1524"/>
                </a:lnTo>
                <a:lnTo>
                  <a:pt x="16256" y="2539"/>
                </a:lnTo>
                <a:lnTo>
                  <a:pt x="12191" y="4190"/>
                </a:lnTo>
                <a:lnTo>
                  <a:pt x="9016" y="6222"/>
                </a:lnTo>
                <a:lnTo>
                  <a:pt x="5841" y="8381"/>
                </a:lnTo>
                <a:lnTo>
                  <a:pt x="3556" y="10794"/>
                </a:lnTo>
                <a:lnTo>
                  <a:pt x="2159" y="13842"/>
                </a:lnTo>
                <a:lnTo>
                  <a:pt x="635" y="16763"/>
                </a:lnTo>
                <a:lnTo>
                  <a:pt x="0" y="20192"/>
                </a:lnTo>
                <a:lnTo>
                  <a:pt x="0" y="24002"/>
                </a:lnTo>
                <a:lnTo>
                  <a:pt x="0" y="30479"/>
                </a:lnTo>
                <a:lnTo>
                  <a:pt x="2032" y="35559"/>
                </a:lnTo>
                <a:lnTo>
                  <a:pt x="6096" y="39369"/>
                </a:lnTo>
                <a:lnTo>
                  <a:pt x="10287" y="43052"/>
                </a:lnTo>
                <a:lnTo>
                  <a:pt x="16001" y="44830"/>
                </a:lnTo>
                <a:lnTo>
                  <a:pt x="23240" y="44830"/>
                </a:lnTo>
                <a:lnTo>
                  <a:pt x="29463" y="44830"/>
                </a:lnTo>
                <a:lnTo>
                  <a:pt x="35051" y="43306"/>
                </a:lnTo>
                <a:lnTo>
                  <a:pt x="40258" y="40131"/>
                </a:lnTo>
                <a:lnTo>
                  <a:pt x="45466" y="37083"/>
                </a:lnTo>
                <a:lnTo>
                  <a:pt x="50673" y="32512"/>
                </a:lnTo>
                <a:lnTo>
                  <a:pt x="56006" y="26415"/>
                </a:lnTo>
                <a:lnTo>
                  <a:pt x="56006" y="0"/>
                </a:lnTo>
                <a:lnTo>
                  <a:pt x="39243" y="0"/>
                </a:lnTo>
                <a:close/>
              </a:path>
            </a:pathLst>
          </a:custGeom>
          <a:ln w="18288">
            <a:solidFill>
              <a:srgbClr val="D63936"/>
            </a:solidFill>
          </a:ln>
        </p:spPr>
        <p:txBody>
          <a:bodyPr wrap="square" lIns="0" tIns="0" rIns="0" bIns="0" rtlCol="0">
            <a:noAutofit/>
          </a:bodyPr>
          <a:lstStyle/>
          <a:p>
            <a:endParaRPr/>
          </a:p>
        </p:txBody>
      </p:sp>
      <p:sp>
        <p:nvSpPr>
          <p:cNvPr id="64" name="object 64"/>
          <p:cNvSpPr/>
          <p:nvPr/>
        </p:nvSpPr>
        <p:spPr>
          <a:xfrm>
            <a:off x="8253348" y="1890141"/>
            <a:ext cx="66928" cy="100456"/>
          </a:xfrm>
          <a:custGeom>
            <a:avLst/>
            <a:gdLst/>
            <a:ahLst/>
            <a:cxnLst/>
            <a:rect l="l" t="t" r="r" b="b"/>
            <a:pathLst>
              <a:path w="66928" h="100456">
                <a:moveTo>
                  <a:pt x="36449" y="0"/>
                </a:moveTo>
                <a:lnTo>
                  <a:pt x="33527" y="0"/>
                </a:lnTo>
                <a:lnTo>
                  <a:pt x="30607" y="380"/>
                </a:lnTo>
                <a:lnTo>
                  <a:pt x="27812" y="1269"/>
                </a:lnTo>
                <a:lnTo>
                  <a:pt x="25019" y="2158"/>
                </a:lnTo>
                <a:lnTo>
                  <a:pt x="22098" y="3555"/>
                </a:lnTo>
                <a:lnTo>
                  <a:pt x="19050" y="5587"/>
                </a:lnTo>
                <a:lnTo>
                  <a:pt x="16128" y="7492"/>
                </a:lnTo>
                <a:lnTo>
                  <a:pt x="13081" y="10159"/>
                </a:lnTo>
                <a:lnTo>
                  <a:pt x="9906" y="13207"/>
                </a:lnTo>
                <a:lnTo>
                  <a:pt x="6858" y="16382"/>
                </a:lnTo>
                <a:lnTo>
                  <a:pt x="3556" y="20319"/>
                </a:lnTo>
                <a:lnTo>
                  <a:pt x="0" y="24891"/>
                </a:lnTo>
                <a:lnTo>
                  <a:pt x="0" y="76073"/>
                </a:lnTo>
                <a:lnTo>
                  <a:pt x="6223" y="83819"/>
                </a:lnTo>
                <a:lnTo>
                  <a:pt x="12064" y="89915"/>
                </a:lnTo>
                <a:lnTo>
                  <a:pt x="17652" y="94106"/>
                </a:lnTo>
                <a:lnTo>
                  <a:pt x="23240" y="98298"/>
                </a:lnTo>
                <a:lnTo>
                  <a:pt x="28956" y="100456"/>
                </a:lnTo>
                <a:lnTo>
                  <a:pt x="35051" y="100456"/>
                </a:lnTo>
                <a:lnTo>
                  <a:pt x="40766" y="100456"/>
                </a:lnTo>
                <a:lnTo>
                  <a:pt x="45593" y="99059"/>
                </a:lnTo>
                <a:lnTo>
                  <a:pt x="49530" y="96138"/>
                </a:lnTo>
                <a:lnTo>
                  <a:pt x="53594" y="93217"/>
                </a:lnTo>
                <a:lnTo>
                  <a:pt x="56896" y="89407"/>
                </a:lnTo>
                <a:lnTo>
                  <a:pt x="59436" y="84708"/>
                </a:lnTo>
                <a:lnTo>
                  <a:pt x="61975" y="80009"/>
                </a:lnTo>
                <a:lnTo>
                  <a:pt x="63881" y="74675"/>
                </a:lnTo>
                <a:lnTo>
                  <a:pt x="65024" y="68833"/>
                </a:lnTo>
                <a:lnTo>
                  <a:pt x="66294" y="62864"/>
                </a:lnTo>
                <a:lnTo>
                  <a:pt x="66928" y="56895"/>
                </a:lnTo>
                <a:lnTo>
                  <a:pt x="66928" y="51053"/>
                </a:lnTo>
                <a:lnTo>
                  <a:pt x="66928" y="44450"/>
                </a:lnTo>
                <a:lnTo>
                  <a:pt x="66421" y="38100"/>
                </a:lnTo>
                <a:lnTo>
                  <a:pt x="65405" y="32003"/>
                </a:lnTo>
                <a:lnTo>
                  <a:pt x="64388" y="25907"/>
                </a:lnTo>
                <a:lnTo>
                  <a:pt x="62737" y="20446"/>
                </a:lnTo>
                <a:lnTo>
                  <a:pt x="60325" y="15620"/>
                </a:lnTo>
                <a:lnTo>
                  <a:pt x="58038" y="10921"/>
                </a:lnTo>
                <a:lnTo>
                  <a:pt x="54863" y="7112"/>
                </a:lnTo>
                <a:lnTo>
                  <a:pt x="50926" y="4317"/>
                </a:lnTo>
                <a:lnTo>
                  <a:pt x="47116" y="1396"/>
                </a:lnTo>
                <a:lnTo>
                  <a:pt x="42290" y="0"/>
                </a:lnTo>
                <a:lnTo>
                  <a:pt x="36449" y="0"/>
                </a:lnTo>
                <a:close/>
              </a:path>
            </a:pathLst>
          </a:custGeom>
          <a:ln w="18288">
            <a:solidFill>
              <a:srgbClr val="D63936"/>
            </a:solidFill>
          </a:ln>
        </p:spPr>
        <p:txBody>
          <a:bodyPr wrap="square" lIns="0" tIns="0" rIns="0" bIns="0" rtlCol="0">
            <a:noAutofit/>
          </a:bodyPr>
          <a:lstStyle/>
          <a:p>
            <a:endParaRPr/>
          </a:p>
        </p:txBody>
      </p:sp>
      <p:sp>
        <p:nvSpPr>
          <p:cNvPr id="65" name="object 65"/>
          <p:cNvSpPr/>
          <p:nvPr/>
        </p:nvSpPr>
        <p:spPr>
          <a:xfrm>
            <a:off x="9123043" y="1887348"/>
            <a:ext cx="76200" cy="105537"/>
          </a:xfrm>
          <a:custGeom>
            <a:avLst/>
            <a:gdLst/>
            <a:ahLst/>
            <a:cxnLst/>
            <a:rect l="l" t="t" r="r" b="b"/>
            <a:pathLst>
              <a:path w="76200" h="105537">
                <a:moveTo>
                  <a:pt x="38481" y="0"/>
                </a:moveTo>
                <a:lnTo>
                  <a:pt x="32004" y="0"/>
                </a:lnTo>
                <a:lnTo>
                  <a:pt x="26289" y="1143"/>
                </a:lnTo>
                <a:lnTo>
                  <a:pt x="21336" y="3556"/>
                </a:lnTo>
                <a:lnTo>
                  <a:pt x="16510" y="5969"/>
                </a:lnTo>
                <a:lnTo>
                  <a:pt x="12573" y="9398"/>
                </a:lnTo>
                <a:lnTo>
                  <a:pt x="9398" y="13970"/>
                </a:lnTo>
                <a:lnTo>
                  <a:pt x="6223" y="18669"/>
                </a:lnTo>
                <a:lnTo>
                  <a:pt x="3937" y="24130"/>
                </a:lnTo>
                <a:lnTo>
                  <a:pt x="2286" y="30607"/>
                </a:lnTo>
                <a:lnTo>
                  <a:pt x="762" y="36957"/>
                </a:lnTo>
                <a:lnTo>
                  <a:pt x="0" y="44323"/>
                </a:lnTo>
                <a:lnTo>
                  <a:pt x="0" y="52577"/>
                </a:lnTo>
                <a:lnTo>
                  <a:pt x="0" y="60198"/>
                </a:lnTo>
                <a:lnTo>
                  <a:pt x="635" y="67310"/>
                </a:lnTo>
                <a:lnTo>
                  <a:pt x="1905" y="73787"/>
                </a:lnTo>
                <a:lnTo>
                  <a:pt x="3175" y="80137"/>
                </a:lnTo>
                <a:lnTo>
                  <a:pt x="5207" y="85851"/>
                </a:lnTo>
                <a:lnTo>
                  <a:pt x="8128" y="90550"/>
                </a:lnTo>
                <a:lnTo>
                  <a:pt x="10922" y="95376"/>
                </a:lnTo>
                <a:lnTo>
                  <a:pt x="14732" y="99060"/>
                </a:lnTo>
                <a:lnTo>
                  <a:pt x="19685" y="101600"/>
                </a:lnTo>
                <a:lnTo>
                  <a:pt x="24511" y="104267"/>
                </a:lnTo>
                <a:lnTo>
                  <a:pt x="30607" y="105537"/>
                </a:lnTo>
                <a:lnTo>
                  <a:pt x="37719" y="105537"/>
                </a:lnTo>
                <a:lnTo>
                  <a:pt x="44323" y="105537"/>
                </a:lnTo>
                <a:lnTo>
                  <a:pt x="50165" y="104394"/>
                </a:lnTo>
                <a:lnTo>
                  <a:pt x="54991" y="101981"/>
                </a:lnTo>
                <a:lnTo>
                  <a:pt x="59817" y="99568"/>
                </a:lnTo>
                <a:lnTo>
                  <a:pt x="63881" y="96138"/>
                </a:lnTo>
                <a:lnTo>
                  <a:pt x="67056" y="91567"/>
                </a:lnTo>
                <a:lnTo>
                  <a:pt x="70104" y="87122"/>
                </a:lnTo>
                <a:lnTo>
                  <a:pt x="72517" y="81534"/>
                </a:lnTo>
                <a:lnTo>
                  <a:pt x="74041" y="75184"/>
                </a:lnTo>
                <a:lnTo>
                  <a:pt x="75438" y="68707"/>
                </a:lnTo>
                <a:lnTo>
                  <a:pt x="76200" y="61340"/>
                </a:lnTo>
                <a:lnTo>
                  <a:pt x="76200" y="53086"/>
                </a:lnTo>
                <a:lnTo>
                  <a:pt x="76200" y="45465"/>
                </a:lnTo>
                <a:lnTo>
                  <a:pt x="75692" y="38353"/>
                </a:lnTo>
                <a:lnTo>
                  <a:pt x="74422" y="32003"/>
                </a:lnTo>
                <a:lnTo>
                  <a:pt x="73151" y="25526"/>
                </a:lnTo>
                <a:lnTo>
                  <a:pt x="71120" y="19938"/>
                </a:lnTo>
                <a:lnTo>
                  <a:pt x="68199" y="15112"/>
                </a:lnTo>
                <a:lnTo>
                  <a:pt x="65278" y="10413"/>
                </a:lnTo>
                <a:lnTo>
                  <a:pt x="61468" y="6731"/>
                </a:lnTo>
                <a:lnTo>
                  <a:pt x="56642" y="4063"/>
                </a:lnTo>
                <a:lnTo>
                  <a:pt x="51816" y="1397"/>
                </a:lnTo>
                <a:lnTo>
                  <a:pt x="45720" y="0"/>
                </a:lnTo>
                <a:lnTo>
                  <a:pt x="38481" y="0"/>
                </a:lnTo>
                <a:close/>
              </a:path>
            </a:pathLst>
          </a:custGeom>
          <a:ln w="18288">
            <a:solidFill>
              <a:srgbClr val="D63936"/>
            </a:solidFill>
          </a:ln>
        </p:spPr>
        <p:txBody>
          <a:bodyPr wrap="square" lIns="0" tIns="0" rIns="0" bIns="0" rtlCol="0">
            <a:noAutofit/>
          </a:bodyPr>
          <a:lstStyle/>
          <a:p>
            <a:endParaRPr/>
          </a:p>
        </p:txBody>
      </p:sp>
      <p:sp>
        <p:nvSpPr>
          <p:cNvPr id="66" name="object 66"/>
          <p:cNvSpPr/>
          <p:nvPr/>
        </p:nvSpPr>
        <p:spPr>
          <a:xfrm>
            <a:off x="8436990" y="1883665"/>
            <a:ext cx="65532" cy="39623"/>
          </a:xfrm>
          <a:custGeom>
            <a:avLst/>
            <a:gdLst/>
            <a:ahLst/>
            <a:cxnLst/>
            <a:rect l="l" t="t" r="r" b="b"/>
            <a:pathLst>
              <a:path w="65532" h="39623">
                <a:moveTo>
                  <a:pt x="33655" y="0"/>
                </a:moveTo>
                <a:lnTo>
                  <a:pt x="28067" y="0"/>
                </a:lnTo>
                <a:lnTo>
                  <a:pt x="23241" y="1015"/>
                </a:lnTo>
                <a:lnTo>
                  <a:pt x="19177" y="3175"/>
                </a:lnTo>
                <a:lnTo>
                  <a:pt x="14986" y="5206"/>
                </a:lnTo>
                <a:lnTo>
                  <a:pt x="11557" y="8127"/>
                </a:lnTo>
                <a:lnTo>
                  <a:pt x="8890" y="11556"/>
                </a:lnTo>
                <a:lnTo>
                  <a:pt x="6096" y="15112"/>
                </a:lnTo>
                <a:lnTo>
                  <a:pt x="4064" y="19303"/>
                </a:lnTo>
                <a:lnTo>
                  <a:pt x="2540" y="24129"/>
                </a:lnTo>
                <a:lnTo>
                  <a:pt x="1143" y="28955"/>
                </a:lnTo>
                <a:lnTo>
                  <a:pt x="254" y="34162"/>
                </a:lnTo>
                <a:lnTo>
                  <a:pt x="0" y="39623"/>
                </a:lnTo>
                <a:lnTo>
                  <a:pt x="65532" y="39623"/>
                </a:lnTo>
                <a:lnTo>
                  <a:pt x="64481" y="25486"/>
                </a:lnTo>
                <a:lnTo>
                  <a:pt x="60444" y="14123"/>
                </a:lnTo>
                <a:lnTo>
                  <a:pt x="58166" y="10540"/>
                </a:lnTo>
                <a:lnTo>
                  <a:pt x="48636" y="2911"/>
                </a:lnTo>
                <a:lnTo>
                  <a:pt x="35226" y="24"/>
                </a:lnTo>
                <a:lnTo>
                  <a:pt x="33655" y="0"/>
                </a:lnTo>
                <a:close/>
              </a:path>
            </a:pathLst>
          </a:custGeom>
          <a:ln w="18288">
            <a:solidFill>
              <a:srgbClr val="D63936"/>
            </a:solidFill>
          </a:ln>
        </p:spPr>
        <p:txBody>
          <a:bodyPr wrap="square" lIns="0" tIns="0" rIns="0" bIns="0" rtlCol="0">
            <a:noAutofit/>
          </a:bodyPr>
          <a:lstStyle/>
          <a:p>
            <a:endParaRPr/>
          </a:p>
        </p:txBody>
      </p:sp>
      <p:sp>
        <p:nvSpPr>
          <p:cNvPr id="67" name="object 67"/>
          <p:cNvSpPr/>
          <p:nvPr/>
        </p:nvSpPr>
        <p:spPr>
          <a:xfrm>
            <a:off x="8998966" y="1855724"/>
            <a:ext cx="43815" cy="169163"/>
          </a:xfrm>
          <a:custGeom>
            <a:avLst/>
            <a:gdLst/>
            <a:ahLst/>
            <a:cxnLst/>
            <a:rect l="l" t="t" r="r" b="b"/>
            <a:pathLst>
              <a:path w="43815" h="169163">
                <a:moveTo>
                  <a:pt x="21971" y="0"/>
                </a:moveTo>
                <a:lnTo>
                  <a:pt x="26162" y="0"/>
                </a:lnTo>
                <a:lnTo>
                  <a:pt x="29718" y="126"/>
                </a:lnTo>
                <a:lnTo>
                  <a:pt x="32512" y="508"/>
                </a:lnTo>
                <a:lnTo>
                  <a:pt x="35305" y="762"/>
                </a:lnTo>
                <a:lnTo>
                  <a:pt x="37592" y="1270"/>
                </a:lnTo>
                <a:lnTo>
                  <a:pt x="39243" y="1905"/>
                </a:lnTo>
                <a:lnTo>
                  <a:pt x="40894" y="2540"/>
                </a:lnTo>
                <a:lnTo>
                  <a:pt x="42164" y="3301"/>
                </a:lnTo>
                <a:lnTo>
                  <a:pt x="42799" y="4191"/>
                </a:lnTo>
                <a:lnTo>
                  <a:pt x="43561" y="5080"/>
                </a:lnTo>
                <a:lnTo>
                  <a:pt x="43815" y="6096"/>
                </a:lnTo>
                <a:lnTo>
                  <a:pt x="43815" y="7238"/>
                </a:lnTo>
                <a:lnTo>
                  <a:pt x="43815" y="162179"/>
                </a:lnTo>
                <a:lnTo>
                  <a:pt x="43815" y="163449"/>
                </a:lnTo>
                <a:lnTo>
                  <a:pt x="43561" y="164465"/>
                </a:lnTo>
                <a:lnTo>
                  <a:pt x="42799" y="165226"/>
                </a:lnTo>
                <a:lnTo>
                  <a:pt x="42164" y="166116"/>
                </a:lnTo>
                <a:lnTo>
                  <a:pt x="40894" y="166878"/>
                </a:lnTo>
                <a:lnTo>
                  <a:pt x="39243" y="167512"/>
                </a:lnTo>
                <a:lnTo>
                  <a:pt x="37592" y="168021"/>
                </a:lnTo>
                <a:lnTo>
                  <a:pt x="35305" y="168529"/>
                </a:lnTo>
                <a:lnTo>
                  <a:pt x="32512" y="168783"/>
                </a:lnTo>
                <a:lnTo>
                  <a:pt x="29718" y="169037"/>
                </a:lnTo>
                <a:lnTo>
                  <a:pt x="26162" y="169163"/>
                </a:lnTo>
                <a:lnTo>
                  <a:pt x="21971" y="169163"/>
                </a:lnTo>
                <a:lnTo>
                  <a:pt x="17652" y="169163"/>
                </a:lnTo>
                <a:lnTo>
                  <a:pt x="14097" y="169037"/>
                </a:lnTo>
                <a:lnTo>
                  <a:pt x="11302" y="168783"/>
                </a:lnTo>
                <a:lnTo>
                  <a:pt x="8509" y="168529"/>
                </a:lnTo>
                <a:lnTo>
                  <a:pt x="6223" y="168021"/>
                </a:lnTo>
                <a:lnTo>
                  <a:pt x="4572" y="167512"/>
                </a:lnTo>
                <a:lnTo>
                  <a:pt x="2921" y="166878"/>
                </a:lnTo>
                <a:lnTo>
                  <a:pt x="1650" y="166116"/>
                </a:lnTo>
                <a:lnTo>
                  <a:pt x="1016" y="165226"/>
                </a:lnTo>
                <a:lnTo>
                  <a:pt x="253" y="164465"/>
                </a:lnTo>
                <a:lnTo>
                  <a:pt x="0" y="163449"/>
                </a:lnTo>
                <a:lnTo>
                  <a:pt x="0" y="162179"/>
                </a:lnTo>
                <a:lnTo>
                  <a:pt x="0" y="7238"/>
                </a:lnTo>
                <a:lnTo>
                  <a:pt x="0" y="6096"/>
                </a:lnTo>
                <a:lnTo>
                  <a:pt x="253" y="5080"/>
                </a:lnTo>
                <a:lnTo>
                  <a:pt x="1016" y="4191"/>
                </a:lnTo>
                <a:lnTo>
                  <a:pt x="1650" y="3301"/>
                </a:lnTo>
                <a:lnTo>
                  <a:pt x="2921" y="2540"/>
                </a:lnTo>
                <a:lnTo>
                  <a:pt x="4572" y="1905"/>
                </a:lnTo>
                <a:lnTo>
                  <a:pt x="6223" y="1270"/>
                </a:lnTo>
                <a:lnTo>
                  <a:pt x="8509" y="762"/>
                </a:lnTo>
                <a:lnTo>
                  <a:pt x="11302" y="508"/>
                </a:lnTo>
                <a:lnTo>
                  <a:pt x="14097" y="126"/>
                </a:lnTo>
                <a:lnTo>
                  <a:pt x="17652" y="0"/>
                </a:lnTo>
                <a:lnTo>
                  <a:pt x="21971" y="0"/>
                </a:lnTo>
                <a:close/>
              </a:path>
            </a:pathLst>
          </a:custGeom>
          <a:ln w="18288">
            <a:solidFill>
              <a:srgbClr val="D63936"/>
            </a:solidFill>
          </a:ln>
        </p:spPr>
        <p:txBody>
          <a:bodyPr wrap="square" lIns="0" tIns="0" rIns="0" bIns="0" rtlCol="0">
            <a:noAutofit/>
          </a:bodyPr>
          <a:lstStyle/>
          <a:p>
            <a:endParaRPr/>
          </a:p>
        </p:txBody>
      </p:sp>
      <p:sp>
        <p:nvSpPr>
          <p:cNvPr id="68" name="object 68"/>
          <p:cNvSpPr/>
          <p:nvPr/>
        </p:nvSpPr>
        <p:spPr>
          <a:xfrm>
            <a:off x="9461754" y="1852675"/>
            <a:ext cx="141985" cy="175260"/>
          </a:xfrm>
          <a:custGeom>
            <a:avLst/>
            <a:gdLst/>
            <a:ahLst/>
            <a:cxnLst/>
            <a:rect l="l" t="t" r="r" b="b"/>
            <a:pathLst>
              <a:path w="141985" h="175260">
                <a:moveTo>
                  <a:pt x="73405" y="0"/>
                </a:moveTo>
                <a:lnTo>
                  <a:pt x="87308" y="604"/>
                </a:lnTo>
                <a:lnTo>
                  <a:pt x="99471" y="2352"/>
                </a:lnTo>
                <a:lnTo>
                  <a:pt x="104648" y="3556"/>
                </a:lnTo>
                <a:lnTo>
                  <a:pt x="113283" y="5969"/>
                </a:lnTo>
                <a:lnTo>
                  <a:pt x="120396" y="9652"/>
                </a:lnTo>
                <a:lnTo>
                  <a:pt x="125983" y="14605"/>
                </a:lnTo>
                <a:lnTo>
                  <a:pt x="131572" y="19558"/>
                </a:lnTo>
                <a:lnTo>
                  <a:pt x="135635" y="25908"/>
                </a:lnTo>
                <a:lnTo>
                  <a:pt x="138175" y="33655"/>
                </a:lnTo>
                <a:lnTo>
                  <a:pt x="140851" y="45148"/>
                </a:lnTo>
                <a:lnTo>
                  <a:pt x="141954" y="58459"/>
                </a:lnTo>
                <a:lnTo>
                  <a:pt x="141985" y="61341"/>
                </a:lnTo>
                <a:lnTo>
                  <a:pt x="141985" y="165735"/>
                </a:lnTo>
                <a:lnTo>
                  <a:pt x="141985" y="167386"/>
                </a:lnTo>
                <a:lnTo>
                  <a:pt x="141350" y="168656"/>
                </a:lnTo>
                <a:lnTo>
                  <a:pt x="140207" y="169672"/>
                </a:lnTo>
                <a:lnTo>
                  <a:pt x="139064" y="170561"/>
                </a:lnTo>
                <a:lnTo>
                  <a:pt x="137286" y="171196"/>
                </a:lnTo>
                <a:lnTo>
                  <a:pt x="134747" y="171577"/>
                </a:lnTo>
                <a:lnTo>
                  <a:pt x="132206" y="172085"/>
                </a:lnTo>
                <a:lnTo>
                  <a:pt x="128524" y="172212"/>
                </a:lnTo>
                <a:lnTo>
                  <a:pt x="123698" y="172212"/>
                </a:lnTo>
                <a:lnTo>
                  <a:pt x="118490" y="172212"/>
                </a:lnTo>
                <a:lnTo>
                  <a:pt x="114680" y="172085"/>
                </a:lnTo>
                <a:lnTo>
                  <a:pt x="112267" y="171577"/>
                </a:lnTo>
                <a:lnTo>
                  <a:pt x="109854" y="171196"/>
                </a:lnTo>
                <a:lnTo>
                  <a:pt x="108203" y="170561"/>
                </a:lnTo>
                <a:lnTo>
                  <a:pt x="107187" y="169672"/>
                </a:lnTo>
                <a:lnTo>
                  <a:pt x="106172" y="168656"/>
                </a:lnTo>
                <a:lnTo>
                  <a:pt x="105790" y="167386"/>
                </a:lnTo>
                <a:lnTo>
                  <a:pt x="105790" y="165735"/>
                </a:lnTo>
                <a:lnTo>
                  <a:pt x="105790" y="153416"/>
                </a:lnTo>
                <a:lnTo>
                  <a:pt x="96161" y="162059"/>
                </a:lnTo>
                <a:lnTo>
                  <a:pt x="85447" y="168692"/>
                </a:lnTo>
                <a:lnTo>
                  <a:pt x="72186" y="173489"/>
                </a:lnTo>
                <a:lnTo>
                  <a:pt x="59336" y="175210"/>
                </a:lnTo>
                <a:lnTo>
                  <a:pt x="56641" y="175260"/>
                </a:lnTo>
                <a:lnTo>
                  <a:pt x="48386" y="175260"/>
                </a:lnTo>
                <a:lnTo>
                  <a:pt x="40766" y="174117"/>
                </a:lnTo>
                <a:lnTo>
                  <a:pt x="33908" y="171958"/>
                </a:lnTo>
                <a:lnTo>
                  <a:pt x="27050" y="169799"/>
                </a:lnTo>
                <a:lnTo>
                  <a:pt x="21081" y="166624"/>
                </a:lnTo>
                <a:lnTo>
                  <a:pt x="16001" y="162433"/>
                </a:lnTo>
                <a:lnTo>
                  <a:pt x="10922" y="158115"/>
                </a:lnTo>
                <a:lnTo>
                  <a:pt x="6984" y="152908"/>
                </a:lnTo>
                <a:lnTo>
                  <a:pt x="4190" y="146685"/>
                </a:lnTo>
                <a:lnTo>
                  <a:pt x="1397" y="140335"/>
                </a:lnTo>
                <a:lnTo>
                  <a:pt x="0" y="133096"/>
                </a:lnTo>
                <a:lnTo>
                  <a:pt x="0" y="124714"/>
                </a:lnTo>
                <a:lnTo>
                  <a:pt x="0" y="115697"/>
                </a:lnTo>
                <a:lnTo>
                  <a:pt x="1777" y="107823"/>
                </a:lnTo>
                <a:lnTo>
                  <a:pt x="5333" y="101092"/>
                </a:lnTo>
                <a:lnTo>
                  <a:pt x="8889" y="94488"/>
                </a:lnTo>
                <a:lnTo>
                  <a:pt x="14224" y="88900"/>
                </a:lnTo>
                <a:lnTo>
                  <a:pt x="21208" y="84582"/>
                </a:lnTo>
                <a:lnTo>
                  <a:pt x="31846" y="79338"/>
                </a:lnTo>
                <a:lnTo>
                  <a:pt x="44625" y="75503"/>
                </a:lnTo>
                <a:lnTo>
                  <a:pt x="58909" y="73089"/>
                </a:lnTo>
                <a:lnTo>
                  <a:pt x="71613" y="72043"/>
                </a:lnTo>
                <a:lnTo>
                  <a:pt x="83820" y="71755"/>
                </a:lnTo>
                <a:lnTo>
                  <a:pt x="98932" y="71755"/>
                </a:lnTo>
                <a:lnTo>
                  <a:pt x="98932" y="62357"/>
                </a:lnTo>
                <a:lnTo>
                  <a:pt x="98932" y="57531"/>
                </a:lnTo>
                <a:lnTo>
                  <a:pt x="98425" y="53213"/>
                </a:lnTo>
                <a:lnTo>
                  <a:pt x="97408" y="49530"/>
                </a:lnTo>
                <a:lnTo>
                  <a:pt x="96520" y="45847"/>
                </a:lnTo>
                <a:lnTo>
                  <a:pt x="94869" y="42926"/>
                </a:lnTo>
                <a:lnTo>
                  <a:pt x="92582" y="40386"/>
                </a:lnTo>
                <a:lnTo>
                  <a:pt x="90297" y="37973"/>
                </a:lnTo>
                <a:lnTo>
                  <a:pt x="87249" y="36195"/>
                </a:lnTo>
                <a:lnTo>
                  <a:pt x="83565" y="35052"/>
                </a:lnTo>
                <a:lnTo>
                  <a:pt x="79755" y="33909"/>
                </a:lnTo>
                <a:lnTo>
                  <a:pt x="75056" y="33274"/>
                </a:lnTo>
                <a:lnTo>
                  <a:pt x="69469" y="33274"/>
                </a:lnTo>
                <a:lnTo>
                  <a:pt x="62229" y="33274"/>
                </a:lnTo>
                <a:lnTo>
                  <a:pt x="55625" y="34036"/>
                </a:lnTo>
                <a:lnTo>
                  <a:pt x="49910" y="35687"/>
                </a:lnTo>
                <a:lnTo>
                  <a:pt x="44196" y="37338"/>
                </a:lnTo>
                <a:lnTo>
                  <a:pt x="39115" y="39116"/>
                </a:lnTo>
                <a:lnTo>
                  <a:pt x="34671" y="41148"/>
                </a:lnTo>
                <a:lnTo>
                  <a:pt x="30225" y="43053"/>
                </a:lnTo>
                <a:lnTo>
                  <a:pt x="26542" y="44831"/>
                </a:lnTo>
                <a:lnTo>
                  <a:pt x="23622" y="46482"/>
                </a:lnTo>
                <a:lnTo>
                  <a:pt x="20700" y="48133"/>
                </a:lnTo>
                <a:lnTo>
                  <a:pt x="18287" y="48895"/>
                </a:lnTo>
                <a:lnTo>
                  <a:pt x="16382" y="48895"/>
                </a:lnTo>
                <a:lnTo>
                  <a:pt x="15112" y="48895"/>
                </a:lnTo>
                <a:lnTo>
                  <a:pt x="13970" y="48514"/>
                </a:lnTo>
                <a:lnTo>
                  <a:pt x="12953" y="47752"/>
                </a:lnTo>
                <a:lnTo>
                  <a:pt x="12064" y="46863"/>
                </a:lnTo>
                <a:lnTo>
                  <a:pt x="11175" y="45720"/>
                </a:lnTo>
                <a:lnTo>
                  <a:pt x="10540" y="44196"/>
                </a:lnTo>
                <a:lnTo>
                  <a:pt x="9905" y="42799"/>
                </a:lnTo>
                <a:lnTo>
                  <a:pt x="9398" y="40894"/>
                </a:lnTo>
                <a:lnTo>
                  <a:pt x="9144" y="38735"/>
                </a:lnTo>
                <a:lnTo>
                  <a:pt x="8762" y="36449"/>
                </a:lnTo>
                <a:lnTo>
                  <a:pt x="8635" y="34036"/>
                </a:lnTo>
                <a:lnTo>
                  <a:pt x="8635" y="31369"/>
                </a:lnTo>
                <a:lnTo>
                  <a:pt x="8635" y="27813"/>
                </a:lnTo>
                <a:lnTo>
                  <a:pt x="8889" y="24892"/>
                </a:lnTo>
                <a:lnTo>
                  <a:pt x="9398" y="22860"/>
                </a:lnTo>
                <a:lnTo>
                  <a:pt x="10032" y="20701"/>
                </a:lnTo>
                <a:lnTo>
                  <a:pt x="11175" y="18923"/>
                </a:lnTo>
                <a:lnTo>
                  <a:pt x="12700" y="17145"/>
                </a:lnTo>
                <a:lnTo>
                  <a:pt x="14350" y="15494"/>
                </a:lnTo>
                <a:lnTo>
                  <a:pt x="17272" y="13589"/>
                </a:lnTo>
                <a:lnTo>
                  <a:pt x="21335" y="11557"/>
                </a:lnTo>
                <a:lnTo>
                  <a:pt x="25400" y="9525"/>
                </a:lnTo>
                <a:lnTo>
                  <a:pt x="30099" y="7747"/>
                </a:lnTo>
                <a:lnTo>
                  <a:pt x="35559" y="5969"/>
                </a:lnTo>
                <a:lnTo>
                  <a:pt x="41021" y="4191"/>
                </a:lnTo>
                <a:lnTo>
                  <a:pt x="46989" y="2794"/>
                </a:lnTo>
                <a:lnTo>
                  <a:pt x="53466" y="1651"/>
                </a:lnTo>
                <a:lnTo>
                  <a:pt x="59816" y="635"/>
                </a:lnTo>
                <a:lnTo>
                  <a:pt x="66548" y="0"/>
                </a:lnTo>
                <a:lnTo>
                  <a:pt x="73405" y="0"/>
                </a:lnTo>
                <a:close/>
              </a:path>
            </a:pathLst>
          </a:custGeom>
          <a:ln w="18288">
            <a:solidFill>
              <a:srgbClr val="D63936"/>
            </a:solidFill>
          </a:ln>
        </p:spPr>
        <p:txBody>
          <a:bodyPr wrap="square" lIns="0" tIns="0" rIns="0" bIns="0" rtlCol="0">
            <a:noAutofit/>
          </a:bodyPr>
          <a:lstStyle/>
          <a:p>
            <a:endParaRPr/>
          </a:p>
        </p:txBody>
      </p:sp>
      <p:sp>
        <p:nvSpPr>
          <p:cNvPr id="69" name="object 69"/>
          <p:cNvSpPr/>
          <p:nvPr/>
        </p:nvSpPr>
        <p:spPr>
          <a:xfrm>
            <a:off x="9279382" y="1852675"/>
            <a:ext cx="148335" cy="172212"/>
          </a:xfrm>
          <a:custGeom>
            <a:avLst/>
            <a:gdLst/>
            <a:ahLst/>
            <a:cxnLst/>
            <a:rect l="l" t="t" r="r" b="b"/>
            <a:pathLst>
              <a:path w="148335" h="172212">
                <a:moveTo>
                  <a:pt x="91439" y="0"/>
                </a:moveTo>
                <a:lnTo>
                  <a:pt x="105137" y="1152"/>
                </a:lnTo>
                <a:lnTo>
                  <a:pt x="116671" y="4556"/>
                </a:lnTo>
                <a:lnTo>
                  <a:pt x="125349" y="8763"/>
                </a:lnTo>
                <a:lnTo>
                  <a:pt x="131191" y="13462"/>
                </a:lnTo>
                <a:lnTo>
                  <a:pt x="135762" y="19431"/>
                </a:lnTo>
                <a:lnTo>
                  <a:pt x="140207" y="25400"/>
                </a:lnTo>
                <a:lnTo>
                  <a:pt x="143382" y="32385"/>
                </a:lnTo>
                <a:lnTo>
                  <a:pt x="145414" y="40386"/>
                </a:lnTo>
                <a:lnTo>
                  <a:pt x="147390" y="51803"/>
                </a:lnTo>
                <a:lnTo>
                  <a:pt x="148286" y="65107"/>
                </a:lnTo>
                <a:lnTo>
                  <a:pt x="148335" y="69342"/>
                </a:lnTo>
                <a:lnTo>
                  <a:pt x="148335" y="165227"/>
                </a:lnTo>
                <a:lnTo>
                  <a:pt x="148335" y="166497"/>
                </a:lnTo>
                <a:lnTo>
                  <a:pt x="147954" y="167513"/>
                </a:lnTo>
                <a:lnTo>
                  <a:pt x="147320" y="168275"/>
                </a:lnTo>
                <a:lnTo>
                  <a:pt x="146557" y="169164"/>
                </a:lnTo>
                <a:lnTo>
                  <a:pt x="145414" y="169926"/>
                </a:lnTo>
                <a:lnTo>
                  <a:pt x="143763" y="170561"/>
                </a:lnTo>
                <a:lnTo>
                  <a:pt x="142112" y="171069"/>
                </a:lnTo>
                <a:lnTo>
                  <a:pt x="139953" y="171577"/>
                </a:lnTo>
                <a:lnTo>
                  <a:pt x="137032" y="171831"/>
                </a:lnTo>
                <a:lnTo>
                  <a:pt x="134238" y="172085"/>
                </a:lnTo>
                <a:lnTo>
                  <a:pt x="130682" y="172212"/>
                </a:lnTo>
                <a:lnTo>
                  <a:pt x="126619" y="172212"/>
                </a:lnTo>
                <a:lnTo>
                  <a:pt x="122300" y="172212"/>
                </a:lnTo>
                <a:lnTo>
                  <a:pt x="118745" y="172085"/>
                </a:lnTo>
                <a:lnTo>
                  <a:pt x="115824" y="171831"/>
                </a:lnTo>
                <a:lnTo>
                  <a:pt x="113029" y="171577"/>
                </a:lnTo>
                <a:lnTo>
                  <a:pt x="110744" y="171069"/>
                </a:lnTo>
                <a:lnTo>
                  <a:pt x="109093" y="170561"/>
                </a:lnTo>
                <a:lnTo>
                  <a:pt x="107569" y="169926"/>
                </a:lnTo>
                <a:lnTo>
                  <a:pt x="106299" y="169164"/>
                </a:lnTo>
                <a:lnTo>
                  <a:pt x="105663" y="168275"/>
                </a:lnTo>
                <a:lnTo>
                  <a:pt x="105028" y="167513"/>
                </a:lnTo>
                <a:lnTo>
                  <a:pt x="104648" y="166497"/>
                </a:lnTo>
                <a:lnTo>
                  <a:pt x="104648" y="165227"/>
                </a:lnTo>
                <a:lnTo>
                  <a:pt x="104648" y="76581"/>
                </a:lnTo>
                <a:lnTo>
                  <a:pt x="104648" y="69088"/>
                </a:lnTo>
                <a:lnTo>
                  <a:pt x="104012" y="63119"/>
                </a:lnTo>
                <a:lnTo>
                  <a:pt x="102997" y="58928"/>
                </a:lnTo>
                <a:lnTo>
                  <a:pt x="101853" y="54610"/>
                </a:lnTo>
                <a:lnTo>
                  <a:pt x="100329" y="50927"/>
                </a:lnTo>
                <a:lnTo>
                  <a:pt x="98171" y="47879"/>
                </a:lnTo>
                <a:lnTo>
                  <a:pt x="96138" y="44704"/>
                </a:lnTo>
                <a:lnTo>
                  <a:pt x="93345" y="42418"/>
                </a:lnTo>
                <a:lnTo>
                  <a:pt x="90043" y="40640"/>
                </a:lnTo>
                <a:lnTo>
                  <a:pt x="86741" y="38989"/>
                </a:lnTo>
                <a:lnTo>
                  <a:pt x="82930" y="38100"/>
                </a:lnTo>
                <a:lnTo>
                  <a:pt x="78485" y="38100"/>
                </a:lnTo>
                <a:lnTo>
                  <a:pt x="72898" y="38100"/>
                </a:lnTo>
                <a:lnTo>
                  <a:pt x="67309" y="40132"/>
                </a:lnTo>
                <a:lnTo>
                  <a:pt x="61595" y="44196"/>
                </a:lnTo>
                <a:lnTo>
                  <a:pt x="55879" y="48260"/>
                </a:lnTo>
                <a:lnTo>
                  <a:pt x="50037" y="54229"/>
                </a:lnTo>
                <a:lnTo>
                  <a:pt x="43814" y="61976"/>
                </a:lnTo>
                <a:lnTo>
                  <a:pt x="43814" y="165227"/>
                </a:lnTo>
                <a:lnTo>
                  <a:pt x="43814" y="166497"/>
                </a:lnTo>
                <a:lnTo>
                  <a:pt x="43560" y="167513"/>
                </a:lnTo>
                <a:lnTo>
                  <a:pt x="42799" y="168275"/>
                </a:lnTo>
                <a:lnTo>
                  <a:pt x="42163" y="169164"/>
                </a:lnTo>
                <a:lnTo>
                  <a:pt x="40894" y="169926"/>
                </a:lnTo>
                <a:lnTo>
                  <a:pt x="39243" y="170561"/>
                </a:lnTo>
                <a:lnTo>
                  <a:pt x="37592" y="171069"/>
                </a:lnTo>
                <a:lnTo>
                  <a:pt x="35305" y="171577"/>
                </a:lnTo>
                <a:lnTo>
                  <a:pt x="32511" y="171831"/>
                </a:lnTo>
                <a:lnTo>
                  <a:pt x="29718" y="172085"/>
                </a:lnTo>
                <a:lnTo>
                  <a:pt x="26161" y="172212"/>
                </a:lnTo>
                <a:lnTo>
                  <a:pt x="21971" y="172212"/>
                </a:lnTo>
                <a:lnTo>
                  <a:pt x="17652" y="172212"/>
                </a:lnTo>
                <a:lnTo>
                  <a:pt x="14097" y="172085"/>
                </a:lnTo>
                <a:lnTo>
                  <a:pt x="11302" y="171831"/>
                </a:lnTo>
                <a:lnTo>
                  <a:pt x="8508" y="171577"/>
                </a:lnTo>
                <a:lnTo>
                  <a:pt x="6223" y="171069"/>
                </a:lnTo>
                <a:lnTo>
                  <a:pt x="4572" y="170561"/>
                </a:lnTo>
                <a:lnTo>
                  <a:pt x="2921" y="169926"/>
                </a:lnTo>
                <a:lnTo>
                  <a:pt x="1650" y="169164"/>
                </a:lnTo>
                <a:lnTo>
                  <a:pt x="1016" y="168275"/>
                </a:lnTo>
                <a:lnTo>
                  <a:pt x="253" y="167513"/>
                </a:lnTo>
                <a:lnTo>
                  <a:pt x="0" y="166497"/>
                </a:lnTo>
                <a:lnTo>
                  <a:pt x="0" y="165227"/>
                </a:lnTo>
                <a:lnTo>
                  <a:pt x="0" y="9906"/>
                </a:lnTo>
                <a:lnTo>
                  <a:pt x="0" y="8763"/>
                </a:lnTo>
                <a:lnTo>
                  <a:pt x="253" y="7747"/>
                </a:lnTo>
                <a:lnTo>
                  <a:pt x="888" y="6858"/>
                </a:lnTo>
                <a:lnTo>
                  <a:pt x="1397" y="6096"/>
                </a:lnTo>
                <a:lnTo>
                  <a:pt x="2412" y="5334"/>
                </a:lnTo>
                <a:lnTo>
                  <a:pt x="3936" y="4699"/>
                </a:lnTo>
                <a:lnTo>
                  <a:pt x="5460" y="4191"/>
                </a:lnTo>
                <a:lnTo>
                  <a:pt x="7366" y="3683"/>
                </a:lnTo>
                <a:lnTo>
                  <a:pt x="9778" y="3429"/>
                </a:lnTo>
                <a:lnTo>
                  <a:pt x="12192" y="3175"/>
                </a:lnTo>
                <a:lnTo>
                  <a:pt x="15112" y="3048"/>
                </a:lnTo>
                <a:lnTo>
                  <a:pt x="18796" y="3048"/>
                </a:lnTo>
                <a:lnTo>
                  <a:pt x="22478" y="3048"/>
                </a:lnTo>
                <a:lnTo>
                  <a:pt x="25526" y="3175"/>
                </a:lnTo>
                <a:lnTo>
                  <a:pt x="28067" y="3429"/>
                </a:lnTo>
                <a:lnTo>
                  <a:pt x="30479" y="3683"/>
                </a:lnTo>
                <a:lnTo>
                  <a:pt x="32384" y="4191"/>
                </a:lnTo>
                <a:lnTo>
                  <a:pt x="33654" y="4699"/>
                </a:lnTo>
                <a:lnTo>
                  <a:pt x="35051" y="5334"/>
                </a:lnTo>
                <a:lnTo>
                  <a:pt x="35941" y="6096"/>
                </a:lnTo>
                <a:lnTo>
                  <a:pt x="36575" y="6858"/>
                </a:lnTo>
                <a:lnTo>
                  <a:pt x="37083" y="7747"/>
                </a:lnTo>
                <a:lnTo>
                  <a:pt x="37464" y="8763"/>
                </a:lnTo>
                <a:lnTo>
                  <a:pt x="37464" y="9906"/>
                </a:lnTo>
                <a:lnTo>
                  <a:pt x="37464" y="27940"/>
                </a:lnTo>
                <a:lnTo>
                  <a:pt x="47239" y="18330"/>
                </a:lnTo>
                <a:lnTo>
                  <a:pt x="57190" y="10785"/>
                </a:lnTo>
                <a:lnTo>
                  <a:pt x="63626" y="6985"/>
                </a:lnTo>
                <a:lnTo>
                  <a:pt x="75662" y="2150"/>
                </a:lnTo>
                <a:lnTo>
                  <a:pt x="88146" y="89"/>
                </a:lnTo>
                <a:lnTo>
                  <a:pt x="91439" y="0"/>
                </a:lnTo>
                <a:close/>
              </a:path>
            </a:pathLst>
          </a:custGeom>
          <a:ln w="18288">
            <a:solidFill>
              <a:srgbClr val="D63936"/>
            </a:solidFill>
          </a:ln>
        </p:spPr>
        <p:txBody>
          <a:bodyPr wrap="square" lIns="0" tIns="0" rIns="0" bIns="0" rtlCol="0">
            <a:noAutofit/>
          </a:bodyPr>
          <a:lstStyle/>
          <a:p>
            <a:endParaRPr/>
          </a:p>
        </p:txBody>
      </p:sp>
      <p:sp>
        <p:nvSpPr>
          <p:cNvPr id="70" name="object 70"/>
          <p:cNvSpPr/>
          <p:nvPr/>
        </p:nvSpPr>
        <p:spPr>
          <a:xfrm>
            <a:off x="9077959" y="1852675"/>
            <a:ext cx="166370" cy="175260"/>
          </a:xfrm>
          <a:custGeom>
            <a:avLst/>
            <a:gdLst/>
            <a:ahLst/>
            <a:cxnLst/>
            <a:rect l="l" t="t" r="r" b="b"/>
            <a:pathLst>
              <a:path w="166370" h="175260">
                <a:moveTo>
                  <a:pt x="85090" y="0"/>
                </a:moveTo>
                <a:lnTo>
                  <a:pt x="98928" y="686"/>
                </a:lnTo>
                <a:lnTo>
                  <a:pt x="111394" y="2745"/>
                </a:lnTo>
                <a:lnTo>
                  <a:pt x="121284" y="5715"/>
                </a:lnTo>
                <a:lnTo>
                  <a:pt x="133211" y="11326"/>
                </a:lnTo>
                <a:lnTo>
                  <a:pt x="143250" y="18882"/>
                </a:lnTo>
                <a:lnTo>
                  <a:pt x="154022" y="32221"/>
                </a:lnTo>
                <a:lnTo>
                  <a:pt x="159669" y="43856"/>
                </a:lnTo>
                <a:lnTo>
                  <a:pt x="164317" y="60792"/>
                </a:lnTo>
                <a:lnTo>
                  <a:pt x="165904" y="73436"/>
                </a:lnTo>
                <a:lnTo>
                  <a:pt x="166370" y="86106"/>
                </a:lnTo>
                <a:lnTo>
                  <a:pt x="165761" y="99453"/>
                </a:lnTo>
                <a:lnTo>
                  <a:pt x="163895" y="111974"/>
                </a:lnTo>
                <a:lnTo>
                  <a:pt x="161163" y="122301"/>
                </a:lnTo>
                <a:lnTo>
                  <a:pt x="156249" y="134479"/>
                </a:lnTo>
                <a:lnTo>
                  <a:pt x="149660" y="145243"/>
                </a:lnTo>
                <a:lnTo>
                  <a:pt x="145415" y="150495"/>
                </a:lnTo>
                <a:lnTo>
                  <a:pt x="136213" y="158949"/>
                </a:lnTo>
                <a:lnTo>
                  <a:pt x="125365" y="165758"/>
                </a:lnTo>
                <a:lnTo>
                  <a:pt x="118745" y="168783"/>
                </a:lnTo>
                <a:lnTo>
                  <a:pt x="107426" y="172387"/>
                </a:lnTo>
                <a:lnTo>
                  <a:pt x="94889" y="174546"/>
                </a:lnTo>
                <a:lnTo>
                  <a:pt x="81279" y="175260"/>
                </a:lnTo>
                <a:lnTo>
                  <a:pt x="67525" y="174534"/>
                </a:lnTo>
                <a:lnTo>
                  <a:pt x="55086" y="172399"/>
                </a:lnTo>
                <a:lnTo>
                  <a:pt x="45211" y="169418"/>
                </a:lnTo>
                <a:lnTo>
                  <a:pt x="33339" y="163713"/>
                </a:lnTo>
                <a:lnTo>
                  <a:pt x="23254" y="156198"/>
                </a:lnTo>
                <a:lnTo>
                  <a:pt x="12410" y="142870"/>
                </a:lnTo>
                <a:lnTo>
                  <a:pt x="6754" y="131289"/>
                </a:lnTo>
                <a:lnTo>
                  <a:pt x="4825" y="125730"/>
                </a:lnTo>
                <a:lnTo>
                  <a:pt x="2094" y="114171"/>
                </a:lnTo>
                <a:lnTo>
                  <a:pt x="476" y="101528"/>
                </a:lnTo>
                <a:lnTo>
                  <a:pt x="0" y="89154"/>
                </a:lnTo>
                <a:lnTo>
                  <a:pt x="638" y="75851"/>
                </a:lnTo>
                <a:lnTo>
                  <a:pt x="2553" y="63338"/>
                </a:lnTo>
                <a:lnTo>
                  <a:pt x="5333" y="52832"/>
                </a:lnTo>
                <a:lnTo>
                  <a:pt x="10244" y="40675"/>
                </a:lnTo>
                <a:lnTo>
                  <a:pt x="16869" y="29927"/>
                </a:lnTo>
                <a:lnTo>
                  <a:pt x="21208" y="24638"/>
                </a:lnTo>
                <a:lnTo>
                  <a:pt x="30422" y="16240"/>
                </a:lnTo>
                <a:lnTo>
                  <a:pt x="41273" y="9434"/>
                </a:lnTo>
                <a:lnTo>
                  <a:pt x="47751" y="6477"/>
                </a:lnTo>
                <a:lnTo>
                  <a:pt x="59076" y="2863"/>
                </a:lnTo>
                <a:lnTo>
                  <a:pt x="71599" y="704"/>
                </a:lnTo>
                <a:lnTo>
                  <a:pt x="85090" y="0"/>
                </a:lnTo>
                <a:close/>
              </a:path>
            </a:pathLst>
          </a:custGeom>
          <a:ln w="18288">
            <a:solidFill>
              <a:srgbClr val="D63936"/>
            </a:solidFill>
          </a:ln>
        </p:spPr>
        <p:txBody>
          <a:bodyPr wrap="square" lIns="0" tIns="0" rIns="0" bIns="0" rtlCol="0">
            <a:noAutofit/>
          </a:bodyPr>
          <a:lstStyle/>
          <a:p>
            <a:endParaRPr/>
          </a:p>
        </p:txBody>
      </p:sp>
      <p:sp>
        <p:nvSpPr>
          <p:cNvPr id="71" name="object 71"/>
          <p:cNvSpPr/>
          <p:nvPr/>
        </p:nvSpPr>
        <p:spPr>
          <a:xfrm>
            <a:off x="8690610" y="1852675"/>
            <a:ext cx="141985" cy="175260"/>
          </a:xfrm>
          <a:custGeom>
            <a:avLst/>
            <a:gdLst/>
            <a:ahLst/>
            <a:cxnLst/>
            <a:rect l="l" t="t" r="r" b="b"/>
            <a:pathLst>
              <a:path w="141985" h="175260">
                <a:moveTo>
                  <a:pt x="73405" y="0"/>
                </a:moveTo>
                <a:lnTo>
                  <a:pt x="87308" y="604"/>
                </a:lnTo>
                <a:lnTo>
                  <a:pt x="99471" y="2352"/>
                </a:lnTo>
                <a:lnTo>
                  <a:pt x="104648" y="3556"/>
                </a:lnTo>
                <a:lnTo>
                  <a:pt x="113283" y="5969"/>
                </a:lnTo>
                <a:lnTo>
                  <a:pt x="120396" y="9652"/>
                </a:lnTo>
                <a:lnTo>
                  <a:pt x="125983" y="14605"/>
                </a:lnTo>
                <a:lnTo>
                  <a:pt x="131572" y="19558"/>
                </a:lnTo>
                <a:lnTo>
                  <a:pt x="135635" y="25908"/>
                </a:lnTo>
                <a:lnTo>
                  <a:pt x="138175" y="33655"/>
                </a:lnTo>
                <a:lnTo>
                  <a:pt x="140851" y="45148"/>
                </a:lnTo>
                <a:lnTo>
                  <a:pt x="141954" y="58459"/>
                </a:lnTo>
                <a:lnTo>
                  <a:pt x="141985" y="61341"/>
                </a:lnTo>
                <a:lnTo>
                  <a:pt x="141985" y="165735"/>
                </a:lnTo>
                <a:lnTo>
                  <a:pt x="141985" y="167386"/>
                </a:lnTo>
                <a:lnTo>
                  <a:pt x="141350" y="168656"/>
                </a:lnTo>
                <a:lnTo>
                  <a:pt x="140207" y="169672"/>
                </a:lnTo>
                <a:lnTo>
                  <a:pt x="139065" y="170561"/>
                </a:lnTo>
                <a:lnTo>
                  <a:pt x="137286" y="171196"/>
                </a:lnTo>
                <a:lnTo>
                  <a:pt x="134747" y="171577"/>
                </a:lnTo>
                <a:lnTo>
                  <a:pt x="132206" y="172085"/>
                </a:lnTo>
                <a:lnTo>
                  <a:pt x="128524" y="172212"/>
                </a:lnTo>
                <a:lnTo>
                  <a:pt x="123698" y="172212"/>
                </a:lnTo>
                <a:lnTo>
                  <a:pt x="118491" y="172212"/>
                </a:lnTo>
                <a:lnTo>
                  <a:pt x="114680" y="172085"/>
                </a:lnTo>
                <a:lnTo>
                  <a:pt x="112268" y="171577"/>
                </a:lnTo>
                <a:lnTo>
                  <a:pt x="109854" y="171196"/>
                </a:lnTo>
                <a:lnTo>
                  <a:pt x="108203" y="170561"/>
                </a:lnTo>
                <a:lnTo>
                  <a:pt x="107188" y="169672"/>
                </a:lnTo>
                <a:lnTo>
                  <a:pt x="106172" y="168656"/>
                </a:lnTo>
                <a:lnTo>
                  <a:pt x="105791" y="167386"/>
                </a:lnTo>
                <a:lnTo>
                  <a:pt x="105791" y="165735"/>
                </a:lnTo>
                <a:lnTo>
                  <a:pt x="105791" y="153416"/>
                </a:lnTo>
                <a:lnTo>
                  <a:pt x="96161" y="162059"/>
                </a:lnTo>
                <a:lnTo>
                  <a:pt x="85447" y="168692"/>
                </a:lnTo>
                <a:lnTo>
                  <a:pt x="72186" y="173489"/>
                </a:lnTo>
                <a:lnTo>
                  <a:pt x="59336" y="175210"/>
                </a:lnTo>
                <a:lnTo>
                  <a:pt x="56641" y="175260"/>
                </a:lnTo>
                <a:lnTo>
                  <a:pt x="48387" y="175260"/>
                </a:lnTo>
                <a:lnTo>
                  <a:pt x="40766" y="174117"/>
                </a:lnTo>
                <a:lnTo>
                  <a:pt x="33909" y="171958"/>
                </a:lnTo>
                <a:lnTo>
                  <a:pt x="27050" y="169799"/>
                </a:lnTo>
                <a:lnTo>
                  <a:pt x="21082" y="166624"/>
                </a:lnTo>
                <a:lnTo>
                  <a:pt x="16001" y="162433"/>
                </a:lnTo>
                <a:lnTo>
                  <a:pt x="10922" y="158115"/>
                </a:lnTo>
                <a:lnTo>
                  <a:pt x="6985" y="152908"/>
                </a:lnTo>
                <a:lnTo>
                  <a:pt x="4190" y="146685"/>
                </a:lnTo>
                <a:lnTo>
                  <a:pt x="1397" y="140335"/>
                </a:lnTo>
                <a:lnTo>
                  <a:pt x="0" y="133096"/>
                </a:lnTo>
                <a:lnTo>
                  <a:pt x="0" y="124714"/>
                </a:lnTo>
                <a:lnTo>
                  <a:pt x="0" y="115697"/>
                </a:lnTo>
                <a:lnTo>
                  <a:pt x="1777" y="107823"/>
                </a:lnTo>
                <a:lnTo>
                  <a:pt x="5334" y="101092"/>
                </a:lnTo>
                <a:lnTo>
                  <a:pt x="8889" y="94488"/>
                </a:lnTo>
                <a:lnTo>
                  <a:pt x="14224" y="88900"/>
                </a:lnTo>
                <a:lnTo>
                  <a:pt x="21209" y="84582"/>
                </a:lnTo>
                <a:lnTo>
                  <a:pt x="31846" y="79338"/>
                </a:lnTo>
                <a:lnTo>
                  <a:pt x="44625" y="75503"/>
                </a:lnTo>
                <a:lnTo>
                  <a:pt x="58909" y="73089"/>
                </a:lnTo>
                <a:lnTo>
                  <a:pt x="71613" y="72043"/>
                </a:lnTo>
                <a:lnTo>
                  <a:pt x="83820" y="71755"/>
                </a:lnTo>
                <a:lnTo>
                  <a:pt x="98932" y="71755"/>
                </a:lnTo>
                <a:lnTo>
                  <a:pt x="98932" y="62357"/>
                </a:lnTo>
                <a:lnTo>
                  <a:pt x="98932" y="57531"/>
                </a:lnTo>
                <a:lnTo>
                  <a:pt x="98425" y="53213"/>
                </a:lnTo>
                <a:lnTo>
                  <a:pt x="97408" y="49530"/>
                </a:lnTo>
                <a:lnTo>
                  <a:pt x="96520" y="45847"/>
                </a:lnTo>
                <a:lnTo>
                  <a:pt x="94869" y="42926"/>
                </a:lnTo>
                <a:lnTo>
                  <a:pt x="92582" y="40386"/>
                </a:lnTo>
                <a:lnTo>
                  <a:pt x="90297" y="37973"/>
                </a:lnTo>
                <a:lnTo>
                  <a:pt x="87249" y="36195"/>
                </a:lnTo>
                <a:lnTo>
                  <a:pt x="83566" y="35052"/>
                </a:lnTo>
                <a:lnTo>
                  <a:pt x="79755" y="33909"/>
                </a:lnTo>
                <a:lnTo>
                  <a:pt x="75057" y="33274"/>
                </a:lnTo>
                <a:lnTo>
                  <a:pt x="69469" y="33274"/>
                </a:lnTo>
                <a:lnTo>
                  <a:pt x="62229" y="33274"/>
                </a:lnTo>
                <a:lnTo>
                  <a:pt x="55625" y="34036"/>
                </a:lnTo>
                <a:lnTo>
                  <a:pt x="49911" y="35687"/>
                </a:lnTo>
                <a:lnTo>
                  <a:pt x="44196" y="37338"/>
                </a:lnTo>
                <a:lnTo>
                  <a:pt x="39115" y="39116"/>
                </a:lnTo>
                <a:lnTo>
                  <a:pt x="34671" y="41148"/>
                </a:lnTo>
                <a:lnTo>
                  <a:pt x="30225" y="43053"/>
                </a:lnTo>
                <a:lnTo>
                  <a:pt x="26542" y="44831"/>
                </a:lnTo>
                <a:lnTo>
                  <a:pt x="23622" y="46482"/>
                </a:lnTo>
                <a:lnTo>
                  <a:pt x="20700" y="48133"/>
                </a:lnTo>
                <a:lnTo>
                  <a:pt x="18287" y="48895"/>
                </a:lnTo>
                <a:lnTo>
                  <a:pt x="16383" y="48895"/>
                </a:lnTo>
                <a:lnTo>
                  <a:pt x="15112" y="48895"/>
                </a:lnTo>
                <a:lnTo>
                  <a:pt x="13970" y="48514"/>
                </a:lnTo>
                <a:lnTo>
                  <a:pt x="12953" y="47752"/>
                </a:lnTo>
                <a:lnTo>
                  <a:pt x="12064" y="46863"/>
                </a:lnTo>
                <a:lnTo>
                  <a:pt x="11175" y="45720"/>
                </a:lnTo>
                <a:lnTo>
                  <a:pt x="10540" y="44196"/>
                </a:lnTo>
                <a:lnTo>
                  <a:pt x="9905" y="42799"/>
                </a:lnTo>
                <a:lnTo>
                  <a:pt x="9398" y="40894"/>
                </a:lnTo>
                <a:lnTo>
                  <a:pt x="9144" y="38735"/>
                </a:lnTo>
                <a:lnTo>
                  <a:pt x="8762" y="36449"/>
                </a:lnTo>
                <a:lnTo>
                  <a:pt x="8636" y="34036"/>
                </a:lnTo>
                <a:lnTo>
                  <a:pt x="8636" y="31369"/>
                </a:lnTo>
                <a:lnTo>
                  <a:pt x="8636" y="27813"/>
                </a:lnTo>
                <a:lnTo>
                  <a:pt x="8889" y="24892"/>
                </a:lnTo>
                <a:lnTo>
                  <a:pt x="9398" y="22860"/>
                </a:lnTo>
                <a:lnTo>
                  <a:pt x="10033" y="20701"/>
                </a:lnTo>
                <a:lnTo>
                  <a:pt x="11175" y="18923"/>
                </a:lnTo>
                <a:lnTo>
                  <a:pt x="12700" y="17145"/>
                </a:lnTo>
                <a:lnTo>
                  <a:pt x="14350" y="15494"/>
                </a:lnTo>
                <a:lnTo>
                  <a:pt x="17272" y="13589"/>
                </a:lnTo>
                <a:lnTo>
                  <a:pt x="21336" y="11557"/>
                </a:lnTo>
                <a:lnTo>
                  <a:pt x="25400" y="9525"/>
                </a:lnTo>
                <a:lnTo>
                  <a:pt x="30099" y="7747"/>
                </a:lnTo>
                <a:lnTo>
                  <a:pt x="35560" y="5969"/>
                </a:lnTo>
                <a:lnTo>
                  <a:pt x="41021" y="4191"/>
                </a:lnTo>
                <a:lnTo>
                  <a:pt x="46989" y="2794"/>
                </a:lnTo>
                <a:lnTo>
                  <a:pt x="53466" y="1651"/>
                </a:lnTo>
                <a:lnTo>
                  <a:pt x="59816" y="635"/>
                </a:lnTo>
                <a:lnTo>
                  <a:pt x="66548" y="0"/>
                </a:lnTo>
                <a:lnTo>
                  <a:pt x="73405" y="0"/>
                </a:lnTo>
                <a:close/>
              </a:path>
            </a:pathLst>
          </a:custGeom>
          <a:ln w="18288">
            <a:solidFill>
              <a:srgbClr val="D63936"/>
            </a:solidFill>
          </a:ln>
        </p:spPr>
        <p:txBody>
          <a:bodyPr wrap="square" lIns="0" tIns="0" rIns="0" bIns="0" rtlCol="0">
            <a:noAutofit/>
          </a:bodyPr>
          <a:lstStyle/>
          <a:p>
            <a:endParaRPr/>
          </a:p>
        </p:txBody>
      </p:sp>
      <p:sp>
        <p:nvSpPr>
          <p:cNvPr id="72" name="object 72"/>
          <p:cNvSpPr/>
          <p:nvPr/>
        </p:nvSpPr>
        <p:spPr>
          <a:xfrm>
            <a:off x="8581390" y="1852675"/>
            <a:ext cx="99695" cy="172212"/>
          </a:xfrm>
          <a:custGeom>
            <a:avLst/>
            <a:gdLst/>
            <a:ahLst/>
            <a:cxnLst/>
            <a:rect l="l" t="t" r="r" b="b"/>
            <a:pathLst>
              <a:path w="99695" h="172212">
                <a:moveTo>
                  <a:pt x="78612" y="0"/>
                </a:moveTo>
                <a:lnTo>
                  <a:pt x="80137" y="0"/>
                </a:lnTo>
                <a:lnTo>
                  <a:pt x="81787" y="127"/>
                </a:lnTo>
                <a:lnTo>
                  <a:pt x="83566" y="254"/>
                </a:lnTo>
                <a:lnTo>
                  <a:pt x="85344" y="508"/>
                </a:lnTo>
                <a:lnTo>
                  <a:pt x="87122" y="762"/>
                </a:lnTo>
                <a:lnTo>
                  <a:pt x="88900" y="1143"/>
                </a:lnTo>
                <a:lnTo>
                  <a:pt x="90805" y="1524"/>
                </a:lnTo>
                <a:lnTo>
                  <a:pt x="92456" y="2032"/>
                </a:lnTo>
                <a:lnTo>
                  <a:pt x="93853" y="2540"/>
                </a:lnTo>
                <a:lnTo>
                  <a:pt x="95250" y="3048"/>
                </a:lnTo>
                <a:lnTo>
                  <a:pt x="96266" y="3683"/>
                </a:lnTo>
                <a:lnTo>
                  <a:pt x="96900" y="4191"/>
                </a:lnTo>
                <a:lnTo>
                  <a:pt x="97536" y="4826"/>
                </a:lnTo>
                <a:lnTo>
                  <a:pt x="97917" y="5461"/>
                </a:lnTo>
                <a:lnTo>
                  <a:pt x="98298" y="6096"/>
                </a:lnTo>
                <a:lnTo>
                  <a:pt x="98552" y="6858"/>
                </a:lnTo>
                <a:lnTo>
                  <a:pt x="98806" y="7747"/>
                </a:lnTo>
                <a:lnTo>
                  <a:pt x="99060" y="9017"/>
                </a:lnTo>
                <a:lnTo>
                  <a:pt x="99314" y="10160"/>
                </a:lnTo>
                <a:lnTo>
                  <a:pt x="99441" y="12065"/>
                </a:lnTo>
                <a:lnTo>
                  <a:pt x="99568" y="14478"/>
                </a:lnTo>
                <a:lnTo>
                  <a:pt x="99695" y="16891"/>
                </a:lnTo>
                <a:lnTo>
                  <a:pt x="99695" y="20193"/>
                </a:lnTo>
                <a:lnTo>
                  <a:pt x="99695" y="24384"/>
                </a:lnTo>
                <a:lnTo>
                  <a:pt x="99695" y="28575"/>
                </a:lnTo>
                <a:lnTo>
                  <a:pt x="99568" y="32004"/>
                </a:lnTo>
                <a:lnTo>
                  <a:pt x="99441" y="34671"/>
                </a:lnTo>
                <a:lnTo>
                  <a:pt x="99187" y="37338"/>
                </a:lnTo>
                <a:lnTo>
                  <a:pt x="98806" y="39497"/>
                </a:lnTo>
                <a:lnTo>
                  <a:pt x="98298" y="40894"/>
                </a:lnTo>
                <a:lnTo>
                  <a:pt x="97917" y="42418"/>
                </a:lnTo>
                <a:lnTo>
                  <a:pt x="97282" y="43561"/>
                </a:lnTo>
                <a:lnTo>
                  <a:pt x="96520" y="44069"/>
                </a:lnTo>
                <a:lnTo>
                  <a:pt x="95758" y="44704"/>
                </a:lnTo>
                <a:lnTo>
                  <a:pt x="94869" y="44958"/>
                </a:lnTo>
                <a:lnTo>
                  <a:pt x="93599" y="44958"/>
                </a:lnTo>
                <a:lnTo>
                  <a:pt x="92710" y="44958"/>
                </a:lnTo>
                <a:lnTo>
                  <a:pt x="91694" y="44704"/>
                </a:lnTo>
                <a:lnTo>
                  <a:pt x="90550" y="44323"/>
                </a:lnTo>
                <a:lnTo>
                  <a:pt x="89408" y="43942"/>
                </a:lnTo>
                <a:lnTo>
                  <a:pt x="88011" y="43561"/>
                </a:lnTo>
                <a:lnTo>
                  <a:pt x="86614" y="43053"/>
                </a:lnTo>
                <a:lnTo>
                  <a:pt x="85090" y="42545"/>
                </a:lnTo>
                <a:lnTo>
                  <a:pt x="83566" y="42164"/>
                </a:lnTo>
                <a:lnTo>
                  <a:pt x="81787" y="41783"/>
                </a:lnTo>
                <a:lnTo>
                  <a:pt x="80010" y="41275"/>
                </a:lnTo>
                <a:lnTo>
                  <a:pt x="78105" y="41148"/>
                </a:lnTo>
                <a:lnTo>
                  <a:pt x="76073" y="41148"/>
                </a:lnTo>
                <a:lnTo>
                  <a:pt x="73660" y="41148"/>
                </a:lnTo>
                <a:lnTo>
                  <a:pt x="71247" y="41656"/>
                </a:lnTo>
                <a:lnTo>
                  <a:pt x="68707" y="42545"/>
                </a:lnTo>
                <a:lnTo>
                  <a:pt x="66294" y="43561"/>
                </a:lnTo>
                <a:lnTo>
                  <a:pt x="63754" y="45085"/>
                </a:lnTo>
                <a:lnTo>
                  <a:pt x="61214" y="47244"/>
                </a:lnTo>
                <a:lnTo>
                  <a:pt x="58547" y="49276"/>
                </a:lnTo>
                <a:lnTo>
                  <a:pt x="52959" y="55626"/>
                </a:lnTo>
                <a:lnTo>
                  <a:pt x="50165" y="59055"/>
                </a:lnTo>
                <a:lnTo>
                  <a:pt x="47117" y="63373"/>
                </a:lnTo>
                <a:lnTo>
                  <a:pt x="43815" y="68453"/>
                </a:lnTo>
                <a:lnTo>
                  <a:pt x="43815" y="165227"/>
                </a:lnTo>
                <a:lnTo>
                  <a:pt x="43815" y="166497"/>
                </a:lnTo>
                <a:lnTo>
                  <a:pt x="43561" y="167513"/>
                </a:lnTo>
                <a:lnTo>
                  <a:pt x="42799" y="168275"/>
                </a:lnTo>
                <a:lnTo>
                  <a:pt x="42164" y="169164"/>
                </a:lnTo>
                <a:lnTo>
                  <a:pt x="40894" y="169926"/>
                </a:lnTo>
                <a:lnTo>
                  <a:pt x="39243" y="170561"/>
                </a:lnTo>
                <a:lnTo>
                  <a:pt x="37592" y="171069"/>
                </a:lnTo>
                <a:lnTo>
                  <a:pt x="35306" y="171577"/>
                </a:lnTo>
                <a:lnTo>
                  <a:pt x="32512" y="171831"/>
                </a:lnTo>
                <a:lnTo>
                  <a:pt x="29718" y="172085"/>
                </a:lnTo>
                <a:lnTo>
                  <a:pt x="26162" y="172212"/>
                </a:lnTo>
                <a:lnTo>
                  <a:pt x="21971" y="172212"/>
                </a:lnTo>
                <a:lnTo>
                  <a:pt x="17653" y="172212"/>
                </a:lnTo>
                <a:lnTo>
                  <a:pt x="14097" y="172085"/>
                </a:lnTo>
                <a:lnTo>
                  <a:pt x="11303" y="171831"/>
                </a:lnTo>
                <a:lnTo>
                  <a:pt x="8509" y="171577"/>
                </a:lnTo>
                <a:lnTo>
                  <a:pt x="6223" y="171069"/>
                </a:lnTo>
                <a:lnTo>
                  <a:pt x="4572" y="170561"/>
                </a:lnTo>
                <a:lnTo>
                  <a:pt x="2921" y="169926"/>
                </a:lnTo>
                <a:lnTo>
                  <a:pt x="1650" y="169164"/>
                </a:lnTo>
                <a:lnTo>
                  <a:pt x="1016" y="168275"/>
                </a:lnTo>
                <a:lnTo>
                  <a:pt x="254" y="167513"/>
                </a:lnTo>
                <a:lnTo>
                  <a:pt x="0" y="166497"/>
                </a:lnTo>
                <a:lnTo>
                  <a:pt x="0" y="165227"/>
                </a:lnTo>
                <a:lnTo>
                  <a:pt x="0" y="9906"/>
                </a:lnTo>
                <a:lnTo>
                  <a:pt x="0" y="8763"/>
                </a:lnTo>
                <a:lnTo>
                  <a:pt x="254" y="7747"/>
                </a:lnTo>
                <a:lnTo>
                  <a:pt x="889" y="6858"/>
                </a:lnTo>
                <a:lnTo>
                  <a:pt x="1397" y="6096"/>
                </a:lnTo>
                <a:lnTo>
                  <a:pt x="2412" y="5334"/>
                </a:lnTo>
                <a:lnTo>
                  <a:pt x="3937" y="4699"/>
                </a:lnTo>
                <a:lnTo>
                  <a:pt x="5461" y="4191"/>
                </a:lnTo>
                <a:lnTo>
                  <a:pt x="7366" y="3683"/>
                </a:lnTo>
                <a:lnTo>
                  <a:pt x="9779" y="3429"/>
                </a:lnTo>
                <a:lnTo>
                  <a:pt x="12192" y="3175"/>
                </a:lnTo>
                <a:lnTo>
                  <a:pt x="15112" y="3048"/>
                </a:lnTo>
                <a:lnTo>
                  <a:pt x="18796" y="3048"/>
                </a:lnTo>
                <a:lnTo>
                  <a:pt x="22479" y="3048"/>
                </a:lnTo>
                <a:lnTo>
                  <a:pt x="25527" y="3175"/>
                </a:lnTo>
                <a:lnTo>
                  <a:pt x="27940" y="3429"/>
                </a:lnTo>
                <a:lnTo>
                  <a:pt x="30480" y="3683"/>
                </a:lnTo>
                <a:lnTo>
                  <a:pt x="32385" y="4191"/>
                </a:lnTo>
                <a:lnTo>
                  <a:pt x="33655" y="4699"/>
                </a:lnTo>
                <a:lnTo>
                  <a:pt x="35052" y="5334"/>
                </a:lnTo>
                <a:lnTo>
                  <a:pt x="35941" y="6096"/>
                </a:lnTo>
                <a:lnTo>
                  <a:pt x="36575" y="6858"/>
                </a:lnTo>
                <a:lnTo>
                  <a:pt x="37084" y="7747"/>
                </a:lnTo>
                <a:lnTo>
                  <a:pt x="37465" y="8763"/>
                </a:lnTo>
                <a:lnTo>
                  <a:pt x="37465" y="9906"/>
                </a:lnTo>
                <a:lnTo>
                  <a:pt x="37465" y="29337"/>
                </a:lnTo>
                <a:lnTo>
                  <a:pt x="41529" y="23495"/>
                </a:lnTo>
                <a:lnTo>
                  <a:pt x="45339" y="18669"/>
                </a:lnTo>
                <a:lnTo>
                  <a:pt x="48895" y="14859"/>
                </a:lnTo>
                <a:lnTo>
                  <a:pt x="52450" y="11176"/>
                </a:lnTo>
                <a:lnTo>
                  <a:pt x="55880" y="8128"/>
                </a:lnTo>
                <a:lnTo>
                  <a:pt x="59182" y="5969"/>
                </a:lnTo>
                <a:lnTo>
                  <a:pt x="62484" y="3683"/>
                </a:lnTo>
                <a:lnTo>
                  <a:pt x="65659" y="2159"/>
                </a:lnTo>
                <a:lnTo>
                  <a:pt x="68961" y="1270"/>
                </a:lnTo>
                <a:lnTo>
                  <a:pt x="72136" y="508"/>
                </a:lnTo>
                <a:lnTo>
                  <a:pt x="75437" y="0"/>
                </a:lnTo>
                <a:lnTo>
                  <a:pt x="78612" y="0"/>
                </a:lnTo>
                <a:close/>
              </a:path>
            </a:pathLst>
          </a:custGeom>
          <a:ln w="18288">
            <a:solidFill>
              <a:srgbClr val="D63936"/>
            </a:solidFill>
          </a:ln>
        </p:spPr>
        <p:txBody>
          <a:bodyPr wrap="square" lIns="0" tIns="0" rIns="0" bIns="0" rtlCol="0">
            <a:noAutofit/>
          </a:bodyPr>
          <a:lstStyle/>
          <a:p>
            <a:endParaRPr/>
          </a:p>
        </p:txBody>
      </p:sp>
      <p:sp>
        <p:nvSpPr>
          <p:cNvPr id="73" name="object 73"/>
          <p:cNvSpPr/>
          <p:nvPr/>
        </p:nvSpPr>
        <p:spPr>
          <a:xfrm>
            <a:off x="8392413" y="1852675"/>
            <a:ext cx="152654" cy="175260"/>
          </a:xfrm>
          <a:custGeom>
            <a:avLst/>
            <a:gdLst/>
            <a:ahLst/>
            <a:cxnLst/>
            <a:rect l="l" t="t" r="r" b="b"/>
            <a:pathLst>
              <a:path w="152654" h="175260">
                <a:moveTo>
                  <a:pt x="79248" y="0"/>
                </a:moveTo>
                <a:lnTo>
                  <a:pt x="93112" y="802"/>
                </a:lnTo>
                <a:lnTo>
                  <a:pt x="105345" y="3210"/>
                </a:lnTo>
                <a:lnTo>
                  <a:pt x="112649" y="5715"/>
                </a:lnTo>
                <a:lnTo>
                  <a:pt x="124265" y="11942"/>
                </a:lnTo>
                <a:lnTo>
                  <a:pt x="133801" y="19977"/>
                </a:lnTo>
                <a:lnTo>
                  <a:pt x="142568" y="31932"/>
                </a:lnTo>
                <a:lnTo>
                  <a:pt x="147810" y="43791"/>
                </a:lnTo>
                <a:lnTo>
                  <a:pt x="151225" y="57827"/>
                </a:lnTo>
                <a:lnTo>
                  <a:pt x="152536" y="70654"/>
                </a:lnTo>
                <a:lnTo>
                  <a:pt x="152654" y="76073"/>
                </a:lnTo>
                <a:lnTo>
                  <a:pt x="152654" y="83058"/>
                </a:lnTo>
                <a:lnTo>
                  <a:pt x="152654" y="88392"/>
                </a:lnTo>
                <a:lnTo>
                  <a:pt x="151384" y="92329"/>
                </a:lnTo>
                <a:lnTo>
                  <a:pt x="148971" y="94869"/>
                </a:lnTo>
                <a:lnTo>
                  <a:pt x="146685" y="97536"/>
                </a:lnTo>
                <a:lnTo>
                  <a:pt x="143383" y="98806"/>
                </a:lnTo>
                <a:lnTo>
                  <a:pt x="139192" y="98806"/>
                </a:lnTo>
                <a:lnTo>
                  <a:pt x="44576" y="98806"/>
                </a:lnTo>
                <a:lnTo>
                  <a:pt x="44576" y="105410"/>
                </a:lnTo>
                <a:lnTo>
                  <a:pt x="45466" y="111379"/>
                </a:lnTo>
                <a:lnTo>
                  <a:pt x="46990" y="116840"/>
                </a:lnTo>
                <a:lnTo>
                  <a:pt x="48513" y="122174"/>
                </a:lnTo>
                <a:lnTo>
                  <a:pt x="51054" y="126746"/>
                </a:lnTo>
                <a:lnTo>
                  <a:pt x="54483" y="130556"/>
                </a:lnTo>
                <a:lnTo>
                  <a:pt x="57912" y="134366"/>
                </a:lnTo>
                <a:lnTo>
                  <a:pt x="62357" y="137160"/>
                </a:lnTo>
                <a:lnTo>
                  <a:pt x="67691" y="139192"/>
                </a:lnTo>
                <a:lnTo>
                  <a:pt x="73151" y="141097"/>
                </a:lnTo>
                <a:lnTo>
                  <a:pt x="79629" y="142113"/>
                </a:lnTo>
                <a:lnTo>
                  <a:pt x="87122" y="142113"/>
                </a:lnTo>
                <a:lnTo>
                  <a:pt x="94742" y="142113"/>
                </a:lnTo>
                <a:lnTo>
                  <a:pt x="101473" y="141605"/>
                </a:lnTo>
                <a:lnTo>
                  <a:pt x="107315" y="140462"/>
                </a:lnTo>
                <a:lnTo>
                  <a:pt x="113157" y="139319"/>
                </a:lnTo>
                <a:lnTo>
                  <a:pt x="118110" y="138176"/>
                </a:lnTo>
                <a:lnTo>
                  <a:pt x="122428" y="136779"/>
                </a:lnTo>
                <a:lnTo>
                  <a:pt x="126619" y="135509"/>
                </a:lnTo>
                <a:lnTo>
                  <a:pt x="130175" y="134239"/>
                </a:lnTo>
                <a:lnTo>
                  <a:pt x="132969" y="133096"/>
                </a:lnTo>
                <a:lnTo>
                  <a:pt x="135762" y="132080"/>
                </a:lnTo>
                <a:lnTo>
                  <a:pt x="137922" y="131445"/>
                </a:lnTo>
                <a:lnTo>
                  <a:pt x="139700" y="131445"/>
                </a:lnTo>
                <a:lnTo>
                  <a:pt x="140716" y="131445"/>
                </a:lnTo>
                <a:lnTo>
                  <a:pt x="141605" y="131699"/>
                </a:lnTo>
                <a:lnTo>
                  <a:pt x="142367" y="132080"/>
                </a:lnTo>
                <a:lnTo>
                  <a:pt x="143001" y="132461"/>
                </a:lnTo>
                <a:lnTo>
                  <a:pt x="143637" y="133223"/>
                </a:lnTo>
                <a:lnTo>
                  <a:pt x="144018" y="134239"/>
                </a:lnTo>
                <a:lnTo>
                  <a:pt x="144525" y="135382"/>
                </a:lnTo>
                <a:lnTo>
                  <a:pt x="144907" y="136779"/>
                </a:lnTo>
                <a:lnTo>
                  <a:pt x="145034" y="138684"/>
                </a:lnTo>
                <a:lnTo>
                  <a:pt x="145161" y="140589"/>
                </a:lnTo>
                <a:lnTo>
                  <a:pt x="145287" y="143002"/>
                </a:lnTo>
                <a:lnTo>
                  <a:pt x="145287" y="145923"/>
                </a:lnTo>
                <a:lnTo>
                  <a:pt x="145287" y="148463"/>
                </a:lnTo>
                <a:lnTo>
                  <a:pt x="145161" y="150622"/>
                </a:lnTo>
                <a:lnTo>
                  <a:pt x="145161" y="152527"/>
                </a:lnTo>
                <a:lnTo>
                  <a:pt x="145034" y="154305"/>
                </a:lnTo>
                <a:lnTo>
                  <a:pt x="144780" y="155829"/>
                </a:lnTo>
                <a:lnTo>
                  <a:pt x="144525" y="157099"/>
                </a:lnTo>
                <a:lnTo>
                  <a:pt x="144399" y="158369"/>
                </a:lnTo>
                <a:lnTo>
                  <a:pt x="144018" y="159385"/>
                </a:lnTo>
                <a:lnTo>
                  <a:pt x="143510" y="160274"/>
                </a:lnTo>
                <a:lnTo>
                  <a:pt x="143129" y="161163"/>
                </a:lnTo>
                <a:lnTo>
                  <a:pt x="142494" y="162052"/>
                </a:lnTo>
                <a:lnTo>
                  <a:pt x="141732" y="162814"/>
                </a:lnTo>
                <a:lnTo>
                  <a:pt x="140970" y="163703"/>
                </a:lnTo>
                <a:lnTo>
                  <a:pt x="138937" y="164719"/>
                </a:lnTo>
                <a:lnTo>
                  <a:pt x="135509" y="166116"/>
                </a:lnTo>
                <a:lnTo>
                  <a:pt x="132207" y="167513"/>
                </a:lnTo>
                <a:lnTo>
                  <a:pt x="127888" y="168910"/>
                </a:lnTo>
                <a:lnTo>
                  <a:pt x="122682" y="170180"/>
                </a:lnTo>
                <a:lnTo>
                  <a:pt x="117475" y="171577"/>
                </a:lnTo>
                <a:lnTo>
                  <a:pt x="111379" y="172720"/>
                </a:lnTo>
                <a:lnTo>
                  <a:pt x="104648" y="173736"/>
                </a:lnTo>
                <a:lnTo>
                  <a:pt x="97917" y="174752"/>
                </a:lnTo>
                <a:lnTo>
                  <a:pt x="90805" y="175260"/>
                </a:lnTo>
                <a:lnTo>
                  <a:pt x="83058" y="175260"/>
                </a:lnTo>
                <a:lnTo>
                  <a:pt x="69341" y="174617"/>
                </a:lnTo>
                <a:lnTo>
                  <a:pt x="56821" y="172689"/>
                </a:lnTo>
                <a:lnTo>
                  <a:pt x="46862" y="169926"/>
                </a:lnTo>
                <a:lnTo>
                  <a:pt x="34704" y="164655"/>
                </a:lnTo>
                <a:lnTo>
                  <a:pt x="24382" y="157503"/>
                </a:lnTo>
                <a:lnTo>
                  <a:pt x="13166" y="144530"/>
                </a:lnTo>
                <a:lnTo>
                  <a:pt x="7280" y="133031"/>
                </a:lnTo>
                <a:lnTo>
                  <a:pt x="5207" y="127254"/>
                </a:lnTo>
                <a:lnTo>
                  <a:pt x="2339" y="115893"/>
                </a:lnTo>
                <a:lnTo>
                  <a:pt x="594" y="103326"/>
                </a:lnTo>
                <a:lnTo>
                  <a:pt x="0" y="89408"/>
                </a:lnTo>
                <a:lnTo>
                  <a:pt x="633" y="75944"/>
                </a:lnTo>
                <a:lnTo>
                  <a:pt x="2495" y="63395"/>
                </a:lnTo>
                <a:lnTo>
                  <a:pt x="5461" y="51943"/>
                </a:lnTo>
                <a:lnTo>
                  <a:pt x="10433" y="39651"/>
                </a:lnTo>
                <a:lnTo>
                  <a:pt x="16943" y="28897"/>
                </a:lnTo>
                <a:lnTo>
                  <a:pt x="21082" y="23749"/>
                </a:lnTo>
                <a:lnTo>
                  <a:pt x="30392" y="15137"/>
                </a:lnTo>
                <a:lnTo>
                  <a:pt x="41222" y="8339"/>
                </a:lnTo>
                <a:lnTo>
                  <a:pt x="57696" y="2367"/>
                </a:lnTo>
                <a:lnTo>
                  <a:pt x="70374" y="369"/>
                </a:lnTo>
                <a:lnTo>
                  <a:pt x="79248" y="0"/>
                </a:lnTo>
                <a:close/>
              </a:path>
            </a:pathLst>
          </a:custGeom>
          <a:ln w="18288">
            <a:solidFill>
              <a:srgbClr val="D63936"/>
            </a:solidFill>
          </a:ln>
        </p:spPr>
        <p:txBody>
          <a:bodyPr wrap="square" lIns="0" tIns="0" rIns="0" bIns="0" rtlCol="0">
            <a:noAutofit/>
          </a:bodyPr>
          <a:lstStyle/>
          <a:p>
            <a:endParaRPr/>
          </a:p>
        </p:txBody>
      </p:sp>
      <p:sp>
        <p:nvSpPr>
          <p:cNvPr id="74" name="object 74"/>
          <p:cNvSpPr/>
          <p:nvPr/>
        </p:nvSpPr>
        <p:spPr>
          <a:xfrm>
            <a:off x="8209534" y="1852675"/>
            <a:ext cx="156337" cy="234442"/>
          </a:xfrm>
          <a:custGeom>
            <a:avLst/>
            <a:gdLst/>
            <a:ahLst/>
            <a:cxnLst/>
            <a:rect l="l" t="t" r="r" b="b"/>
            <a:pathLst>
              <a:path w="156337" h="234442">
                <a:moveTo>
                  <a:pt x="93090" y="0"/>
                </a:moveTo>
                <a:lnTo>
                  <a:pt x="106723" y="1231"/>
                </a:lnTo>
                <a:lnTo>
                  <a:pt x="118483" y="4886"/>
                </a:lnTo>
                <a:lnTo>
                  <a:pt x="132539" y="14126"/>
                </a:lnTo>
                <a:lnTo>
                  <a:pt x="140964" y="23800"/>
                </a:lnTo>
                <a:lnTo>
                  <a:pt x="147577" y="35930"/>
                </a:lnTo>
                <a:lnTo>
                  <a:pt x="151867" y="48205"/>
                </a:lnTo>
                <a:lnTo>
                  <a:pt x="155029" y="64457"/>
                </a:lnTo>
                <a:lnTo>
                  <a:pt x="156147" y="77217"/>
                </a:lnTo>
                <a:lnTo>
                  <a:pt x="156337" y="85344"/>
                </a:lnTo>
                <a:lnTo>
                  <a:pt x="155820" y="98892"/>
                </a:lnTo>
                <a:lnTo>
                  <a:pt x="154289" y="111484"/>
                </a:lnTo>
                <a:lnTo>
                  <a:pt x="151891" y="122682"/>
                </a:lnTo>
                <a:lnTo>
                  <a:pt x="147621" y="135421"/>
                </a:lnTo>
                <a:lnTo>
                  <a:pt x="141957" y="146537"/>
                </a:lnTo>
                <a:lnTo>
                  <a:pt x="130228" y="160519"/>
                </a:lnTo>
                <a:lnTo>
                  <a:pt x="119837" y="167803"/>
                </a:lnTo>
                <a:lnTo>
                  <a:pt x="106204" y="173154"/>
                </a:lnTo>
                <a:lnTo>
                  <a:pt x="93372" y="175120"/>
                </a:lnTo>
                <a:lnTo>
                  <a:pt x="88646" y="175260"/>
                </a:lnTo>
                <a:lnTo>
                  <a:pt x="84074" y="175260"/>
                </a:lnTo>
                <a:lnTo>
                  <a:pt x="79883" y="174752"/>
                </a:lnTo>
                <a:lnTo>
                  <a:pt x="76200" y="173863"/>
                </a:lnTo>
                <a:lnTo>
                  <a:pt x="72389" y="172974"/>
                </a:lnTo>
                <a:lnTo>
                  <a:pt x="68706" y="171704"/>
                </a:lnTo>
                <a:lnTo>
                  <a:pt x="65150" y="169926"/>
                </a:lnTo>
                <a:lnTo>
                  <a:pt x="61595" y="168148"/>
                </a:lnTo>
                <a:lnTo>
                  <a:pt x="58165" y="165862"/>
                </a:lnTo>
                <a:lnTo>
                  <a:pt x="54610" y="163195"/>
                </a:lnTo>
                <a:lnTo>
                  <a:pt x="51180" y="160528"/>
                </a:lnTo>
                <a:lnTo>
                  <a:pt x="47625" y="157353"/>
                </a:lnTo>
                <a:lnTo>
                  <a:pt x="43814" y="153797"/>
                </a:lnTo>
                <a:lnTo>
                  <a:pt x="43814" y="226949"/>
                </a:lnTo>
                <a:lnTo>
                  <a:pt x="43814" y="228092"/>
                </a:lnTo>
                <a:lnTo>
                  <a:pt x="43561" y="229108"/>
                </a:lnTo>
                <a:lnTo>
                  <a:pt x="42799" y="229997"/>
                </a:lnTo>
                <a:lnTo>
                  <a:pt x="42163" y="231013"/>
                </a:lnTo>
                <a:lnTo>
                  <a:pt x="40893" y="231775"/>
                </a:lnTo>
                <a:lnTo>
                  <a:pt x="39242" y="232410"/>
                </a:lnTo>
                <a:lnTo>
                  <a:pt x="37591" y="233045"/>
                </a:lnTo>
                <a:lnTo>
                  <a:pt x="35305" y="233553"/>
                </a:lnTo>
                <a:lnTo>
                  <a:pt x="32512" y="233934"/>
                </a:lnTo>
                <a:lnTo>
                  <a:pt x="29717" y="234188"/>
                </a:lnTo>
                <a:lnTo>
                  <a:pt x="26162" y="234442"/>
                </a:lnTo>
                <a:lnTo>
                  <a:pt x="21971" y="234442"/>
                </a:lnTo>
                <a:lnTo>
                  <a:pt x="17652" y="234442"/>
                </a:lnTo>
                <a:lnTo>
                  <a:pt x="14097" y="234188"/>
                </a:lnTo>
                <a:lnTo>
                  <a:pt x="11302" y="233934"/>
                </a:lnTo>
                <a:lnTo>
                  <a:pt x="8509" y="233553"/>
                </a:lnTo>
                <a:lnTo>
                  <a:pt x="6223" y="233045"/>
                </a:lnTo>
                <a:lnTo>
                  <a:pt x="4572" y="232410"/>
                </a:lnTo>
                <a:lnTo>
                  <a:pt x="2921" y="231775"/>
                </a:lnTo>
                <a:lnTo>
                  <a:pt x="1650" y="231013"/>
                </a:lnTo>
                <a:lnTo>
                  <a:pt x="1015" y="229997"/>
                </a:lnTo>
                <a:lnTo>
                  <a:pt x="253" y="229108"/>
                </a:lnTo>
                <a:lnTo>
                  <a:pt x="0" y="228092"/>
                </a:lnTo>
                <a:lnTo>
                  <a:pt x="0" y="226949"/>
                </a:lnTo>
                <a:lnTo>
                  <a:pt x="0" y="9906"/>
                </a:lnTo>
                <a:lnTo>
                  <a:pt x="0" y="8763"/>
                </a:lnTo>
                <a:lnTo>
                  <a:pt x="253" y="7747"/>
                </a:lnTo>
                <a:lnTo>
                  <a:pt x="888" y="6858"/>
                </a:lnTo>
                <a:lnTo>
                  <a:pt x="1397" y="6096"/>
                </a:lnTo>
                <a:lnTo>
                  <a:pt x="2412" y="5334"/>
                </a:lnTo>
                <a:lnTo>
                  <a:pt x="3937" y="4699"/>
                </a:lnTo>
                <a:lnTo>
                  <a:pt x="5334" y="4191"/>
                </a:lnTo>
                <a:lnTo>
                  <a:pt x="7238" y="3683"/>
                </a:lnTo>
                <a:lnTo>
                  <a:pt x="9651" y="3429"/>
                </a:lnTo>
                <a:lnTo>
                  <a:pt x="12064" y="3175"/>
                </a:lnTo>
                <a:lnTo>
                  <a:pt x="14986" y="3048"/>
                </a:lnTo>
                <a:lnTo>
                  <a:pt x="18541" y="3048"/>
                </a:lnTo>
                <a:lnTo>
                  <a:pt x="22098" y="3048"/>
                </a:lnTo>
                <a:lnTo>
                  <a:pt x="25018" y="3175"/>
                </a:lnTo>
                <a:lnTo>
                  <a:pt x="27431" y="3429"/>
                </a:lnTo>
                <a:lnTo>
                  <a:pt x="29717" y="3683"/>
                </a:lnTo>
                <a:lnTo>
                  <a:pt x="31750" y="4191"/>
                </a:lnTo>
                <a:lnTo>
                  <a:pt x="33147" y="4699"/>
                </a:lnTo>
                <a:lnTo>
                  <a:pt x="34543" y="5334"/>
                </a:lnTo>
                <a:lnTo>
                  <a:pt x="35560" y="6096"/>
                </a:lnTo>
                <a:lnTo>
                  <a:pt x="36195" y="6858"/>
                </a:lnTo>
                <a:lnTo>
                  <a:pt x="36829" y="7747"/>
                </a:lnTo>
                <a:lnTo>
                  <a:pt x="37084" y="8763"/>
                </a:lnTo>
                <a:lnTo>
                  <a:pt x="37084" y="9906"/>
                </a:lnTo>
                <a:lnTo>
                  <a:pt x="37084" y="28194"/>
                </a:lnTo>
                <a:lnTo>
                  <a:pt x="41528" y="23622"/>
                </a:lnTo>
                <a:lnTo>
                  <a:pt x="45974" y="19558"/>
                </a:lnTo>
                <a:lnTo>
                  <a:pt x="50418" y="16002"/>
                </a:lnTo>
                <a:lnTo>
                  <a:pt x="54737" y="12446"/>
                </a:lnTo>
                <a:lnTo>
                  <a:pt x="59181" y="9398"/>
                </a:lnTo>
                <a:lnTo>
                  <a:pt x="63753" y="7112"/>
                </a:lnTo>
                <a:lnTo>
                  <a:pt x="68199" y="4699"/>
                </a:lnTo>
                <a:lnTo>
                  <a:pt x="72898" y="2921"/>
                </a:lnTo>
                <a:lnTo>
                  <a:pt x="77724" y="1778"/>
                </a:lnTo>
                <a:lnTo>
                  <a:pt x="82550" y="635"/>
                </a:lnTo>
                <a:lnTo>
                  <a:pt x="87629" y="0"/>
                </a:lnTo>
                <a:lnTo>
                  <a:pt x="93090" y="0"/>
                </a:lnTo>
                <a:close/>
              </a:path>
            </a:pathLst>
          </a:custGeom>
          <a:ln w="18287">
            <a:solidFill>
              <a:srgbClr val="D63936"/>
            </a:solidFill>
          </a:ln>
        </p:spPr>
        <p:txBody>
          <a:bodyPr wrap="square" lIns="0" tIns="0" rIns="0" bIns="0" rtlCol="0">
            <a:noAutofit/>
          </a:bodyPr>
          <a:lstStyle/>
          <a:p>
            <a:endParaRPr/>
          </a:p>
        </p:txBody>
      </p:sp>
      <p:sp>
        <p:nvSpPr>
          <p:cNvPr id="75" name="object 75"/>
          <p:cNvSpPr/>
          <p:nvPr/>
        </p:nvSpPr>
        <p:spPr>
          <a:xfrm>
            <a:off x="8008747" y="1832103"/>
            <a:ext cx="117221" cy="157987"/>
          </a:xfrm>
          <a:custGeom>
            <a:avLst/>
            <a:gdLst/>
            <a:ahLst/>
            <a:cxnLst/>
            <a:rect l="l" t="t" r="r" b="b"/>
            <a:pathLst>
              <a:path w="117221" h="157987">
                <a:moveTo>
                  <a:pt x="59182" y="0"/>
                </a:moveTo>
                <a:lnTo>
                  <a:pt x="45478" y="1239"/>
                </a:lnTo>
                <a:lnTo>
                  <a:pt x="33834" y="4916"/>
                </a:lnTo>
                <a:lnTo>
                  <a:pt x="23495" y="10667"/>
                </a:lnTo>
                <a:lnTo>
                  <a:pt x="17399" y="16255"/>
                </a:lnTo>
                <a:lnTo>
                  <a:pt x="12700" y="23367"/>
                </a:lnTo>
                <a:lnTo>
                  <a:pt x="7059" y="34286"/>
                </a:lnTo>
                <a:lnTo>
                  <a:pt x="3218" y="46833"/>
                </a:lnTo>
                <a:lnTo>
                  <a:pt x="994" y="60479"/>
                </a:lnTo>
                <a:lnTo>
                  <a:pt x="74" y="73319"/>
                </a:lnTo>
                <a:lnTo>
                  <a:pt x="0" y="78231"/>
                </a:lnTo>
                <a:lnTo>
                  <a:pt x="395" y="91786"/>
                </a:lnTo>
                <a:lnTo>
                  <a:pt x="1611" y="104230"/>
                </a:lnTo>
                <a:lnTo>
                  <a:pt x="2793" y="111378"/>
                </a:lnTo>
                <a:lnTo>
                  <a:pt x="6292" y="124364"/>
                </a:lnTo>
                <a:lnTo>
                  <a:pt x="11486" y="135403"/>
                </a:lnTo>
                <a:lnTo>
                  <a:pt x="16637" y="143509"/>
                </a:lnTo>
                <a:lnTo>
                  <a:pt x="22478" y="148843"/>
                </a:lnTo>
                <a:lnTo>
                  <a:pt x="29972" y="152526"/>
                </a:lnTo>
                <a:lnTo>
                  <a:pt x="40978" y="156318"/>
                </a:lnTo>
                <a:lnTo>
                  <a:pt x="54323" y="157921"/>
                </a:lnTo>
                <a:lnTo>
                  <a:pt x="58038" y="157987"/>
                </a:lnTo>
                <a:lnTo>
                  <a:pt x="71754" y="156797"/>
                </a:lnTo>
                <a:lnTo>
                  <a:pt x="83406" y="153183"/>
                </a:lnTo>
                <a:lnTo>
                  <a:pt x="93725" y="147573"/>
                </a:lnTo>
                <a:lnTo>
                  <a:pt x="99822" y="141858"/>
                </a:lnTo>
                <a:lnTo>
                  <a:pt x="104521" y="134619"/>
                </a:lnTo>
                <a:lnTo>
                  <a:pt x="110119" y="123732"/>
                </a:lnTo>
                <a:lnTo>
                  <a:pt x="113950" y="111157"/>
                </a:lnTo>
                <a:lnTo>
                  <a:pt x="116202" y="97294"/>
                </a:lnTo>
                <a:lnTo>
                  <a:pt x="117133" y="84459"/>
                </a:lnTo>
                <a:lnTo>
                  <a:pt x="117221" y="78993"/>
                </a:lnTo>
                <a:lnTo>
                  <a:pt x="116806" y="65560"/>
                </a:lnTo>
                <a:lnTo>
                  <a:pt x="115531" y="53153"/>
                </a:lnTo>
                <a:lnTo>
                  <a:pt x="114426" y="46608"/>
                </a:lnTo>
                <a:lnTo>
                  <a:pt x="110838" y="33749"/>
                </a:lnTo>
                <a:lnTo>
                  <a:pt x="105520" y="22709"/>
                </a:lnTo>
                <a:lnTo>
                  <a:pt x="100457" y="14858"/>
                </a:lnTo>
                <a:lnTo>
                  <a:pt x="94487" y="9525"/>
                </a:lnTo>
                <a:lnTo>
                  <a:pt x="87122" y="5714"/>
                </a:lnTo>
                <a:lnTo>
                  <a:pt x="76042" y="1758"/>
                </a:lnTo>
                <a:lnTo>
                  <a:pt x="62780" y="68"/>
                </a:lnTo>
                <a:lnTo>
                  <a:pt x="59182" y="0"/>
                </a:lnTo>
                <a:close/>
              </a:path>
            </a:pathLst>
          </a:custGeom>
          <a:ln w="18288">
            <a:solidFill>
              <a:srgbClr val="D63936"/>
            </a:solidFill>
          </a:ln>
        </p:spPr>
        <p:txBody>
          <a:bodyPr wrap="square" lIns="0" tIns="0" rIns="0" bIns="0" rtlCol="0">
            <a:noAutofit/>
          </a:bodyPr>
          <a:lstStyle/>
          <a:p>
            <a:endParaRPr/>
          </a:p>
        </p:txBody>
      </p:sp>
      <p:sp>
        <p:nvSpPr>
          <p:cNvPr id="76" name="object 76"/>
          <p:cNvSpPr/>
          <p:nvPr/>
        </p:nvSpPr>
        <p:spPr>
          <a:xfrm>
            <a:off x="8856090" y="1814704"/>
            <a:ext cx="109854" cy="212597"/>
          </a:xfrm>
          <a:custGeom>
            <a:avLst/>
            <a:gdLst/>
            <a:ahLst/>
            <a:cxnLst/>
            <a:rect l="l" t="t" r="r" b="b"/>
            <a:pathLst>
              <a:path w="109854" h="212597">
                <a:moveTo>
                  <a:pt x="47117" y="0"/>
                </a:moveTo>
                <a:lnTo>
                  <a:pt x="51435" y="0"/>
                </a:lnTo>
                <a:lnTo>
                  <a:pt x="54991" y="126"/>
                </a:lnTo>
                <a:lnTo>
                  <a:pt x="57785" y="507"/>
                </a:lnTo>
                <a:lnTo>
                  <a:pt x="60705" y="762"/>
                </a:lnTo>
                <a:lnTo>
                  <a:pt x="62865" y="1269"/>
                </a:lnTo>
                <a:lnTo>
                  <a:pt x="64516" y="1904"/>
                </a:lnTo>
                <a:lnTo>
                  <a:pt x="66167" y="2539"/>
                </a:lnTo>
                <a:lnTo>
                  <a:pt x="67310" y="3301"/>
                </a:lnTo>
                <a:lnTo>
                  <a:pt x="68072" y="4190"/>
                </a:lnTo>
                <a:lnTo>
                  <a:pt x="68707" y="5206"/>
                </a:lnTo>
                <a:lnTo>
                  <a:pt x="69088" y="6222"/>
                </a:lnTo>
                <a:lnTo>
                  <a:pt x="69088" y="7365"/>
                </a:lnTo>
                <a:lnTo>
                  <a:pt x="69088" y="42037"/>
                </a:lnTo>
                <a:lnTo>
                  <a:pt x="102870" y="42037"/>
                </a:lnTo>
                <a:lnTo>
                  <a:pt x="104013" y="42037"/>
                </a:lnTo>
                <a:lnTo>
                  <a:pt x="105028" y="42290"/>
                </a:lnTo>
                <a:lnTo>
                  <a:pt x="105918" y="42925"/>
                </a:lnTo>
                <a:lnTo>
                  <a:pt x="106807" y="43433"/>
                </a:lnTo>
                <a:lnTo>
                  <a:pt x="107442" y="44450"/>
                </a:lnTo>
                <a:lnTo>
                  <a:pt x="108076" y="45719"/>
                </a:lnTo>
                <a:lnTo>
                  <a:pt x="108712" y="47116"/>
                </a:lnTo>
                <a:lnTo>
                  <a:pt x="109093" y="48894"/>
                </a:lnTo>
                <a:lnTo>
                  <a:pt x="109347" y="51180"/>
                </a:lnTo>
                <a:lnTo>
                  <a:pt x="109727" y="53593"/>
                </a:lnTo>
                <a:lnTo>
                  <a:pt x="109854" y="56387"/>
                </a:lnTo>
                <a:lnTo>
                  <a:pt x="109854" y="59816"/>
                </a:lnTo>
                <a:lnTo>
                  <a:pt x="109854" y="66166"/>
                </a:lnTo>
                <a:lnTo>
                  <a:pt x="109220" y="70738"/>
                </a:lnTo>
                <a:lnTo>
                  <a:pt x="108076" y="73405"/>
                </a:lnTo>
                <a:lnTo>
                  <a:pt x="106934" y="76200"/>
                </a:lnTo>
                <a:lnTo>
                  <a:pt x="105283" y="77469"/>
                </a:lnTo>
                <a:lnTo>
                  <a:pt x="102997" y="77469"/>
                </a:lnTo>
                <a:lnTo>
                  <a:pt x="69088" y="77469"/>
                </a:lnTo>
                <a:lnTo>
                  <a:pt x="69088" y="150494"/>
                </a:lnTo>
                <a:lnTo>
                  <a:pt x="69088" y="159003"/>
                </a:lnTo>
                <a:lnTo>
                  <a:pt x="70358" y="165353"/>
                </a:lnTo>
                <a:lnTo>
                  <a:pt x="73025" y="169544"/>
                </a:lnTo>
                <a:lnTo>
                  <a:pt x="75692" y="173736"/>
                </a:lnTo>
                <a:lnTo>
                  <a:pt x="80518" y="175894"/>
                </a:lnTo>
                <a:lnTo>
                  <a:pt x="87375" y="175894"/>
                </a:lnTo>
                <a:lnTo>
                  <a:pt x="89662" y="175894"/>
                </a:lnTo>
                <a:lnTo>
                  <a:pt x="91821" y="175767"/>
                </a:lnTo>
                <a:lnTo>
                  <a:pt x="93599" y="175259"/>
                </a:lnTo>
                <a:lnTo>
                  <a:pt x="95503" y="174878"/>
                </a:lnTo>
                <a:lnTo>
                  <a:pt x="97154" y="174370"/>
                </a:lnTo>
                <a:lnTo>
                  <a:pt x="98551" y="173862"/>
                </a:lnTo>
                <a:lnTo>
                  <a:pt x="100075" y="173354"/>
                </a:lnTo>
                <a:lnTo>
                  <a:pt x="101219" y="172974"/>
                </a:lnTo>
                <a:lnTo>
                  <a:pt x="102235" y="172465"/>
                </a:lnTo>
                <a:lnTo>
                  <a:pt x="103250" y="172084"/>
                </a:lnTo>
                <a:lnTo>
                  <a:pt x="104140" y="171957"/>
                </a:lnTo>
                <a:lnTo>
                  <a:pt x="104901" y="171957"/>
                </a:lnTo>
                <a:lnTo>
                  <a:pt x="105664" y="171957"/>
                </a:lnTo>
                <a:lnTo>
                  <a:pt x="106299" y="172084"/>
                </a:lnTo>
                <a:lnTo>
                  <a:pt x="106934" y="172465"/>
                </a:lnTo>
                <a:lnTo>
                  <a:pt x="107569" y="172974"/>
                </a:lnTo>
                <a:lnTo>
                  <a:pt x="108076" y="173736"/>
                </a:lnTo>
                <a:lnTo>
                  <a:pt x="108458" y="175005"/>
                </a:lnTo>
                <a:lnTo>
                  <a:pt x="108712" y="176149"/>
                </a:lnTo>
                <a:lnTo>
                  <a:pt x="109093" y="177800"/>
                </a:lnTo>
                <a:lnTo>
                  <a:pt x="109347" y="179958"/>
                </a:lnTo>
                <a:lnTo>
                  <a:pt x="109727" y="181990"/>
                </a:lnTo>
                <a:lnTo>
                  <a:pt x="109854" y="184657"/>
                </a:lnTo>
                <a:lnTo>
                  <a:pt x="109854" y="187959"/>
                </a:lnTo>
                <a:lnTo>
                  <a:pt x="109854" y="193039"/>
                </a:lnTo>
                <a:lnTo>
                  <a:pt x="109474" y="196976"/>
                </a:lnTo>
                <a:lnTo>
                  <a:pt x="108839" y="199643"/>
                </a:lnTo>
                <a:lnTo>
                  <a:pt x="108203" y="202437"/>
                </a:lnTo>
                <a:lnTo>
                  <a:pt x="107315" y="204342"/>
                </a:lnTo>
                <a:lnTo>
                  <a:pt x="106299" y="205486"/>
                </a:lnTo>
                <a:lnTo>
                  <a:pt x="105283" y="206501"/>
                </a:lnTo>
                <a:lnTo>
                  <a:pt x="103759" y="207517"/>
                </a:lnTo>
                <a:lnTo>
                  <a:pt x="101726" y="208406"/>
                </a:lnTo>
                <a:lnTo>
                  <a:pt x="99695" y="209295"/>
                </a:lnTo>
                <a:lnTo>
                  <a:pt x="97282" y="210057"/>
                </a:lnTo>
                <a:lnTo>
                  <a:pt x="94615" y="210692"/>
                </a:lnTo>
                <a:lnTo>
                  <a:pt x="91821" y="211327"/>
                </a:lnTo>
                <a:lnTo>
                  <a:pt x="88900" y="211836"/>
                </a:lnTo>
                <a:lnTo>
                  <a:pt x="85725" y="212089"/>
                </a:lnTo>
                <a:lnTo>
                  <a:pt x="82550" y="212470"/>
                </a:lnTo>
                <a:lnTo>
                  <a:pt x="79248" y="212597"/>
                </a:lnTo>
                <a:lnTo>
                  <a:pt x="76073" y="212597"/>
                </a:lnTo>
                <a:lnTo>
                  <a:pt x="67310" y="212597"/>
                </a:lnTo>
                <a:lnTo>
                  <a:pt x="59817" y="211581"/>
                </a:lnTo>
                <a:lnTo>
                  <a:pt x="53340" y="209295"/>
                </a:lnTo>
                <a:lnTo>
                  <a:pt x="46990" y="207137"/>
                </a:lnTo>
                <a:lnTo>
                  <a:pt x="41783" y="203707"/>
                </a:lnTo>
                <a:lnTo>
                  <a:pt x="37592" y="199136"/>
                </a:lnTo>
                <a:lnTo>
                  <a:pt x="33400" y="194563"/>
                </a:lnTo>
                <a:lnTo>
                  <a:pt x="30352" y="188849"/>
                </a:lnTo>
                <a:lnTo>
                  <a:pt x="28321" y="181863"/>
                </a:lnTo>
                <a:lnTo>
                  <a:pt x="26289" y="174878"/>
                </a:lnTo>
                <a:lnTo>
                  <a:pt x="25400" y="166624"/>
                </a:lnTo>
                <a:lnTo>
                  <a:pt x="25400" y="157099"/>
                </a:lnTo>
                <a:lnTo>
                  <a:pt x="25400" y="77469"/>
                </a:lnTo>
                <a:lnTo>
                  <a:pt x="6730" y="77469"/>
                </a:lnTo>
                <a:lnTo>
                  <a:pt x="4572" y="77469"/>
                </a:lnTo>
                <a:lnTo>
                  <a:pt x="2794" y="76200"/>
                </a:lnTo>
                <a:lnTo>
                  <a:pt x="1650" y="73405"/>
                </a:lnTo>
                <a:lnTo>
                  <a:pt x="508" y="70738"/>
                </a:lnTo>
                <a:lnTo>
                  <a:pt x="0" y="66166"/>
                </a:lnTo>
                <a:lnTo>
                  <a:pt x="0" y="59816"/>
                </a:lnTo>
                <a:lnTo>
                  <a:pt x="0" y="56387"/>
                </a:lnTo>
                <a:lnTo>
                  <a:pt x="126" y="53593"/>
                </a:lnTo>
                <a:lnTo>
                  <a:pt x="380" y="51180"/>
                </a:lnTo>
                <a:lnTo>
                  <a:pt x="635" y="48894"/>
                </a:lnTo>
                <a:lnTo>
                  <a:pt x="1143" y="47116"/>
                </a:lnTo>
                <a:lnTo>
                  <a:pt x="1650" y="45719"/>
                </a:lnTo>
                <a:lnTo>
                  <a:pt x="2286" y="44450"/>
                </a:lnTo>
                <a:lnTo>
                  <a:pt x="3048" y="43433"/>
                </a:lnTo>
                <a:lnTo>
                  <a:pt x="3810" y="42925"/>
                </a:lnTo>
                <a:lnTo>
                  <a:pt x="4699" y="42290"/>
                </a:lnTo>
                <a:lnTo>
                  <a:pt x="5715" y="42037"/>
                </a:lnTo>
                <a:lnTo>
                  <a:pt x="6858" y="42037"/>
                </a:lnTo>
                <a:lnTo>
                  <a:pt x="25400" y="42037"/>
                </a:lnTo>
                <a:lnTo>
                  <a:pt x="25400" y="7365"/>
                </a:lnTo>
                <a:lnTo>
                  <a:pt x="25400" y="6222"/>
                </a:lnTo>
                <a:lnTo>
                  <a:pt x="25653" y="5206"/>
                </a:lnTo>
                <a:lnTo>
                  <a:pt x="26289" y="4190"/>
                </a:lnTo>
                <a:lnTo>
                  <a:pt x="26924" y="3301"/>
                </a:lnTo>
                <a:lnTo>
                  <a:pt x="28067" y="2539"/>
                </a:lnTo>
                <a:lnTo>
                  <a:pt x="29845" y="1904"/>
                </a:lnTo>
                <a:lnTo>
                  <a:pt x="31496" y="1269"/>
                </a:lnTo>
                <a:lnTo>
                  <a:pt x="33782" y="762"/>
                </a:lnTo>
                <a:lnTo>
                  <a:pt x="36575" y="507"/>
                </a:lnTo>
                <a:lnTo>
                  <a:pt x="39497" y="126"/>
                </a:lnTo>
                <a:lnTo>
                  <a:pt x="42925" y="0"/>
                </a:lnTo>
                <a:lnTo>
                  <a:pt x="47117" y="0"/>
                </a:lnTo>
                <a:close/>
              </a:path>
            </a:pathLst>
          </a:custGeom>
          <a:ln w="18288">
            <a:solidFill>
              <a:srgbClr val="D63936"/>
            </a:solidFill>
          </a:ln>
        </p:spPr>
        <p:txBody>
          <a:bodyPr wrap="square" lIns="0" tIns="0" rIns="0" bIns="0" rtlCol="0">
            <a:noAutofit/>
          </a:bodyPr>
          <a:lstStyle/>
          <a:p>
            <a:endParaRPr/>
          </a:p>
        </p:txBody>
      </p:sp>
      <p:sp>
        <p:nvSpPr>
          <p:cNvPr id="77" name="object 77"/>
          <p:cNvSpPr/>
          <p:nvPr/>
        </p:nvSpPr>
        <p:spPr>
          <a:xfrm>
            <a:off x="7960741" y="1794510"/>
            <a:ext cx="213233" cy="233425"/>
          </a:xfrm>
          <a:custGeom>
            <a:avLst/>
            <a:gdLst/>
            <a:ahLst/>
            <a:cxnLst/>
            <a:rect l="l" t="t" r="r" b="b"/>
            <a:pathLst>
              <a:path w="213233" h="233425">
                <a:moveTo>
                  <a:pt x="108839" y="0"/>
                </a:moveTo>
                <a:lnTo>
                  <a:pt x="122608" y="531"/>
                </a:lnTo>
                <a:lnTo>
                  <a:pt x="135457" y="2127"/>
                </a:lnTo>
                <a:lnTo>
                  <a:pt x="147355" y="4786"/>
                </a:lnTo>
                <a:lnTo>
                  <a:pt x="166067" y="12030"/>
                </a:lnTo>
                <a:lnTo>
                  <a:pt x="176825" y="18807"/>
                </a:lnTo>
                <a:lnTo>
                  <a:pt x="186196" y="27161"/>
                </a:lnTo>
                <a:lnTo>
                  <a:pt x="194242" y="37192"/>
                </a:lnTo>
                <a:lnTo>
                  <a:pt x="200541" y="48150"/>
                </a:lnTo>
                <a:lnTo>
                  <a:pt x="205585" y="60538"/>
                </a:lnTo>
                <a:lnTo>
                  <a:pt x="209466" y="74539"/>
                </a:lnTo>
                <a:lnTo>
                  <a:pt x="211561" y="86646"/>
                </a:lnTo>
                <a:lnTo>
                  <a:pt x="212808" y="99694"/>
                </a:lnTo>
                <a:lnTo>
                  <a:pt x="213232" y="113683"/>
                </a:lnTo>
                <a:lnTo>
                  <a:pt x="213233" y="114046"/>
                </a:lnTo>
                <a:lnTo>
                  <a:pt x="212799" y="127728"/>
                </a:lnTo>
                <a:lnTo>
                  <a:pt x="211492" y="140679"/>
                </a:lnTo>
                <a:lnTo>
                  <a:pt x="209298" y="152888"/>
                </a:lnTo>
                <a:lnTo>
                  <a:pt x="206248" y="164211"/>
                </a:lnTo>
                <a:lnTo>
                  <a:pt x="201561" y="176719"/>
                </a:lnTo>
                <a:lnTo>
                  <a:pt x="195646" y="188073"/>
                </a:lnTo>
                <a:lnTo>
                  <a:pt x="188542" y="198254"/>
                </a:lnTo>
                <a:lnTo>
                  <a:pt x="176508" y="210568"/>
                </a:lnTo>
                <a:lnTo>
                  <a:pt x="166227" y="217941"/>
                </a:lnTo>
                <a:lnTo>
                  <a:pt x="154679" y="223964"/>
                </a:lnTo>
                <a:lnTo>
                  <a:pt x="140265" y="229022"/>
                </a:lnTo>
                <a:lnTo>
                  <a:pt x="128096" y="231631"/>
                </a:lnTo>
                <a:lnTo>
                  <a:pt x="115003" y="233096"/>
                </a:lnTo>
                <a:lnTo>
                  <a:pt x="104648" y="233425"/>
                </a:lnTo>
                <a:lnTo>
                  <a:pt x="90774" y="232891"/>
                </a:lnTo>
                <a:lnTo>
                  <a:pt x="77882" y="231307"/>
                </a:lnTo>
                <a:lnTo>
                  <a:pt x="65987" y="228706"/>
                </a:lnTo>
                <a:lnTo>
                  <a:pt x="46607" y="221173"/>
                </a:lnTo>
                <a:lnTo>
                  <a:pt x="35874" y="214354"/>
                </a:lnTo>
                <a:lnTo>
                  <a:pt x="26502" y="205982"/>
                </a:lnTo>
                <a:lnTo>
                  <a:pt x="18569" y="195973"/>
                </a:lnTo>
                <a:lnTo>
                  <a:pt x="12331" y="184984"/>
                </a:lnTo>
                <a:lnTo>
                  <a:pt x="7366" y="172519"/>
                </a:lnTo>
                <a:lnTo>
                  <a:pt x="3698" y="158507"/>
                </a:lnTo>
                <a:lnTo>
                  <a:pt x="1692" y="146421"/>
                </a:lnTo>
                <a:lnTo>
                  <a:pt x="461" y="133402"/>
                </a:lnTo>
                <a:lnTo>
                  <a:pt x="3" y="119440"/>
                </a:lnTo>
                <a:lnTo>
                  <a:pt x="0" y="118110"/>
                </a:lnTo>
                <a:lnTo>
                  <a:pt x="450" y="104448"/>
                </a:lnTo>
                <a:lnTo>
                  <a:pt x="1812" y="91534"/>
                </a:lnTo>
                <a:lnTo>
                  <a:pt x="4096" y="79369"/>
                </a:lnTo>
                <a:lnTo>
                  <a:pt x="6985" y="68961"/>
                </a:lnTo>
                <a:lnTo>
                  <a:pt x="11689" y="56472"/>
                </a:lnTo>
                <a:lnTo>
                  <a:pt x="17633" y="45156"/>
                </a:lnTo>
                <a:lnTo>
                  <a:pt x="24838" y="35033"/>
                </a:lnTo>
                <a:lnTo>
                  <a:pt x="36724" y="22984"/>
                </a:lnTo>
                <a:lnTo>
                  <a:pt x="47005" y="15611"/>
                </a:lnTo>
                <a:lnTo>
                  <a:pt x="58553" y="9588"/>
                </a:lnTo>
                <a:lnTo>
                  <a:pt x="72925" y="4471"/>
                </a:lnTo>
                <a:lnTo>
                  <a:pt x="85081" y="1830"/>
                </a:lnTo>
                <a:lnTo>
                  <a:pt x="98175" y="346"/>
                </a:lnTo>
                <a:lnTo>
                  <a:pt x="108839" y="0"/>
                </a:lnTo>
                <a:close/>
              </a:path>
            </a:pathLst>
          </a:custGeom>
          <a:ln w="18288">
            <a:solidFill>
              <a:srgbClr val="D63936"/>
            </a:solidFill>
          </a:ln>
        </p:spPr>
        <p:txBody>
          <a:bodyPr wrap="square" lIns="0" tIns="0" rIns="0" bIns="0" rtlCol="0">
            <a:noAutofit/>
          </a:bodyPr>
          <a:lstStyle/>
          <a:p>
            <a:endParaRPr/>
          </a:p>
        </p:txBody>
      </p:sp>
      <p:sp>
        <p:nvSpPr>
          <p:cNvPr id="78" name="object 78"/>
          <p:cNvSpPr/>
          <p:nvPr/>
        </p:nvSpPr>
        <p:spPr>
          <a:xfrm>
            <a:off x="8995664" y="1787397"/>
            <a:ext cx="50419" cy="45974"/>
          </a:xfrm>
          <a:custGeom>
            <a:avLst/>
            <a:gdLst/>
            <a:ahLst/>
            <a:cxnLst/>
            <a:rect l="l" t="t" r="r" b="b"/>
            <a:pathLst>
              <a:path w="50419" h="45974">
                <a:moveTo>
                  <a:pt x="25400" y="0"/>
                </a:moveTo>
                <a:lnTo>
                  <a:pt x="35178" y="0"/>
                </a:lnTo>
                <a:lnTo>
                  <a:pt x="41782" y="1650"/>
                </a:lnTo>
                <a:lnTo>
                  <a:pt x="45212" y="4952"/>
                </a:lnTo>
                <a:lnTo>
                  <a:pt x="48768" y="8255"/>
                </a:lnTo>
                <a:lnTo>
                  <a:pt x="50419" y="14224"/>
                </a:lnTo>
                <a:lnTo>
                  <a:pt x="50419" y="22606"/>
                </a:lnTo>
                <a:lnTo>
                  <a:pt x="50419" y="31496"/>
                </a:lnTo>
                <a:lnTo>
                  <a:pt x="48641" y="37592"/>
                </a:lnTo>
                <a:lnTo>
                  <a:pt x="45085" y="40894"/>
                </a:lnTo>
                <a:lnTo>
                  <a:pt x="41401" y="44323"/>
                </a:lnTo>
                <a:lnTo>
                  <a:pt x="34798" y="45974"/>
                </a:lnTo>
                <a:lnTo>
                  <a:pt x="25019" y="45974"/>
                </a:lnTo>
                <a:lnTo>
                  <a:pt x="15113" y="45974"/>
                </a:lnTo>
                <a:lnTo>
                  <a:pt x="8509" y="44323"/>
                </a:lnTo>
                <a:lnTo>
                  <a:pt x="5079" y="41148"/>
                </a:lnTo>
                <a:lnTo>
                  <a:pt x="1650" y="37846"/>
                </a:lnTo>
                <a:lnTo>
                  <a:pt x="0" y="32004"/>
                </a:lnTo>
                <a:lnTo>
                  <a:pt x="0" y="23495"/>
                </a:lnTo>
                <a:lnTo>
                  <a:pt x="0" y="14732"/>
                </a:lnTo>
                <a:lnTo>
                  <a:pt x="1777" y="8509"/>
                </a:lnTo>
                <a:lnTo>
                  <a:pt x="5334" y="5207"/>
                </a:lnTo>
                <a:lnTo>
                  <a:pt x="8763" y="1777"/>
                </a:lnTo>
                <a:lnTo>
                  <a:pt x="15494" y="0"/>
                </a:lnTo>
                <a:lnTo>
                  <a:pt x="25400" y="0"/>
                </a:lnTo>
                <a:close/>
              </a:path>
            </a:pathLst>
          </a:custGeom>
          <a:ln w="18288">
            <a:solidFill>
              <a:srgbClr val="D63936"/>
            </a:solidFill>
          </a:ln>
        </p:spPr>
        <p:txBody>
          <a:bodyPr wrap="square" lIns="0" tIns="0" rIns="0" bIns="0" rtlCol="0">
            <a:noAutofit/>
          </a:bodyPr>
          <a:lstStyle/>
          <a:p>
            <a:endParaRPr/>
          </a:p>
        </p:txBody>
      </p:sp>
      <p:sp>
        <p:nvSpPr>
          <p:cNvPr id="79" name="object 79"/>
          <p:cNvSpPr/>
          <p:nvPr/>
        </p:nvSpPr>
        <p:spPr>
          <a:xfrm>
            <a:off x="9648190" y="1781429"/>
            <a:ext cx="43815" cy="243458"/>
          </a:xfrm>
          <a:custGeom>
            <a:avLst/>
            <a:gdLst/>
            <a:ahLst/>
            <a:cxnLst/>
            <a:rect l="l" t="t" r="r" b="b"/>
            <a:pathLst>
              <a:path w="43815" h="243458">
                <a:moveTo>
                  <a:pt x="21971" y="0"/>
                </a:moveTo>
                <a:lnTo>
                  <a:pt x="26162" y="0"/>
                </a:lnTo>
                <a:lnTo>
                  <a:pt x="29718" y="253"/>
                </a:lnTo>
                <a:lnTo>
                  <a:pt x="32512" y="635"/>
                </a:lnTo>
                <a:lnTo>
                  <a:pt x="35305" y="888"/>
                </a:lnTo>
                <a:lnTo>
                  <a:pt x="37592" y="1396"/>
                </a:lnTo>
                <a:lnTo>
                  <a:pt x="39243" y="2031"/>
                </a:lnTo>
                <a:lnTo>
                  <a:pt x="40894" y="2666"/>
                </a:lnTo>
                <a:lnTo>
                  <a:pt x="42164" y="3428"/>
                </a:lnTo>
                <a:lnTo>
                  <a:pt x="42799" y="4444"/>
                </a:lnTo>
                <a:lnTo>
                  <a:pt x="43561" y="5333"/>
                </a:lnTo>
                <a:lnTo>
                  <a:pt x="43815" y="6350"/>
                </a:lnTo>
                <a:lnTo>
                  <a:pt x="43815" y="7492"/>
                </a:lnTo>
                <a:lnTo>
                  <a:pt x="43815" y="236474"/>
                </a:lnTo>
                <a:lnTo>
                  <a:pt x="43815" y="237743"/>
                </a:lnTo>
                <a:lnTo>
                  <a:pt x="43561" y="238760"/>
                </a:lnTo>
                <a:lnTo>
                  <a:pt x="42799" y="239521"/>
                </a:lnTo>
                <a:lnTo>
                  <a:pt x="42164" y="240411"/>
                </a:lnTo>
                <a:lnTo>
                  <a:pt x="40894" y="241173"/>
                </a:lnTo>
                <a:lnTo>
                  <a:pt x="39243" y="241807"/>
                </a:lnTo>
                <a:lnTo>
                  <a:pt x="37592" y="242315"/>
                </a:lnTo>
                <a:lnTo>
                  <a:pt x="35305" y="242824"/>
                </a:lnTo>
                <a:lnTo>
                  <a:pt x="32512" y="243077"/>
                </a:lnTo>
                <a:lnTo>
                  <a:pt x="29718" y="243331"/>
                </a:lnTo>
                <a:lnTo>
                  <a:pt x="26162" y="243458"/>
                </a:lnTo>
                <a:lnTo>
                  <a:pt x="21971" y="243458"/>
                </a:lnTo>
                <a:lnTo>
                  <a:pt x="17652" y="243458"/>
                </a:lnTo>
                <a:lnTo>
                  <a:pt x="14097" y="243331"/>
                </a:lnTo>
                <a:lnTo>
                  <a:pt x="11302" y="243077"/>
                </a:lnTo>
                <a:lnTo>
                  <a:pt x="8509" y="242824"/>
                </a:lnTo>
                <a:lnTo>
                  <a:pt x="6223" y="242315"/>
                </a:lnTo>
                <a:lnTo>
                  <a:pt x="4572" y="241807"/>
                </a:lnTo>
                <a:lnTo>
                  <a:pt x="2921" y="241173"/>
                </a:lnTo>
                <a:lnTo>
                  <a:pt x="1650" y="240411"/>
                </a:lnTo>
                <a:lnTo>
                  <a:pt x="1016" y="239521"/>
                </a:lnTo>
                <a:lnTo>
                  <a:pt x="253" y="238760"/>
                </a:lnTo>
                <a:lnTo>
                  <a:pt x="0" y="237743"/>
                </a:lnTo>
                <a:lnTo>
                  <a:pt x="0" y="236474"/>
                </a:lnTo>
                <a:lnTo>
                  <a:pt x="0" y="7492"/>
                </a:lnTo>
                <a:lnTo>
                  <a:pt x="0" y="6350"/>
                </a:lnTo>
                <a:lnTo>
                  <a:pt x="253" y="5333"/>
                </a:lnTo>
                <a:lnTo>
                  <a:pt x="1016" y="4444"/>
                </a:lnTo>
                <a:lnTo>
                  <a:pt x="1650" y="3428"/>
                </a:lnTo>
                <a:lnTo>
                  <a:pt x="2921" y="2666"/>
                </a:lnTo>
                <a:lnTo>
                  <a:pt x="4572" y="2031"/>
                </a:lnTo>
                <a:lnTo>
                  <a:pt x="6223" y="1396"/>
                </a:lnTo>
                <a:lnTo>
                  <a:pt x="8509" y="888"/>
                </a:lnTo>
                <a:lnTo>
                  <a:pt x="11302" y="635"/>
                </a:lnTo>
                <a:lnTo>
                  <a:pt x="14097" y="253"/>
                </a:lnTo>
                <a:lnTo>
                  <a:pt x="17652" y="0"/>
                </a:lnTo>
                <a:lnTo>
                  <a:pt x="21971" y="0"/>
                </a:lnTo>
                <a:close/>
              </a:path>
            </a:pathLst>
          </a:custGeom>
          <a:ln w="18288">
            <a:solidFill>
              <a:srgbClr val="D63936"/>
            </a:solidFill>
          </a:ln>
        </p:spPr>
        <p:txBody>
          <a:bodyPr wrap="square" lIns="0" tIns="0" rIns="0" bIns="0" rtlCol="0">
            <a:noAutofit/>
          </a:bodyPr>
          <a:lstStyle/>
          <a:p>
            <a:endParaRPr/>
          </a:p>
        </p:txBody>
      </p:sp>
      <p:sp>
        <p:nvSpPr>
          <p:cNvPr id="80" name="object 80"/>
          <p:cNvSpPr/>
          <p:nvPr/>
        </p:nvSpPr>
        <p:spPr>
          <a:xfrm>
            <a:off x="10357231" y="1883665"/>
            <a:ext cx="65531" cy="39623"/>
          </a:xfrm>
          <a:custGeom>
            <a:avLst/>
            <a:gdLst/>
            <a:ahLst/>
            <a:cxnLst/>
            <a:rect l="l" t="t" r="r" b="b"/>
            <a:pathLst>
              <a:path w="65531" h="39623">
                <a:moveTo>
                  <a:pt x="33654" y="0"/>
                </a:moveTo>
                <a:lnTo>
                  <a:pt x="28067" y="0"/>
                </a:lnTo>
                <a:lnTo>
                  <a:pt x="23240" y="1015"/>
                </a:lnTo>
                <a:lnTo>
                  <a:pt x="19176" y="3175"/>
                </a:lnTo>
                <a:lnTo>
                  <a:pt x="14985" y="5206"/>
                </a:lnTo>
                <a:lnTo>
                  <a:pt x="11556" y="8127"/>
                </a:lnTo>
                <a:lnTo>
                  <a:pt x="8889" y="11556"/>
                </a:lnTo>
                <a:lnTo>
                  <a:pt x="6096" y="15112"/>
                </a:lnTo>
                <a:lnTo>
                  <a:pt x="4063" y="19303"/>
                </a:lnTo>
                <a:lnTo>
                  <a:pt x="2539" y="24129"/>
                </a:lnTo>
                <a:lnTo>
                  <a:pt x="1143" y="28955"/>
                </a:lnTo>
                <a:lnTo>
                  <a:pt x="253" y="34162"/>
                </a:lnTo>
                <a:lnTo>
                  <a:pt x="0" y="39623"/>
                </a:lnTo>
                <a:lnTo>
                  <a:pt x="65531" y="39623"/>
                </a:lnTo>
                <a:lnTo>
                  <a:pt x="64481" y="25486"/>
                </a:lnTo>
                <a:lnTo>
                  <a:pt x="60444" y="14123"/>
                </a:lnTo>
                <a:lnTo>
                  <a:pt x="58165" y="10540"/>
                </a:lnTo>
                <a:lnTo>
                  <a:pt x="48636" y="2911"/>
                </a:lnTo>
                <a:lnTo>
                  <a:pt x="35226" y="24"/>
                </a:lnTo>
                <a:lnTo>
                  <a:pt x="33654" y="0"/>
                </a:lnTo>
                <a:close/>
              </a:path>
            </a:pathLst>
          </a:custGeom>
          <a:ln w="18288">
            <a:solidFill>
              <a:srgbClr val="D63936"/>
            </a:solidFill>
          </a:ln>
        </p:spPr>
        <p:txBody>
          <a:bodyPr wrap="square" lIns="0" tIns="0" rIns="0" bIns="0" rtlCol="0">
            <a:noAutofit/>
          </a:bodyPr>
          <a:lstStyle/>
          <a:p>
            <a:endParaRPr/>
          </a:p>
        </p:txBody>
      </p:sp>
      <p:sp>
        <p:nvSpPr>
          <p:cNvPr id="81" name="object 81"/>
          <p:cNvSpPr/>
          <p:nvPr/>
        </p:nvSpPr>
        <p:spPr>
          <a:xfrm>
            <a:off x="9971277" y="1855724"/>
            <a:ext cx="43814" cy="169163"/>
          </a:xfrm>
          <a:custGeom>
            <a:avLst/>
            <a:gdLst/>
            <a:ahLst/>
            <a:cxnLst/>
            <a:rect l="l" t="t" r="r" b="b"/>
            <a:pathLst>
              <a:path w="43814" h="169163">
                <a:moveTo>
                  <a:pt x="21971" y="0"/>
                </a:moveTo>
                <a:lnTo>
                  <a:pt x="26161" y="0"/>
                </a:lnTo>
                <a:lnTo>
                  <a:pt x="29717" y="126"/>
                </a:lnTo>
                <a:lnTo>
                  <a:pt x="32511" y="508"/>
                </a:lnTo>
                <a:lnTo>
                  <a:pt x="35305" y="762"/>
                </a:lnTo>
                <a:lnTo>
                  <a:pt x="37591" y="1270"/>
                </a:lnTo>
                <a:lnTo>
                  <a:pt x="39242" y="1905"/>
                </a:lnTo>
                <a:lnTo>
                  <a:pt x="40893" y="2540"/>
                </a:lnTo>
                <a:lnTo>
                  <a:pt x="42163" y="3301"/>
                </a:lnTo>
                <a:lnTo>
                  <a:pt x="42799" y="4191"/>
                </a:lnTo>
                <a:lnTo>
                  <a:pt x="43560" y="5080"/>
                </a:lnTo>
                <a:lnTo>
                  <a:pt x="43814" y="6096"/>
                </a:lnTo>
                <a:lnTo>
                  <a:pt x="43814" y="7238"/>
                </a:lnTo>
                <a:lnTo>
                  <a:pt x="43814" y="162179"/>
                </a:lnTo>
                <a:lnTo>
                  <a:pt x="43814" y="163449"/>
                </a:lnTo>
                <a:lnTo>
                  <a:pt x="43560" y="164465"/>
                </a:lnTo>
                <a:lnTo>
                  <a:pt x="42799" y="165226"/>
                </a:lnTo>
                <a:lnTo>
                  <a:pt x="42163" y="166116"/>
                </a:lnTo>
                <a:lnTo>
                  <a:pt x="40893" y="166878"/>
                </a:lnTo>
                <a:lnTo>
                  <a:pt x="39242" y="167512"/>
                </a:lnTo>
                <a:lnTo>
                  <a:pt x="37591" y="168021"/>
                </a:lnTo>
                <a:lnTo>
                  <a:pt x="35305" y="168529"/>
                </a:lnTo>
                <a:lnTo>
                  <a:pt x="32511" y="168783"/>
                </a:lnTo>
                <a:lnTo>
                  <a:pt x="29717" y="169037"/>
                </a:lnTo>
                <a:lnTo>
                  <a:pt x="26161" y="169163"/>
                </a:lnTo>
                <a:lnTo>
                  <a:pt x="21971" y="169163"/>
                </a:lnTo>
                <a:lnTo>
                  <a:pt x="17652" y="169163"/>
                </a:lnTo>
                <a:lnTo>
                  <a:pt x="14097" y="169037"/>
                </a:lnTo>
                <a:lnTo>
                  <a:pt x="11302" y="168783"/>
                </a:lnTo>
                <a:lnTo>
                  <a:pt x="8508" y="168529"/>
                </a:lnTo>
                <a:lnTo>
                  <a:pt x="6223" y="168021"/>
                </a:lnTo>
                <a:lnTo>
                  <a:pt x="4572" y="167512"/>
                </a:lnTo>
                <a:lnTo>
                  <a:pt x="2921" y="166878"/>
                </a:lnTo>
                <a:lnTo>
                  <a:pt x="1650" y="166116"/>
                </a:lnTo>
                <a:lnTo>
                  <a:pt x="1015" y="165226"/>
                </a:lnTo>
                <a:lnTo>
                  <a:pt x="253" y="164465"/>
                </a:lnTo>
                <a:lnTo>
                  <a:pt x="0" y="163449"/>
                </a:lnTo>
                <a:lnTo>
                  <a:pt x="0" y="162179"/>
                </a:lnTo>
                <a:lnTo>
                  <a:pt x="0" y="7238"/>
                </a:lnTo>
                <a:lnTo>
                  <a:pt x="0" y="6096"/>
                </a:lnTo>
                <a:lnTo>
                  <a:pt x="253" y="5080"/>
                </a:lnTo>
                <a:lnTo>
                  <a:pt x="1015" y="4191"/>
                </a:lnTo>
                <a:lnTo>
                  <a:pt x="1650" y="3301"/>
                </a:lnTo>
                <a:lnTo>
                  <a:pt x="2921" y="2540"/>
                </a:lnTo>
                <a:lnTo>
                  <a:pt x="4572" y="1905"/>
                </a:lnTo>
                <a:lnTo>
                  <a:pt x="6223" y="1270"/>
                </a:lnTo>
                <a:lnTo>
                  <a:pt x="8508" y="762"/>
                </a:lnTo>
                <a:lnTo>
                  <a:pt x="11302" y="508"/>
                </a:lnTo>
                <a:lnTo>
                  <a:pt x="14097" y="126"/>
                </a:lnTo>
                <a:lnTo>
                  <a:pt x="17652" y="0"/>
                </a:lnTo>
                <a:lnTo>
                  <a:pt x="21971" y="0"/>
                </a:lnTo>
                <a:close/>
              </a:path>
            </a:pathLst>
          </a:custGeom>
          <a:ln w="18288">
            <a:solidFill>
              <a:srgbClr val="D63936"/>
            </a:solidFill>
          </a:ln>
        </p:spPr>
        <p:txBody>
          <a:bodyPr wrap="square" lIns="0" tIns="0" rIns="0" bIns="0" rtlCol="0">
            <a:noAutofit/>
          </a:bodyPr>
          <a:lstStyle/>
          <a:p>
            <a:endParaRPr/>
          </a:p>
        </p:txBody>
      </p:sp>
      <p:sp>
        <p:nvSpPr>
          <p:cNvPr id="82" name="object 82"/>
          <p:cNvSpPr/>
          <p:nvPr/>
        </p:nvSpPr>
        <p:spPr>
          <a:xfrm>
            <a:off x="10501629" y="1852675"/>
            <a:ext cx="247014" cy="172212"/>
          </a:xfrm>
          <a:custGeom>
            <a:avLst/>
            <a:gdLst/>
            <a:ahLst/>
            <a:cxnLst/>
            <a:rect l="l" t="t" r="r" b="b"/>
            <a:pathLst>
              <a:path w="247014" h="172212">
                <a:moveTo>
                  <a:pt x="89788" y="0"/>
                </a:moveTo>
                <a:lnTo>
                  <a:pt x="96265" y="0"/>
                </a:lnTo>
                <a:lnTo>
                  <a:pt x="101980" y="635"/>
                </a:lnTo>
                <a:lnTo>
                  <a:pt x="107060" y="2032"/>
                </a:lnTo>
                <a:lnTo>
                  <a:pt x="112140" y="3302"/>
                </a:lnTo>
                <a:lnTo>
                  <a:pt x="116712" y="5334"/>
                </a:lnTo>
                <a:lnTo>
                  <a:pt x="120776" y="7747"/>
                </a:lnTo>
                <a:lnTo>
                  <a:pt x="124713" y="10287"/>
                </a:lnTo>
                <a:lnTo>
                  <a:pt x="128143" y="13208"/>
                </a:lnTo>
                <a:lnTo>
                  <a:pt x="131063" y="16764"/>
                </a:lnTo>
                <a:lnTo>
                  <a:pt x="133984" y="20193"/>
                </a:lnTo>
                <a:lnTo>
                  <a:pt x="136398" y="24130"/>
                </a:lnTo>
                <a:lnTo>
                  <a:pt x="138429" y="28448"/>
                </a:lnTo>
                <a:lnTo>
                  <a:pt x="143001" y="23368"/>
                </a:lnTo>
                <a:lnTo>
                  <a:pt x="147574" y="19177"/>
                </a:lnTo>
                <a:lnTo>
                  <a:pt x="152019" y="15494"/>
                </a:lnTo>
                <a:lnTo>
                  <a:pt x="156590" y="11938"/>
                </a:lnTo>
                <a:lnTo>
                  <a:pt x="160908" y="9017"/>
                </a:lnTo>
                <a:lnTo>
                  <a:pt x="165353" y="6731"/>
                </a:lnTo>
                <a:lnTo>
                  <a:pt x="169672" y="4445"/>
                </a:lnTo>
                <a:lnTo>
                  <a:pt x="173989" y="2794"/>
                </a:lnTo>
                <a:lnTo>
                  <a:pt x="178307" y="1651"/>
                </a:lnTo>
                <a:lnTo>
                  <a:pt x="182752" y="635"/>
                </a:lnTo>
                <a:lnTo>
                  <a:pt x="187198" y="0"/>
                </a:lnTo>
                <a:lnTo>
                  <a:pt x="191643" y="0"/>
                </a:lnTo>
                <a:lnTo>
                  <a:pt x="205335" y="1195"/>
                </a:lnTo>
                <a:lnTo>
                  <a:pt x="216774" y="4726"/>
                </a:lnTo>
                <a:lnTo>
                  <a:pt x="224916" y="8763"/>
                </a:lnTo>
                <a:lnTo>
                  <a:pt x="230631" y="13462"/>
                </a:lnTo>
                <a:lnTo>
                  <a:pt x="234950" y="19431"/>
                </a:lnTo>
                <a:lnTo>
                  <a:pt x="239268" y="25400"/>
                </a:lnTo>
                <a:lnTo>
                  <a:pt x="242443" y="32385"/>
                </a:lnTo>
                <a:lnTo>
                  <a:pt x="244221" y="40386"/>
                </a:lnTo>
                <a:lnTo>
                  <a:pt x="246324" y="52676"/>
                </a:lnTo>
                <a:lnTo>
                  <a:pt x="247014" y="65626"/>
                </a:lnTo>
                <a:lnTo>
                  <a:pt x="247014" y="65786"/>
                </a:lnTo>
                <a:lnTo>
                  <a:pt x="247014" y="165227"/>
                </a:lnTo>
                <a:lnTo>
                  <a:pt x="247014" y="166497"/>
                </a:lnTo>
                <a:lnTo>
                  <a:pt x="246760" y="167513"/>
                </a:lnTo>
                <a:lnTo>
                  <a:pt x="245999" y="168275"/>
                </a:lnTo>
                <a:lnTo>
                  <a:pt x="245363" y="169164"/>
                </a:lnTo>
                <a:lnTo>
                  <a:pt x="244094" y="169926"/>
                </a:lnTo>
                <a:lnTo>
                  <a:pt x="242570" y="170561"/>
                </a:lnTo>
                <a:lnTo>
                  <a:pt x="240919" y="171069"/>
                </a:lnTo>
                <a:lnTo>
                  <a:pt x="238759" y="171577"/>
                </a:lnTo>
                <a:lnTo>
                  <a:pt x="235965" y="171831"/>
                </a:lnTo>
                <a:lnTo>
                  <a:pt x="233172" y="172085"/>
                </a:lnTo>
                <a:lnTo>
                  <a:pt x="229615" y="172212"/>
                </a:lnTo>
                <a:lnTo>
                  <a:pt x="225298" y="172212"/>
                </a:lnTo>
                <a:lnTo>
                  <a:pt x="220852" y="172212"/>
                </a:lnTo>
                <a:lnTo>
                  <a:pt x="217297" y="172085"/>
                </a:lnTo>
                <a:lnTo>
                  <a:pt x="214502" y="171831"/>
                </a:lnTo>
                <a:lnTo>
                  <a:pt x="211708" y="171577"/>
                </a:lnTo>
                <a:lnTo>
                  <a:pt x="209423" y="171069"/>
                </a:lnTo>
                <a:lnTo>
                  <a:pt x="207772" y="170561"/>
                </a:lnTo>
                <a:lnTo>
                  <a:pt x="206121" y="169926"/>
                </a:lnTo>
                <a:lnTo>
                  <a:pt x="204977" y="169164"/>
                </a:lnTo>
                <a:lnTo>
                  <a:pt x="204343" y="168275"/>
                </a:lnTo>
                <a:lnTo>
                  <a:pt x="203707" y="167513"/>
                </a:lnTo>
                <a:lnTo>
                  <a:pt x="203326" y="166497"/>
                </a:lnTo>
                <a:lnTo>
                  <a:pt x="203326" y="165227"/>
                </a:lnTo>
                <a:lnTo>
                  <a:pt x="203326" y="73152"/>
                </a:lnTo>
                <a:lnTo>
                  <a:pt x="203326" y="67945"/>
                </a:lnTo>
                <a:lnTo>
                  <a:pt x="202819" y="63119"/>
                </a:lnTo>
                <a:lnTo>
                  <a:pt x="201929" y="58928"/>
                </a:lnTo>
                <a:lnTo>
                  <a:pt x="200913" y="54610"/>
                </a:lnTo>
                <a:lnTo>
                  <a:pt x="199389" y="50927"/>
                </a:lnTo>
                <a:lnTo>
                  <a:pt x="197357" y="47879"/>
                </a:lnTo>
                <a:lnTo>
                  <a:pt x="195325" y="44704"/>
                </a:lnTo>
                <a:lnTo>
                  <a:pt x="192785" y="42418"/>
                </a:lnTo>
                <a:lnTo>
                  <a:pt x="189737" y="40640"/>
                </a:lnTo>
                <a:lnTo>
                  <a:pt x="186562" y="38989"/>
                </a:lnTo>
                <a:lnTo>
                  <a:pt x="182879" y="38100"/>
                </a:lnTo>
                <a:lnTo>
                  <a:pt x="178561" y="38100"/>
                </a:lnTo>
                <a:lnTo>
                  <a:pt x="173354" y="38100"/>
                </a:lnTo>
                <a:lnTo>
                  <a:pt x="168148" y="40132"/>
                </a:lnTo>
                <a:lnTo>
                  <a:pt x="162813" y="44196"/>
                </a:lnTo>
                <a:lnTo>
                  <a:pt x="157479" y="48260"/>
                </a:lnTo>
                <a:lnTo>
                  <a:pt x="151637" y="54229"/>
                </a:lnTo>
                <a:lnTo>
                  <a:pt x="145414" y="61976"/>
                </a:lnTo>
                <a:lnTo>
                  <a:pt x="145414" y="165227"/>
                </a:lnTo>
                <a:lnTo>
                  <a:pt x="145414" y="166497"/>
                </a:lnTo>
                <a:lnTo>
                  <a:pt x="145033" y="167513"/>
                </a:lnTo>
                <a:lnTo>
                  <a:pt x="144272" y="168275"/>
                </a:lnTo>
                <a:lnTo>
                  <a:pt x="143636" y="169164"/>
                </a:lnTo>
                <a:lnTo>
                  <a:pt x="142494" y="169926"/>
                </a:lnTo>
                <a:lnTo>
                  <a:pt x="140715" y="170561"/>
                </a:lnTo>
                <a:lnTo>
                  <a:pt x="139064" y="171069"/>
                </a:lnTo>
                <a:lnTo>
                  <a:pt x="136778" y="171577"/>
                </a:lnTo>
                <a:lnTo>
                  <a:pt x="133984" y="171831"/>
                </a:lnTo>
                <a:lnTo>
                  <a:pt x="131318" y="172085"/>
                </a:lnTo>
                <a:lnTo>
                  <a:pt x="127761" y="172212"/>
                </a:lnTo>
                <a:lnTo>
                  <a:pt x="123571" y="172212"/>
                </a:lnTo>
                <a:lnTo>
                  <a:pt x="119252" y="172212"/>
                </a:lnTo>
                <a:lnTo>
                  <a:pt x="115824" y="172085"/>
                </a:lnTo>
                <a:lnTo>
                  <a:pt x="113029" y="171831"/>
                </a:lnTo>
                <a:lnTo>
                  <a:pt x="110235" y="171577"/>
                </a:lnTo>
                <a:lnTo>
                  <a:pt x="107950" y="171069"/>
                </a:lnTo>
                <a:lnTo>
                  <a:pt x="106299" y="170561"/>
                </a:lnTo>
                <a:lnTo>
                  <a:pt x="104648" y="169926"/>
                </a:lnTo>
                <a:lnTo>
                  <a:pt x="103377" y="169164"/>
                </a:lnTo>
                <a:lnTo>
                  <a:pt x="102743" y="168275"/>
                </a:lnTo>
                <a:lnTo>
                  <a:pt x="101980" y="167513"/>
                </a:lnTo>
                <a:lnTo>
                  <a:pt x="101600" y="166497"/>
                </a:lnTo>
                <a:lnTo>
                  <a:pt x="101600" y="165227"/>
                </a:lnTo>
                <a:lnTo>
                  <a:pt x="101600" y="73152"/>
                </a:lnTo>
                <a:lnTo>
                  <a:pt x="101600" y="67945"/>
                </a:lnTo>
                <a:lnTo>
                  <a:pt x="101219" y="63119"/>
                </a:lnTo>
                <a:lnTo>
                  <a:pt x="100202" y="58928"/>
                </a:lnTo>
                <a:lnTo>
                  <a:pt x="99186" y="54610"/>
                </a:lnTo>
                <a:lnTo>
                  <a:pt x="97662" y="50927"/>
                </a:lnTo>
                <a:lnTo>
                  <a:pt x="95757" y="47879"/>
                </a:lnTo>
                <a:lnTo>
                  <a:pt x="93725" y="44704"/>
                </a:lnTo>
                <a:lnTo>
                  <a:pt x="91185" y="42418"/>
                </a:lnTo>
                <a:lnTo>
                  <a:pt x="88137" y="40640"/>
                </a:lnTo>
                <a:lnTo>
                  <a:pt x="84962" y="38989"/>
                </a:lnTo>
                <a:lnTo>
                  <a:pt x="81279" y="38100"/>
                </a:lnTo>
                <a:lnTo>
                  <a:pt x="77088" y="38100"/>
                </a:lnTo>
                <a:lnTo>
                  <a:pt x="71754" y="38100"/>
                </a:lnTo>
                <a:lnTo>
                  <a:pt x="66421" y="40132"/>
                </a:lnTo>
                <a:lnTo>
                  <a:pt x="61086" y="44196"/>
                </a:lnTo>
                <a:lnTo>
                  <a:pt x="55752" y="48260"/>
                </a:lnTo>
                <a:lnTo>
                  <a:pt x="50037" y="54229"/>
                </a:lnTo>
                <a:lnTo>
                  <a:pt x="43814" y="61976"/>
                </a:lnTo>
                <a:lnTo>
                  <a:pt x="43814" y="165227"/>
                </a:lnTo>
                <a:lnTo>
                  <a:pt x="43814" y="166497"/>
                </a:lnTo>
                <a:lnTo>
                  <a:pt x="43560" y="167513"/>
                </a:lnTo>
                <a:lnTo>
                  <a:pt x="42799" y="168275"/>
                </a:lnTo>
                <a:lnTo>
                  <a:pt x="42163" y="169164"/>
                </a:lnTo>
                <a:lnTo>
                  <a:pt x="40894" y="169926"/>
                </a:lnTo>
                <a:lnTo>
                  <a:pt x="39243" y="170561"/>
                </a:lnTo>
                <a:lnTo>
                  <a:pt x="37591" y="171069"/>
                </a:lnTo>
                <a:lnTo>
                  <a:pt x="35305" y="171577"/>
                </a:lnTo>
                <a:lnTo>
                  <a:pt x="32511" y="171831"/>
                </a:lnTo>
                <a:lnTo>
                  <a:pt x="29718" y="172085"/>
                </a:lnTo>
                <a:lnTo>
                  <a:pt x="26161" y="172212"/>
                </a:lnTo>
                <a:lnTo>
                  <a:pt x="21971" y="172212"/>
                </a:lnTo>
                <a:lnTo>
                  <a:pt x="17652" y="172212"/>
                </a:lnTo>
                <a:lnTo>
                  <a:pt x="14097" y="172085"/>
                </a:lnTo>
                <a:lnTo>
                  <a:pt x="11302" y="171831"/>
                </a:lnTo>
                <a:lnTo>
                  <a:pt x="8508" y="171577"/>
                </a:lnTo>
                <a:lnTo>
                  <a:pt x="6223" y="171069"/>
                </a:lnTo>
                <a:lnTo>
                  <a:pt x="4572" y="170561"/>
                </a:lnTo>
                <a:lnTo>
                  <a:pt x="2921" y="169926"/>
                </a:lnTo>
                <a:lnTo>
                  <a:pt x="1650" y="169164"/>
                </a:lnTo>
                <a:lnTo>
                  <a:pt x="1015" y="168275"/>
                </a:lnTo>
                <a:lnTo>
                  <a:pt x="253" y="167513"/>
                </a:lnTo>
                <a:lnTo>
                  <a:pt x="0" y="166497"/>
                </a:lnTo>
                <a:lnTo>
                  <a:pt x="0" y="165227"/>
                </a:lnTo>
                <a:lnTo>
                  <a:pt x="0" y="9906"/>
                </a:lnTo>
                <a:lnTo>
                  <a:pt x="0" y="8763"/>
                </a:lnTo>
                <a:lnTo>
                  <a:pt x="253" y="7747"/>
                </a:lnTo>
                <a:lnTo>
                  <a:pt x="888" y="6858"/>
                </a:lnTo>
                <a:lnTo>
                  <a:pt x="1397" y="6096"/>
                </a:lnTo>
                <a:lnTo>
                  <a:pt x="2412" y="5334"/>
                </a:lnTo>
                <a:lnTo>
                  <a:pt x="3936" y="4699"/>
                </a:lnTo>
                <a:lnTo>
                  <a:pt x="5460" y="4191"/>
                </a:lnTo>
                <a:lnTo>
                  <a:pt x="7365" y="3683"/>
                </a:lnTo>
                <a:lnTo>
                  <a:pt x="9778" y="3429"/>
                </a:lnTo>
                <a:lnTo>
                  <a:pt x="12191" y="3175"/>
                </a:lnTo>
                <a:lnTo>
                  <a:pt x="15112" y="3048"/>
                </a:lnTo>
                <a:lnTo>
                  <a:pt x="18796" y="3048"/>
                </a:lnTo>
                <a:lnTo>
                  <a:pt x="22478" y="3048"/>
                </a:lnTo>
                <a:lnTo>
                  <a:pt x="25526" y="3175"/>
                </a:lnTo>
                <a:lnTo>
                  <a:pt x="27939" y="3429"/>
                </a:lnTo>
                <a:lnTo>
                  <a:pt x="30479" y="3683"/>
                </a:lnTo>
                <a:lnTo>
                  <a:pt x="32384" y="4191"/>
                </a:lnTo>
                <a:lnTo>
                  <a:pt x="33654" y="4699"/>
                </a:lnTo>
                <a:lnTo>
                  <a:pt x="35051" y="5334"/>
                </a:lnTo>
                <a:lnTo>
                  <a:pt x="35940" y="6096"/>
                </a:lnTo>
                <a:lnTo>
                  <a:pt x="36575" y="6858"/>
                </a:lnTo>
                <a:lnTo>
                  <a:pt x="37083" y="7747"/>
                </a:lnTo>
                <a:lnTo>
                  <a:pt x="37464" y="8763"/>
                </a:lnTo>
                <a:lnTo>
                  <a:pt x="37464" y="9906"/>
                </a:lnTo>
                <a:lnTo>
                  <a:pt x="37464" y="27940"/>
                </a:lnTo>
                <a:lnTo>
                  <a:pt x="47293" y="18229"/>
                </a:lnTo>
                <a:lnTo>
                  <a:pt x="57148" y="10629"/>
                </a:lnTo>
                <a:lnTo>
                  <a:pt x="63119" y="6985"/>
                </a:lnTo>
                <a:lnTo>
                  <a:pt x="75120" y="2014"/>
                </a:lnTo>
                <a:lnTo>
                  <a:pt x="87607" y="42"/>
                </a:lnTo>
                <a:lnTo>
                  <a:pt x="89788" y="0"/>
                </a:lnTo>
                <a:close/>
              </a:path>
            </a:pathLst>
          </a:custGeom>
          <a:ln w="18288">
            <a:solidFill>
              <a:srgbClr val="D63936"/>
            </a:solidFill>
          </a:ln>
        </p:spPr>
        <p:txBody>
          <a:bodyPr wrap="square" lIns="0" tIns="0" rIns="0" bIns="0" rtlCol="0">
            <a:noAutofit/>
          </a:bodyPr>
          <a:lstStyle/>
          <a:p>
            <a:endParaRPr/>
          </a:p>
        </p:txBody>
      </p:sp>
      <p:sp>
        <p:nvSpPr>
          <p:cNvPr id="83" name="object 83"/>
          <p:cNvSpPr/>
          <p:nvPr/>
        </p:nvSpPr>
        <p:spPr>
          <a:xfrm>
            <a:off x="10312654" y="1852675"/>
            <a:ext cx="152653" cy="175260"/>
          </a:xfrm>
          <a:custGeom>
            <a:avLst/>
            <a:gdLst/>
            <a:ahLst/>
            <a:cxnLst/>
            <a:rect l="l" t="t" r="r" b="b"/>
            <a:pathLst>
              <a:path w="152653" h="175260">
                <a:moveTo>
                  <a:pt x="79248" y="0"/>
                </a:moveTo>
                <a:lnTo>
                  <a:pt x="93112" y="802"/>
                </a:lnTo>
                <a:lnTo>
                  <a:pt x="105345" y="3210"/>
                </a:lnTo>
                <a:lnTo>
                  <a:pt x="112649" y="5715"/>
                </a:lnTo>
                <a:lnTo>
                  <a:pt x="124265" y="11942"/>
                </a:lnTo>
                <a:lnTo>
                  <a:pt x="133801" y="19977"/>
                </a:lnTo>
                <a:lnTo>
                  <a:pt x="142568" y="31932"/>
                </a:lnTo>
                <a:lnTo>
                  <a:pt x="147810" y="43791"/>
                </a:lnTo>
                <a:lnTo>
                  <a:pt x="151225" y="57827"/>
                </a:lnTo>
                <a:lnTo>
                  <a:pt x="152536" y="70654"/>
                </a:lnTo>
                <a:lnTo>
                  <a:pt x="152653" y="76073"/>
                </a:lnTo>
                <a:lnTo>
                  <a:pt x="152653" y="83058"/>
                </a:lnTo>
                <a:lnTo>
                  <a:pt x="152653" y="88392"/>
                </a:lnTo>
                <a:lnTo>
                  <a:pt x="151383" y="92329"/>
                </a:lnTo>
                <a:lnTo>
                  <a:pt x="148971" y="94869"/>
                </a:lnTo>
                <a:lnTo>
                  <a:pt x="146684" y="97536"/>
                </a:lnTo>
                <a:lnTo>
                  <a:pt x="143382" y="98806"/>
                </a:lnTo>
                <a:lnTo>
                  <a:pt x="139191" y="98806"/>
                </a:lnTo>
                <a:lnTo>
                  <a:pt x="44576" y="98806"/>
                </a:lnTo>
                <a:lnTo>
                  <a:pt x="44576" y="105410"/>
                </a:lnTo>
                <a:lnTo>
                  <a:pt x="45465" y="111379"/>
                </a:lnTo>
                <a:lnTo>
                  <a:pt x="46989" y="116840"/>
                </a:lnTo>
                <a:lnTo>
                  <a:pt x="48513" y="122174"/>
                </a:lnTo>
                <a:lnTo>
                  <a:pt x="51053" y="126746"/>
                </a:lnTo>
                <a:lnTo>
                  <a:pt x="54482" y="130556"/>
                </a:lnTo>
                <a:lnTo>
                  <a:pt x="57911" y="134366"/>
                </a:lnTo>
                <a:lnTo>
                  <a:pt x="62356" y="137160"/>
                </a:lnTo>
                <a:lnTo>
                  <a:pt x="67690" y="139192"/>
                </a:lnTo>
                <a:lnTo>
                  <a:pt x="73151" y="141097"/>
                </a:lnTo>
                <a:lnTo>
                  <a:pt x="79628" y="142113"/>
                </a:lnTo>
                <a:lnTo>
                  <a:pt x="87122" y="142113"/>
                </a:lnTo>
                <a:lnTo>
                  <a:pt x="94741" y="142113"/>
                </a:lnTo>
                <a:lnTo>
                  <a:pt x="101473" y="141605"/>
                </a:lnTo>
                <a:lnTo>
                  <a:pt x="107314" y="140462"/>
                </a:lnTo>
                <a:lnTo>
                  <a:pt x="113156" y="139319"/>
                </a:lnTo>
                <a:lnTo>
                  <a:pt x="118109" y="138176"/>
                </a:lnTo>
                <a:lnTo>
                  <a:pt x="122427" y="136779"/>
                </a:lnTo>
                <a:lnTo>
                  <a:pt x="126619" y="135509"/>
                </a:lnTo>
                <a:lnTo>
                  <a:pt x="130175" y="134239"/>
                </a:lnTo>
                <a:lnTo>
                  <a:pt x="132969" y="133096"/>
                </a:lnTo>
                <a:lnTo>
                  <a:pt x="135762" y="132080"/>
                </a:lnTo>
                <a:lnTo>
                  <a:pt x="137922" y="131445"/>
                </a:lnTo>
                <a:lnTo>
                  <a:pt x="139700" y="131445"/>
                </a:lnTo>
                <a:lnTo>
                  <a:pt x="140715" y="131445"/>
                </a:lnTo>
                <a:lnTo>
                  <a:pt x="141604" y="131699"/>
                </a:lnTo>
                <a:lnTo>
                  <a:pt x="142366" y="132080"/>
                </a:lnTo>
                <a:lnTo>
                  <a:pt x="143001" y="132461"/>
                </a:lnTo>
                <a:lnTo>
                  <a:pt x="143636" y="133223"/>
                </a:lnTo>
                <a:lnTo>
                  <a:pt x="144017" y="134239"/>
                </a:lnTo>
                <a:lnTo>
                  <a:pt x="144525" y="135382"/>
                </a:lnTo>
                <a:lnTo>
                  <a:pt x="144906" y="136779"/>
                </a:lnTo>
                <a:lnTo>
                  <a:pt x="145033" y="138684"/>
                </a:lnTo>
                <a:lnTo>
                  <a:pt x="145160" y="140589"/>
                </a:lnTo>
                <a:lnTo>
                  <a:pt x="145287" y="143002"/>
                </a:lnTo>
                <a:lnTo>
                  <a:pt x="145287" y="145923"/>
                </a:lnTo>
                <a:lnTo>
                  <a:pt x="145287" y="148463"/>
                </a:lnTo>
                <a:lnTo>
                  <a:pt x="145160" y="150622"/>
                </a:lnTo>
                <a:lnTo>
                  <a:pt x="145160" y="152527"/>
                </a:lnTo>
                <a:lnTo>
                  <a:pt x="145033" y="154305"/>
                </a:lnTo>
                <a:lnTo>
                  <a:pt x="144779" y="155829"/>
                </a:lnTo>
                <a:lnTo>
                  <a:pt x="144525" y="157099"/>
                </a:lnTo>
                <a:lnTo>
                  <a:pt x="144399" y="158369"/>
                </a:lnTo>
                <a:lnTo>
                  <a:pt x="144017" y="159385"/>
                </a:lnTo>
                <a:lnTo>
                  <a:pt x="143509" y="160274"/>
                </a:lnTo>
                <a:lnTo>
                  <a:pt x="143128" y="161163"/>
                </a:lnTo>
                <a:lnTo>
                  <a:pt x="142494" y="162052"/>
                </a:lnTo>
                <a:lnTo>
                  <a:pt x="141731" y="162814"/>
                </a:lnTo>
                <a:lnTo>
                  <a:pt x="140970" y="163703"/>
                </a:lnTo>
                <a:lnTo>
                  <a:pt x="138937" y="164719"/>
                </a:lnTo>
                <a:lnTo>
                  <a:pt x="135508" y="166116"/>
                </a:lnTo>
                <a:lnTo>
                  <a:pt x="132206" y="167513"/>
                </a:lnTo>
                <a:lnTo>
                  <a:pt x="127888" y="168910"/>
                </a:lnTo>
                <a:lnTo>
                  <a:pt x="122681" y="170180"/>
                </a:lnTo>
                <a:lnTo>
                  <a:pt x="117475" y="171577"/>
                </a:lnTo>
                <a:lnTo>
                  <a:pt x="111505" y="172720"/>
                </a:lnTo>
                <a:lnTo>
                  <a:pt x="104648" y="173736"/>
                </a:lnTo>
                <a:lnTo>
                  <a:pt x="97916" y="174752"/>
                </a:lnTo>
                <a:lnTo>
                  <a:pt x="90804" y="175260"/>
                </a:lnTo>
                <a:lnTo>
                  <a:pt x="83057" y="175260"/>
                </a:lnTo>
                <a:lnTo>
                  <a:pt x="69341" y="174617"/>
                </a:lnTo>
                <a:lnTo>
                  <a:pt x="56821" y="172689"/>
                </a:lnTo>
                <a:lnTo>
                  <a:pt x="46862" y="169926"/>
                </a:lnTo>
                <a:lnTo>
                  <a:pt x="34704" y="164655"/>
                </a:lnTo>
                <a:lnTo>
                  <a:pt x="24382" y="157503"/>
                </a:lnTo>
                <a:lnTo>
                  <a:pt x="13166" y="144530"/>
                </a:lnTo>
                <a:lnTo>
                  <a:pt x="7280" y="133031"/>
                </a:lnTo>
                <a:lnTo>
                  <a:pt x="5206" y="127254"/>
                </a:lnTo>
                <a:lnTo>
                  <a:pt x="2339" y="115893"/>
                </a:lnTo>
                <a:lnTo>
                  <a:pt x="594" y="103326"/>
                </a:lnTo>
                <a:lnTo>
                  <a:pt x="0" y="89408"/>
                </a:lnTo>
                <a:lnTo>
                  <a:pt x="633" y="75944"/>
                </a:lnTo>
                <a:lnTo>
                  <a:pt x="2495" y="63395"/>
                </a:lnTo>
                <a:lnTo>
                  <a:pt x="5460" y="51943"/>
                </a:lnTo>
                <a:lnTo>
                  <a:pt x="10433" y="39651"/>
                </a:lnTo>
                <a:lnTo>
                  <a:pt x="16943" y="28897"/>
                </a:lnTo>
                <a:lnTo>
                  <a:pt x="21081" y="23749"/>
                </a:lnTo>
                <a:lnTo>
                  <a:pt x="30392" y="15137"/>
                </a:lnTo>
                <a:lnTo>
                  <a:pt x="41222" y="8339"/>
                </a:lnTo>
                <a:lnTo>
                  <a:pt x="57696" y="2367"/>
                </a:lnTo>
                <a:lnTo>
                  <a:pt x="70374" y="369"/>
                </a:lnTo>
                <a:lnTo>
                  <a:pt x="79248" y="0"/>
                </a:lnTo>
                <a:close/>
              </a:path>
            </a:pathLst>
          </a:custGeom>
          <a:ln w="18288">
            <a:solidFill>
              <a:srgbClr val="D63936"/>
            </a:solidFill>
          </a:ln>
        </p:spPr>
        <p:txBody>
          <a:bodyPr wrap="square" lIns="0" tIns="0" rIns="0" bIns="0" rtlCol="0">
            <a:noAutofit/>
          </a:bodyPr>
          <a:lstStyle/>
          <a:p>
            <a:endParaRPr/>
          </a:p>
        </p:txBody>
      </p:sp>
      <p:sp>
        <p:nvSpPr>
          <p:cNvPr id="84" name="object 84"/>
          <p:cNvSpPr/>
          <p:nvPr/>
        </p:nvSpPr>
        <p:spPr>
          <a:xfrm>
            <a:off x="10050399" y="1852675"/>
            <a:ext cx="118617" cy="175260"/>
          </a:xfrm>
          <a:custGeom>
            <a:avLst/>
            <a:gdLst/>
            <a:ahLst/>
            <a:cxnLst/>
            <a:rect l="l" t="t" r="r" b="b"/>
            <a:pathLst>
              <a:path w="118617" h="175260">
                <a:moveTo>
                  <a:pt x="64134" y="0"/>
                </a:moveTo>
                <a:lnTo>
                  <a:pt x="68960" y="0"/>
                </a:lnTo>
                <a:lnTo>
                  <a:pt x="73659" y="381"/>
                </a:lnTo>
                <a:lnTo>
                  <a:pt x="78231" y="1016"/>
                </a:lnTo>
                <a:lnTo>
                  <a:pt x="82803" y="1778"/>
                </a:lnTo>
                <a:lnTo>
                  <a:pt x="86994" y="2667"/>
                </a:lnTo>
                <a:lnTo>
                  <a:pt x="90677" y="3683"/>
                </a:lnTo>
                <a:lnTo>
                  <a:pt x="94487" y="4699"/>
                </a:lnTo>
                <a:lnTo>
                  <a:pt x="97535" y="5842"/>
                </a:lnTo>
                <a:lnTo>
                  <a:pt x="100075" y="7112"/>
                </a:lnTo>
                <a:lnTo>
                  <a:pt x="102742" y="8255"/>
                </a:lnTo>
                <a:lnTo>
                  <a:pt x="104520" y="9398"/>
                </a:lnTo>
                <a:lnTo>
                  <a:pt x="105663" y="10160"/>
                </a:lnTo>
                <a:lnTo>
                  <a:pt x="106679" y="11049"/>
                </a:lnTo>
                <a:lnTo>
                  <a:pt x="107568" y="11938"/>
                </a:lnTo>
                <a:lnTo>
                  <a:pt x="107950" y="12827"/>
                </a:lnTo>
                <a:lnTo>
                  <a:pt x="108457" y="13716"/>
                </a:lnTo>
                <a:lnTo>
                  <a:pt x="108838" y="14732"/>
                </a:lnTo>
                <a:lnTo>
                  <a:pt x="108965" y="16002"/>
                </a:lnTo>
                <a:lnTo>
                  <a:pt x="109219" y="17145"/>
                </a:lnTo>
                <a:lnTo>
                  <a:pt x="109474" y="18669"/>
                </a:lnTo>
                <a:lnTo>
                  <a:pt x="109600" y="20447"/>
                </a:lnTo>
                <a:lnTo>
                  <a:pt x="109854" y="22225"/>
                </a:lnTo>
                <a:lnTo>
                  <a:pt x="109854" y="24511"/>
                </a:lnTo>
                <a:lnTo>
                  <a:pt x="109854" y="27178"/>
                </a:lnTo>
                <a:lnTo>
                  <a:pt x="109854" y="30353"/>
                </a:lnTo>
                <a:lnTo>
                  <a:pt x="109854" y="32893"/>
                </a:lnTo>
                <a:lnTo>
                  <a:pt x="109600" y="34798"/>
                </a:lnTo>
                <a:lnTo>
                  <a:pt x="109474" y="36830"/>
                </a:lnTo>
                <a:lnTo>
                  <a:pt x="109219" y="38354"/>
                </a:lnTo>
                <a:lnTo>
                  <a:pt x="108711" y="39497"/>
                </a:lnTo>
                <a:lnTo>
                  <a:pt x="108330" y="40767"/>
                </a:lnTo>
                <a:lnTo>
                  <a:pt x="107822" y="41529"/>
                </a:lnTo>
                <a:lnTo>
                  <a:pt x="107060" y="41910"/>
                </a:lnTo>
                <a:lnTo>
                  <a:pt x="106425" y="42291"/>
                </a:lnTo>
                <a:lnTo>
                  <a:pt x="105536" y="42545"/>
                </a:lnTo>
                <a:lnTo>
                  <a:pt x="104647" y="42545"/>
                </a:lnTo>
                <a:lnTo>
                  <a:pt x="103631" y="42545"/>
                </a:lnTo>
                <a:lnTo>
                  <a:pt x="101980" y="41910"/>
                </a:lnTo>
                <a:lnTo>
                  <a:pt x="99821" y="40640"/>
                </a:lnTo>
                <a:lnTo>
                  <a:pt x="97535" y="39497"/>
                </a:lnTo>
                <a:lnTo>
                  <a:pt x="94868" y="38100"/>
                </a:lnTo>
                <a:lnTo>
                  <a:pt x="91566" y="36830"/>
                </a:lnTo>
                <a:lnTo>
                  <a:pt x="88264" y="35433"/>
                </a:lnTo>
                <a:lnTo>
                  <a:pt x="84327" y="34036"/>
                </a:lnTo>
                <a:lnTo>
                  <a:pt x="80009" y="32893"/>
                </a:lnTo>
                <a:lnTo>
                  <a:pt x="75691" y="31623"/>
                </a:lnTo>
                <a:lnTo>
                  <a:pt x="70738" y="30988"/>
                </a:lnTo>
                <a:lnTo>
                  <a:pt x="65150" y="30988"/>
                </a:lnTo>
                <a:lnTo>
                  <a:pt x="61213" y="30988"/>
                </a:lnTo>
                <a:lnTo>
                  <a:pt x="57784" y="31369"/>
                </a:lnTo>
                <a:lnTo>
                  <a:pt x="54863" y="32258"/>
                </a:lnTo>
                <a:lnTo>
                  <a:pt x="51942" y="33020"/>
                </a:lnTo>
                <a:lnTo>
                  <a:pt x="49529" y="34163"/>
                </a:lnTo>
                <a:lnTo>
                  <a:pt x="47751" y="35687"/>
                </a:lnTo>
                <a:lnTo>
                  <a:pt x="45846" y="37211"/>
                </a:lnTo>
                <a:lnTo>
                  <a:pt x="44450" y="38989"/>
                </a:lnTo>
                <a:lnTo>
                  <a:pt x="43560" y="41021"/>
                </a:lnTo>
                <a:lnTo>
                  <a:pt x="42671" y="43053"/>
                </a:lnTo>
                <a:lnTo>
                  <a:pt x="42163" y="45212"/>
                </a:lnTo>
                <a:lnTo>
                  <a:pt x="42163" y="47625"/>
                </a:lnTo>
                <a:lnTo>
                  <a:pt x="42163" y="51181"/>
                </a:lnTo>
                <a:lnTo>
                  <a:pt x="43306" y="54229"/>
                </a:lnTo>
                <a:lnTo>
                  <a:pt x="45465" y="56642"/>
                </a:lnTo>
                <a:lnTo>
                  <a:pt x="47625" y="59055"/>
                </a:lnTo>
                <a:lnTo>
                  <a:pt x="50545" y="61214"/>
                </a:lnTo>
                <a:lnTo>
                  <a:pt x="54101" y="63119"/>
                </a:lnTo>
                <a:lnTo>
                  <a:pt x="57784" y="64897"/>
                </a:lnTo>
                <a:lnTo>
                  <a:pt x="61849" y="66675"/>
                </a:lnTo>
                <a:lnTo>
                  <a:pt x="66420" y="68326"/>
                </a:lnTo>
                <a:lnTo>
                  <a:pt x="70992" y="69850"/>
                </a:lnTo>
                <a:lnTo>
                  <a:pt x="75691" y="71628"/>
                </a:lnTo>
                <a:lnTo>
                  <a:pt x="80390" y="73660"/>
                </a:lnTo>
                <a:lnTo>
                  <a:pt x="85089" y="75565"/>
                </a:lnTo>
                <a:lnTo>
                  <a:pt x="89661" y="77724"/>
                </a:lnTo>
                <a:lnTo>
                  <a:pt x="94360" y="80264"/>
                </a:lnTo>
                <a:lnTo>
                  <a:pt x="98932" y="82804"/>
                </a:lnTo>
                <a:lnTo>
                  <a:pt x="102996" y="85979"/>
                </a:lnTo>
                <a:lnTo>
                  <a:pt x="106552" y="89662"/>
                </a:lnTo>
                <a:lnTo>
                  <a:pt x="110235" y="93472"/>
                </a:lnTo>
                <a:lnTo>
                  <a:pt x="113029" y="97917"/>
                </a:lnTo>
                <a:lnTo>
                  <a:pt x="115315" y="102997"/>
                </a:lnTo>
                <a:lnTo>
                  <a:pt x="117475" y="108204"/>
                </a:lnTo>
                <a:lnTo>
                  <a:pt x="118617" y="114300"/>
                </a:lnTo>
                <a:lnTo>
                  <a:pt x="118617" y="121412"/>
                </a:lnTo>
                <a:lnTo>
                  <a:pt x="118617" y="130175"/>
                </a:lnTo>
                <a:lnTo>
                  <a:pt x="116966" y="138049"/>
                </a:lnTo>
                <a:lnTo>
                  <a:pt x="113664" y="144780"/>
                </a:lnTo>
                <a:lnTo>
                  <a:pt x="110362" y="151511"/>
                </a:lnTo>
                <a:lnTo>
                  <a:pt x="105663" y="157099"/>
                </a:lnTo>
                <a:lnTo>
                  <a:pt x="99567" y="161671"/>
                </a:lnTo>
                <a:lnTo>
                  <a:pt x="93599" y="166116"/>
                </a:lnTo>
                <a:lnTo>
                  <a:pt x="86486" y="169545"/>
                </a:lnTo>
                <a:lnTo>
                  <a:pt x="78231" y="171831"/>
                </a:lnTo>
                <a:lnTo>
                  <a:pt x="66111" y="174297"/>
                </a:lnTo>
                <a:lnTo>
                  <a:pt x="53138" y="175247"/>
                </a:lnTo>
                <a:lnTo>
                  <a:pt x="51434" y="175260"/>
                </a:lnTo>
                <a:lnTo>
                  <a:pt x="45592" y="175260"/>
                </a:lnTo>
                <a:lnTo>
                  <a:pt x="40004" y="174752"/>
                </a:lnTo>
                <a:lnTo>
                  <a:pt x="34797" y="173863"/>
                </a:lnTo>
                <a:lnTo>
                  <a:pt x="29463" y="172974"/>
                </a:lnTo>
                <a:lnTo>
                  <a:pt x="24764" y="171958"/>
                </a:lnTo>
                <a:lnTo>
                  <a:pt x="20574" y="170561"/>
                </a:lnTo>
                <a:lnTo>
                  <a:pt x="16382" y="169291"/>
                </a:lnTo>
                <a:lnTo>
                  <a:pt x="12953" y="167894"/>
                </a:lnTo>
                <a:lnTo>
                  <a:pt x="10159" y="166497"/>
                </a:lnTo>
                <a:lnTo>
                  <a:pt x="7365" y="165100"/>
                </a:lnTo>
                <a:lnTo>
                  <a:pt x="5333" y="163830"/>
                </a:lnTo>
                <a:lnTo>
                  <a:pt x="4063" y="162560"/>
                </a:lnTo>
                <a:lnTo>
                  <a:pt x="2793" y="161417"/>
                </a:lnTo>
                <a:lnTo>
                  <a:pt x="1777" y="159385"/>
                </a:lnTo>
                <a:lnTo>
                  <a:pt x="1015" y="156845"/>
                </a:lnTo>
                <a:lnTo>
                  <a:pt x="380" y="154178"/>
                </a:lnTo>
                <a:lnTo>
                  <a:pt x="0" y="150368"/>
                </a:lnTo>
                <a:lnTo>
                  <a:pt x="0" y="145288"/>
                </a:lnTo>
                <a:lnTo>
                  <a:pt x="0" y="141859"/>
                </a:lnTo>
                <a:lnTo>
                  <a:pt x="126" y="139192"/>
                </a:lnTo>
                <a:lnTo>
                  <a:pt x="380" y="137160"/>
                </a:lnTo>
                <a:lnTo>
                  <a:pt x="634" y="135128"/>
                </a:lnTo>
                <a:lnTo>
                  <a:pt x="888" y="133477"/>
                </a:lnTo>
                <a:lnTo>
                  <a:pt x="1396" y="132334"/>
                </a:lnTo>
                <a:lnTo>
                  <a:pt x="1904" y="131064"/>
                </a:lnTo>
                <a:lnTo>
                  <a:pt x="2412" y="130302"/>
                </a:lnTo>
                <a:lnTo>
                  <a:pt x="3175" y="129794"/>
                </a:lnTo>
                <a:lnTo>
                  <a:pt x="3809" y="129413"/>
                </a:lnTo>
                <a:lnTo>
                  <a:pt x="4699" y="129286"/>
                </a:lnTo>
                <a:lnTo>
                  <a:pt x="5714" y="129286"/>
                </a:lnTo>
                <a:lnTo>
                  <a:pt x="6984" y="129286"/>
                </a:lnTo>
                <a:lnTo>
                  <a:pt x="8889" y="129921"/>
                </a:lnTo>
                <a:lnTo>
                  <a:pt x="11429" y="131445"/>
                </a:lnTo>
                <a:lnTo>
                  <a:pt x="13969" y="132842"/>
                </a:lnTo>
                <a:lnTo>
                  <a:pt x="17017" y="134493"/>
                </a:lnTo>
                <a:lnTo>
                  <a:pt x="20700" y="136144"/>
                </a:lnTo>
                <a:lnTo>
                  <a:pt x="24383" y="137922"/>
                </a:lnTo>
                <a:lnTo>
                  <a:pt x="28828" y="139573"/>
                </a:lnTo>
                <a:lnTo>
                  <a:pt x="33654" y="141097"/>
                </a:lnTo>
                <a:lnTo>
                  <a:pt x="38607" y="142621"/>
                </a:lnTo>
                <a:lnTo>
                  <a:pt x="44195" y="143383"/>
                </a:lnTo>
                <a:lnTo>
                  <a:pt x="50545" y="143383"/>
                </a:lnTo>
                <a:lnTo>
                  <a:pt x="54482" y="143383"/>
                </a:lnTo>
                <a:lnTo>
                  <a:pt x="57911" y="142875"/>
                </a:lnTo>
                <a:lnTo>
                  <a:pt x="61086" y="142113"/>
                </a:lnTo>
                <a:lnTo>
                  <a:pt x="64134" y="141351"/>
                </a:lnTo>
                <a:lnTo>
                  <a:pt x="66801" y="140081"/>
                </a:lnTo>
                <a:lnTo>
                  <a:pt x="69087" y="138684"/>
                </a:lnTo>
                <a:lnTo>
                  <a:pt x="71374" y="137160"/>
                </a:lnTo>
                <a:lnTo>
                  <a:pt x="73025" y="135255"/>
                </a:lnTo>
                <a:lnTo>
                  <a:pt x="74167" y="132842"/>
                </a:lnTo>
                <a:lnTo>
                  <a:pt x="75310" y="130556"/>
                </a:lnTo>
                <a:lnTo>
                  <a:pt x="75945" y="127889"/>
                </a:lnTo>
                <a:lnTo>
                  <a:pt x="75945" y="124841"/>
                </a:lnTo>
                <a:lnTo>
                  <a:pt x="75945" y="121412"/>
                </a:lnTo>
                <a:lnTo>
                  <a:pt x="74802" y="118364"/>
                </a:lnTo>
                <a:lnTo>
                  <a:pt x="72770" y="115951"/>
                </a:lnTo>
                <a:lnTo>
                  <a:pt x="70611" y="113411"/>
                </a:lnTo>
                <a:lnTo>
                  <a:pt x="67690" y="111252"/>
                </a:lnTo>
                <a:lnTo>
                  <a:pt x="64134" y="109347"/>
                </a:lnTo>
                <a:lnTo>
                  <a:pt x="60578" y="107569"/>
                </a:lnTo>
                <a:lnTo>
                  <a:pt x="56641" y="105791"/>
                </a:lnTo>
                <a:lnTo>
                  <a:pt x="52196" y="104140"/>
                </a:lnTo>
                <a:lnTo>
                  <a:pt x="47751" y="102489"/>
                </a:lnTo>
                <a:lnTo>
                  <a:pt x="43052" y="100711"/>
                </a:lnTo>
                <a:lnTo>
                  <a:pt x="38353" y="98806"/>
                </a:lnTo>
                <a:lnTo>
                  <a:pt x="33654" y="96774"/>
                </a:lnTo>
                <a:lnTo>
                  <a:pt x="29082" y="94488"/>
                </a:lnTo>
                <a:lnTo>
                  <a:pt x="24637" y="91948"/>
                </a:lnTo>
                <a:lnTo>
                  <a:pt x="20192" y="89408"/>
                </a:lnTo>
                <a:lnTo>
                  <a:pt x="16128" y="86233"/>
                </a:lnTo>
                <a:lnTo>
                  <a:pt x="12572" y="82550"/>
                </a:lnTo>
                <a:lnTo>
                  <a:pt x="9143" y="78867"/>
                </a:lnTo>
                <a:lnTo>
                  <a:pt x="6222" y="74422"/>
                </a:lnTo>
                <a:lnTo>
                  <a:pt x="4063" y="69215"/>
                </a:lnTo>
                <a:lnTo>
                  <a:pt x="1904" y="63881"/>
                </a:lnTo>
                <a:lnTo>
                  <a:pt x="888" y="57658"/>
                </a:lnTo>
                <a:lnTo>
                  <a:pt x="888" y="50292"/>
                </a:lnTo>
                <a:lnTo>
                  <a:pt x="888" y="42926"/>
                </a:lnTo>
                <a:lnTo>
                  <a:pt x="2285" y="36068"/>
                </a:lnTo>
                <a:lnTo>
                  <a:pt x="5206" y="29845"/>
                </a:lnTo>
                <a:lnTo>
                  <a:pt x="8127" y="23622"/>
                </a:lnTo>
                <a:lnTo>
                  <a:pt x="12318" y="18415"/>
                </a:lnTo>
                <a:lnTo>
                  <a:pt x="17779" y="13970"/>
                </a:lnTo>
                <a:lnTo>
                  <a:pt x="23240" y="9525"/>
                </a:lnTo>
                <a:lnTo>
                  <a:pt x="29844" y="6096"/>
                </a:lnTo>
                <a:lnTo>
                  <a:pt x="37718" y="3683"/>
                </a:lnTo>
                <a:lnTo>
                  <a:pt x="49585" y="1027"/>
                </a:lnTo>
                <a:lnTo>
                  <a:pt x="62743" y="8"/>
                </a:lnTo>
                <a:lnTo>
                  <a:pt x="64134" y="0"/>
                </a:lnTo>
                <a:close/>
              </a:path>
            </a:pathLst>
          </a:custGeom>
          <a:ln w="18288">
            <a:solidFill>
              <a:srgbClr val="D63936"/>
            </a:solidFill>
          </a:ln>
        </p:spPr>
        <p:txBody>
          <a:bodyPr wrap="square" lIns="0" tIns="0" rIns="0" bIns="0" rtlCol="0">
            <a:noAutofit/>
          </a:bodyPr>
          <a:lstStyle/>
          <a:p>
            <a:endParaRPr/>
          </a:p>
        </p:txBody>
      </p:sp>
      <p:sp>
        <p:nvSpPr>
          <p:cNvPr id="85" name="object 85"/>
          <p:cNvSpPr/>
          <p:nvPr/>
        </p:nvSpPr>
        <p:spPr>
          <a:xfrm>
            <a:off x="10181970" y="1814704"/>
            <a:ext cx="109855" cy="212597"/>
          </a:xfrm>
          <a:custGeom>
            <a:avLst/>
            <a:gdLst/>
            <a:ahLst/>
            <a:cxnLst/>
            <a:rect l="l" t="t" r="r" b="b"/>
            <a:pathLst>
              <a:path w="109855" h="212597">
                <a:moveTo>
                  <a:pt x="47117" y="0"/>
                </a:moveTo>
                <a:lnTo>
                  <a:pt x="51435" y="0"/>
                </a:lnTo>
                <a:lnTo>
                  <a:pt x="54991" y="126"/>
                </a:lnTo>
                <a:lnTo>
                  <a:pt x="57785" y="507"/>
                </a:lnTo>
                <a:lnTo>
                  <a:pt x="60706" y="762"/>
                </a:lnTo>
                <a:lnTo>
                  <a:pt x="62865" y="1269"/>
                </a:lnTo>
                <a:lnTo>
                  <a:pt x="64516" y="1904"/>
                </a:lnTo>
                <a:lnTo>
                  <a:pt x="66167" y="2539"/>
                </a:lnTo>
                <a:lnTo>
                  <a:pt x="67310" y="3301"/>
                </a:lnTo>
                <a:lnTo>
                  <a:pt x="68072" y="4190"/>
                </a:lnTo>
                <a:lnTo>
                  <a:pt x="68707" y="5206"/>
                </a:lnTo>
                <a:lnTo>
                  <a:pt x="69088" y="6222"/>
                </a:lnTo>
                <a:lnTo>
                  <a:pt x="69088" y="7365"/>
                </a:lnTo>
                <a:lnTo>
                  <a:pt x="69088" y="42037"/>
                </a:lnTo>
                <a:lnTo>
                  <a:pt x="102870" y="42037"/>
                </a:lnTo>
                <a:lnTo>
                  <a:pt x="104013" y="42037"/>
                </a:lnTo>
                <a:lnTo>
                  <a:pt x="105029" y="42290"/>
                </a:lnTo>
                <a:lnTo>
                  <a:pt x="105918" y="42925"/>
                </a:lnTo>
                <a:lnTo>
                  <a:pt x="106807" y="43433"/>
                </a:lnTo>
                <a:lnTo>
                  <a:pt x="107442" y="44450"/>
                </a:lnTo>
                <a:lnTo>
                  <a:pt x="108077" y="45719"/>
                </a:lnTo>
                <a:lnTo>
                  <a:pt x="108712" y="47116"/>
                </a:lnTo>
                <a:lnTo>
                  <a:pt x="109093" y="48894"/>
                </a:lnTo>
                <a:lnTo>
                  <a:pt x="109347" y="51180"/>
                </a:lnTo>
                <a:lnTo>
                  <a:pt x="109728" y="53593"/>
                </a:lnTo>
                <a:lnTo>
                  <a:pt x="109855" y="56387"/>
                </a:lnTo>
                <a:lnTo>
                  <a:pt x="109855" y="59816"/>
                </a:lnTo>
                <a:lnTo>
                  <a:pt x="109855" y="66166"/>
                </a:lnTo>
                <a:lnTo>
                  <a:pt x="109220" y="70738"/>
                </a:lnTo>
                <a:lnTo>
                  <a:pt x="108077" y="73405"/>
                </a:lnTo>
                <a:lnTo>
                  <a:pt x="106934" y="76200"/>
                </a:lnTo>
                <a:lnTo>
                  <a:pt x="105283" y="77469"/>
                </a:lnTo>
                <a:lnTo>
                  <a:pt x="102997" y="77469"/>
                </a:lnTo>
                <a:lnTo>
                  <a:pt x="69088" y="77469"/>
                </a:lnTo>
                <a:lnTo>
                  <a:pt x="69088" y="150494"/>
                </a:lnTo>
                <a:lnTo>
                  <a:pt x="69088" y="159003"/>
                </a:lnTo>
                <a:lnTo>
                  <a:pt x="70358" y="165353"/>
                </a:lnTo>
                <a:lnTo>
                  <a:pt x="73025" y="169544"/>
                </a:lnTo>
                <a:lnTo>
                  <a:pt x="75692" y="173736"/>
                </a:lnTo>
                <a:lnTo>
                  <a:pt x="80518" y="175894"/>
                </a:lnTo>
                <a:lnTo>
                  <a:pt x="87375" y="175894"/>
                </a:lnTo>
                <a:lnTo>
                  <a:pt x="89662" y="175894"/>
                </a:lnTo>
                <a:lnTo>
                  <a:pt x="91821" y="175767"/>
                </a:lnTo>
                <a:lnTo>
                  <a:pt x="93599" y="175259"/>
                </a:lnTo>
                <a:lnTo>
                  <a:pt x="95504" y="174878"/>
                </a:lnTo>
                <a:lnTo>
                  <a:pt x="97155" y="174370"/>
                </a:lnTo>
                <a:lnTo>
                  <a:pt x="98552" y="173862"/>
                </a:lnTo>
                <a:lnTo>
                  <a:pt x="100075" y="173354"/>
                </a:lnTo>
                <a:lnTo>
                  <a:pt x="101219" y="172974"/>
                </a:lnTo>
                <a:lnTo>
                  <a:pt x="102235" y="172465"/>
                </a:lnTo>
                <a:lnTo>
                  <a:pt x="103250" y="172084"/>
                </a:lnTo>
                <a:lnTo>
                  <a:pt x="104140" y="171957"/>
                </a:lnTo>
                <a:lnTo>
                  <a:pt x="104902" y="171957"/>
                </a:lnTo>
                <a:lnTo>
                  <a:pt x="105664" y="171957"/>
                </a:lnTo>
                <a:lnTo>
                  <a:pt x="106299" y="172084"/>
                </a:lnTo>
                <a:lnTo>
                  <a:pt x="106934" y="172465"/>
                </a:lnTo>
                <a:lnTo>
                  <a:pt x="107569" y="172974"/>
                </a:lnTo>
                <a:lnTo>
                  <a:pt x="108077" y="173736"/>
                </a:lnTo>
                <a:lnTo>
                  <a:pt x="108458" y="175005"/>
                </a:lnTo>
                <a:lnTo>
                  <a:pt x="108712" y="176149"/>
                </a:lnTo>
                <a:lnTo>
                  <a:pt x="109093" y="177800"/>
                </a:lnTo>
                <a:lnTo>
                  <a:pt x="109347" y="179958"/>
                </a:lnTo>
                <a:lnTo>
                  <a:pt x="109728" y="181990"/>
                </a:lnTo>
                <a:lnTo>
                  <a:pt x="109855" y="184657"/>
                </a:lnTo>
                <a:lnTo>
                  <a:pt x="109855" y="187959"/>
                </a:lnTo>
                <a:lnTo>
                  <a:pt x="109855" y="193039"/>
                </a:lnTo>
                <a:lnTo>
                  <a:pt x="109474" y="196976"/>
                </a:lnTo>
                <a:lnTo>
                  <a:pt x="108839" y="199643"/>
                </a:lnTo>
                <a:lnTo>
                  <a:pt x="108204" y="202437"/>
                </a:lnTo>
                <a:lnTo>
                  <a:pt x="107315" y="204342"/>
                </a:lnTo>
                <a:lnTo>
                  <a:pt x="106299" y="205486"/>
                </a:lnTo>
                <a:lnTo>
                  <a:pt x="105283" y="206501"/>
                </a:lnTo>
                <a:lnTo>
                  <a:pt x="103759" y="207517"/>
                </a:lnTo>
                <a:lnTo>
                  <a:pt x="101727" y="208406"/>
                </a:lnTo>
                <a:lnTo>
                  <a:pt x="99695" y="209295"/>
                </a:lnTo>
                <a:lnTo>
                  <a:pt x="97282" y="210057"/>
                </a:lnTo>
                <a:lnTo>
                  <a:pt x="94615" y="210692"/>
                </a:lnTo>
                <a:lnTo>
                  <a:pt x="91821" y="211327"/>
                </a:lnTo>
                <a:lnTo>
                  <a:pt x="88900" y="211836"/>
                </a:lnTo>
                <a:lnTo>
                  <a:pt x="85725" y="212089"/>
                </a:lnTo>
                <a:lnTo>
                  <a:pt x="82550" y="212470"/>
                </a:lnTo>
                <a:lnTo>
                  <a:pt x="79248" y="212597"/>
                </a:lnTo>
                <a:lnTo>
                  <a:pt x="76073" y="212597"/>
                </a:lnTo>
                <a:lnTo>
                  <a:pt x="67310" y="212597"/>
                </a:lnTo>
                <a:lnTo>
                  <a:pt x="59817" y="211581"/>
                </a:lnTo>
                <a:lnTo>
                  <a:pt x="53340" y="209295"/>
                </a:lnTo>
                <a:lnTo>
                  <a:pt x="46990" y="207137"/>
                </a:lnTo>
                <a:lnTo>
                  <a:pt x="41783" y="203707"/>
                </a:lnTo>
                <a:lnTo>
                  <a:pt x="37592" y="199136"/>
                </a:lnTo>
                <a:lnTo>
                  <a:pt x="33400" y="194563"/>
                </a:lnTo>
                <a:lnTo>
                  <a:pt x="30353" y="188849"/>
                </a:lnTo>
                <a:lnTo>
                  <a:pt x="28321" y="181863"/>
                </a:lnTo>
                <a:lnTo>
                  <a:pt x="26289" y="174878"/>
                </a:lnTo>
                <a:lnTo>
                  <a:pt x="25400" y="166624"/>
                </a:lnTo>
                <a:lnTo>
                  <a:pt x="25400" y="157099"/>
                </a:lnTo>
                <a:lnTo>
                  <a:pt x="25400" y="77469"/>
                </a:lnTo>
                <a:lnTo>
                  <a:pt x="6731" y="77469"/>
                </a:lnTo>
                <a:lnTo>
                  <a:pt x="4572" y="77469"/>
                </a:lnTo>
                <a:lnTo>
                  <a:pt x="2794" y="76200"/>
                </a:lnTo>
                <a:lnTo>
                  <a:pt x="1650" y="73405"/>
                </a:lnTo>
                <a:lnTo>
                  <a:pt x="508" y="70738"/>
                </a:lnTo>
                <a:lnTo>
                  <a:pt x="0" y="66166"/>
                </a:lnTo>
                <a:lnTo>
                  <a:pt x="0" y="59816"/>
                </a:lnTo>
                <a:lnTo>
                  <a:pt x="0" y="56387"/>
                </a:lnTo>
                <a:lnTo>
                  <a:pt x="127" y="53593"/>
                </a:lnTo>
                <a:lnTo>
                  <a:pt x="381" y="51180"/>
                </a:lnTo>
                <a:lnTo>
                  <a:pt x="635" y="48894"/>
                </a:lnTo>
                <a:lnTo>
                  <a:pt x="1143" y="47116"/>
                </a:lnTo>
                <a:lnTo>
                  <a:pt x="1650" y="45719"/>
                </a:lnTo>
                <a:lnTo>
                  <a:pt x="2286" y="44450"/>
                </a:lnTo>
                <a:lnTo>
                  <a:pt x="3048" y="43433"/>
                </a:lnTo>
                <a:lnTo>
                  <a:pt x="3810" y="42925"/>
                </a:lnTo>
                <a:lnTo>
                  <a:pt x="4699" y="42290"/>
                </a:lnTo>
                <a:lnTo>
                  <a:pt x="5715" y="42037"/>
                </a:lnTo>
                <a:lnTo>
                  <a:pt x="6858" y="42037"/>
                </a:lnTo>
                <a:lnTo>
                  <a:pt x="25400" y="42037"/>
                </a:lnTo>
                <a:lnTo>
                  <a:pt x="25400" y="7365"/>
                </a:lnTo>
                <a:lnTo>
                  <a:pt x="25400" y="6222"/>
                </a:lnTo>
                <a:lnTo>
                  <a:pt x="25654" y="5206"/>
                </a:lnTo>
                <a:lnTo>
                  <a:pt x="26289" y="4190"/>
                </a:lnTo>
                <a:lnTo>
                  <a:pt x="26924" y="3301"/>
                </a:lnTo>
                <a:lnTo>
                  <a:pt x="28067" y="2539"/>
                </a:lnTo>
                <a:lnTo>
                  <a:pt x="29845" y="1904"/>
                </a:lnTo>
                <a:lnTo>
                  <a:pt x="31496" y="1269"/>
                </a:lnTo>
                <a:lnTo>
                  <a:pt x="33782" y="762"/>
                </a:lnTo>
                <a:lnTo>
                  <a:pt x="36575" y="507"/>
                </a:lnTo>
                <a:lnTo>
                  <a:pt x="39497" y="126"/>
                </a:lnTo>
                <a:lnTo>
                  <a:pt x="42925" y="0"/>
                </a:lnTo>
                <a:lnTo>
                  <a:pt x="47117" y="0"/>
                </a:lnTo>
                <a:close/>
              </a:path>
            </a:pathLst>
          </a:custGeom>
          <a:ln w="18288">
            <a:solidFill>
              <a:srgbClr val="D63936"/>
            </a:solidFill>
          </a:ln>
        </p:spPr>
        <p:txBody>
          <a:bodyPr wrap="square" lIns="0" tIns="0" rIns="0" bIns="0" rtlCol="0">
            <a:noAutofit/>
          </a:bodyPr>
          <a:lstStyle/>
          <a:p>
            <a:endParaRPr/>
          </a:p>
        </p:txBody>
      </p:sp>
      <p:sp>
        <p:nvSpPr>
          <p:cNvPr id="86" name="object 86"/>
          <p:cNvSpPr/>
          <p:nvPr/>
        </p:nvSpPr>
        <p:spPr>
          <a:xfrm>
            <a:off x="9792589" y="1794510"/>
            <a:ext cx="147193" cy="233425"/>
          </a:xfrm>
          <a:custGeom>
            <a:avLst/>
            <a:gdLst/>
            <a:ahLst/>
            <a:cxnLst/>
            <a:rect l="l" t="t" r="r" b="b"/>
            <a:pathLst>
              <a:path w="147193" h="233425">
                <a:moveTo>
                  <a:pt x="79501" y="0"/>
                </a:moveTo>
                <a:lnTo>
                  <a:pt x="84836" y="0"/>
                </a:lnTo>
                <a:lnTo>
                  <a:pt x="90170" y="381"/>
                </a:lnTo>
                <a:lnTo>
                  <a:pt x="95503" y="1270"/>
                </a:lnTo>
                <a:lnTo>
                  <a:pt x="100838" y="2032"/>
                </a:lnTo>
                <a:lnTo>
                  <a:pt x="105791" y="3175"/>
                </a:lnTo>
                <a:lnTo>
                  <a:pt x="110490" y="4572"/>
                </a:lnTo>
                <a:lnTo>
                  <a:pt x="115062" y="5969"/>
                </a:lnTo>
                <a:lnTo>
                  <a:pt x="119252" y="7493"/>
                </a:lnTo>
                <a:lnTo>
                  <a:pt x="122809" y="9271"/>
                </a:lnTo>
                <a:lnTo>
                  <a:pt x="126365" y="11049"/>
                </a:lnTo>
                <a:lnTo>
                  <a:pt x="128777" y="12446"/>
                </a:lnTo>
                <a:lnTo>
                  <a:pt x="129921" y="13588"/>
                </a:lnTo>
                <a:lnTo>
                  <a:pt x="131064" y="14732"/>
                </a:lnTo>
                <a:lnTo>
                  <a:pt x="131952" y="15748"/>
                </a:lnTo>
                <a:lnTo>
                  <a:pt x="132334" y="16637"/>
                </a:lnTo>
                <a:lnTo>
                  <a:pt x="132715" y="17399"/>
                </a:lnTo>
                <a:lnTo>
                  <a:pt x="133096" y="18414"/>
                </a:lnTo>
                <a:lnTo>
                  <a:pt x="133350" y="19812"/>
                </a:lnTo>
                <a:lnTo>
                  <a:pt x="133603" y="21082"/>
                </a:lnTo>
                <a:lnTo>
                  <a:pt x="133857" y="22860"/>
                </a:lnTo>
                <a:lnTo>
                  <a:pt x="133985" y="24892"/>
                </a:lnTo>
                <a:lnTo>
                  <a:pt x="134112" y="26924"/>
                </a:lnTo>
                <a:lnTo>
                  <a:pt x="134112" y="29463"/>
                </a:lnTo>
                <a:lnTo>
                  <a:pt x="134112" y="32385"/>
                </a:lnTo>
                <a:lnTo>
                  <a:pt x="134112" y="35813"/>
                </a:lnTo>
                <a:lnTo>
                  <a:pt x="133985" y="38608"/>
                </a:lnTo>
                <a:lnTo>
                  <a:pt x="133857" y="40894"/>
                </a:lnTo>
                <a:lnTo>
                  <a:pt x="133730" y="43307"/>
                </a:lnTo>
                <a:lnTo>
                  <a:pt x="133350" y="45212"/>
                </a:lnTo>
                <a:lnTo>
                  <a:pt x="132969" y="46736"/>
                </a:lnTo>
                <a:lnTo>
                  <a:pt x="132588" y="48260"/>
                </a:lnTo>
                <a:lnTo>
                  <a:pt x="131952" y="49275"/>
                </a:lnTo>
                <a:lnTo>
                  <a:pt x="131191" y="50037"/>
                </a:lnTo>
                <a:lnTo>
                  <a:pt x="130555" y="50673"/>
                </a:lnTo>
                <a:lnTo>
                  <a:pt x="129540" y="51054"/>
                </a:lnTo>
                <a:lnTo>
                  <a:pt x="128143" y="51054"/>
                </a:lnTo>
                <a:lnTo>
                  <a:pt x="126873" y="51054"/>
                </a:lnTo>
                <a:lnTo>
                  <a:pt x="124841" y="50292"/>
                </a:lnTo>
                <a:lnTo>
                  <a:pt x="122174" y="48640"/>
                </a:lnTo>
                <a:lnTo>
                  <a:pt x="119379" y="46989"/>
                </a:lnTo>
                <a:lnTo>
                  <a:pt x="115950" y="45212"/>
                </a:lnTo>
                <a:lnTo>
                  <a:pt x="111887" y="43307"/>
                </a:lnTo>
                <a:lnTo>
                  <a:pt x="107823" y="41401"/>
                </a:lnTo>
                <a:lnTo>
                  <a:pt x="103124" y="39624"/>
                </a:lnTo>
                <a:lnTo>
                  <a:pt x="97790" y="38100"/>
                </a:lnTo>
                <a:lnTo>
                  <a:pt x="92455" y="36575"/>
                </a:lnTo>
                <a:lnTo>
                  <a:pt x="86487" y="35687"/>
                </a:lnTo>
                <a:lnTo>
                  <a:pt x="80137" y="35687"/>
                </a:lnTo>
                <a:lnTo>
                  <a:pt x="75184" y="35687"/>
                </a:lnTo>
                <a:lnTo>
                  <a:pt x="70739" y="36322"/>
                </a:lnTo>
                <a:lnTo>
                  <a:pt x="67055" y="37592"/>
                </a:lnTo>
                <a:lnTo>
                  <a:pt x="63373" y="38735"/>
                </a:lnTo>
                <a:lnTo>
                  <a:pt x="60325" y="40512"/>
                </a:lnTo>
                <a:lnTo>
                  <a:pt x="57785" y="42545"/>
                </a:lnTo>
                <a:lnTo>
                  <a:pt x="55245" y="44704"/>
                </a:lnTo>
                <a:lnTo>
                  <a:pt x="53467" y="47371"/>
                </a:lnTo>
                <a:lnTo>
                  <a:pt x="52197" y="50419"/>
                </a:lnTo>
                <a:lnTo>
                  <a:pt x="50926" y="53339"/>
                </a:lnTo>
                <a:lnTo>
                  <a:pt x="50419" y="56514"/>
                </a:lnTo>
                <a:lnTo>
                  <a:pt x="50419" y="59944"/>
                </a:lnTo>
                <a:lnTo>
                  <a:pt x="50419" y="64897"/>
                </a:lnTo>
                <a:lnTo>
                  <a:pt x="51689" y="69214"/>
                </a:lnTo>
                <a:lnTo>
                  <a:pt x="54482" y="72898"/>
                </a:lnTo>
                <a:lnTo>
                  <a:pt x="57150" y="76581"/>
                </a:lnTo>
                <a:lnTo>
                  <a:pt x="60832" y="79756"/>
                </a:lnTo>
                <a:lnTo>
                  <a:pt x="65404" y="82676"/>
                </a:lnTo>
                <a:lnTo>
                  <a:pt x="69976" y="85471"/>
                </a:lnTo>
                <a:lnTo>
                  <a:pt x="75184" y="88137"/>
                </a:lnTo>
                <a:lnTo>
                  <a:pt x="81025" y="90677"/>
                </a:lnTo>
                <a:lnTo>
                  <a:pt x="86868" y="93218"/>
                </a:lnTo>
                <a:lnTo>
                  <a:pt x="92710" y="95758"/>
                </a:lnTo>
                <a:lnTo>
                  <a:pt x="98805" y="98551"/>
                </a:lnTo>
                <a:lnTo>
                  <a:pt x="104775" y="101346"/>
                </a:lnTo>
                <a:lnTo>
                  <a:pt x="110744" y="104521"/>
                </a:lnTo>
                <a:lnTo>
                  <a:pt x="116586" y="108076"/>
                </a:lnTo>
                <a:lnTo>
                  <a:pt x="122300" y="111633"/>
                </a:lnTo>
                <a:lnTo>
                  <a:pt x="127507" y="115824"/>
                </a:lnTo>
                <a:lnTo>
                  <a:pt x="132079" y="120776"/>
                </a:lnTo>
                <a:lnTo>
                  <a:pt x="136525" y="125730"/>
                </a:lnTo>
                <a:lnTo>
                  <a:pt x="140207" y="131572"/>
                </a:lnTo>
                <a:lnTo>
                  <a:pt x="143001" y="138175"/>
                </a:lnTo>
                <a:lnTo>
                  <a:pt x="145796" y="144907"/>
                </a:lnTo>
                <a:lnTo>
                  <a:pt x="147193" y="152781"/>
                </a:lnTo>
                <a:lnTo>
                  <a:pt x="147193" y="161798"/>
                </a:lnTo>
                <a:lnTo>
                  <a:pt x="146152" y="175269"/>
                </a:lnTo>
                <a:lnTo>
                  <a:pt x="142998" y="187355"/>
                </a:lnTo>
                <a:lnTo>
                  <a:pt x="140589" y="192912"/>
                </a:lnTo>
                <a:lnTo>
                  <a:pt x="133803" y="203974"/>
                </a:lnTo>
                <a:lnTo>
                  <a:pt x="125232" y="213249"/>
                </a:lnTo>
                <a:lnTo>
                  <a:pt x="112282" y="222210"/>
                </a:lnTo>
                <a:lnTo>
                  <a:pt x="100516" y="227423"/>
                </a:lnTo>
                <a:lnTo>
                  <a:pt x="84106" y="231715"/>
                </a:lnTo>
                <a:lnTo>
                  <a:pt x="71384" y="233197"/>
                </a:lnTo>
                <a:lnTo>
                  <a:pt x="63753" y="233425"/>
                </a:lnTo>
                <a:lnTo>
                  <a:pt x="56006" y="233425"/>
                </a:lnTo>
                <a:lnTo>
                  <a:pt x="48768" y="232790"/>
                </a:lnTo>
                <a:lnTo>
                  <a:pt x="42037" y="231394"/>
                </a:lnTo>
                <a:lnTo>
                  <a:pt x="35432" y="230124"/>
                </a:lnTo>
                <a:lnTo>
                  <a:pt x="29591" y="228600"/>
                </a:lnTo>
                <a:lnTo>
                  <a:pt x="24384" y="226822"/>
                </a:lnTo>
                <a:lnTo>
                  <a:pt x="19303" y="225044"/>
                </a:lnTo>
                <a:lnTo>
                  <a:pt x="15113" y="223138"/>
                </a:lnTo>
                <a:lnTo>
                  <a:pt x="11684" y="221234"/>
                </a:lnTo>
                <a:lnTo>
                  <a:pt x="8254" y="219201"/>
                </a:lnTo>
                <a:lnTo>
                  <a:pt x="5715" y="217424"/>
                </a:lnTo>
                <a:lnTo>
                  <a:pt x="4191" y="215900"/>
                </a:lnTo>
                <a:lnTo>
                  <a:pt x="2667" y="214502"/>
                </a:lnTo>
                <a:lnTo>
                  <a:pt x="1650" y="212217"/>
                </a:lnTo>
                <a:lnTo>
                  <a:pt x="1016" y="209423"/>
                </a:lnTo>
                <a:lnTo>
                  <a:pt x="380" y="206629"/>
                </a:lnTo>
                <a:lnTo>
                  <a:pt x="0" y="202437"/>
                </a:lnTo>
                <a:lnTo>
                  <a:pt x="0" y="197104"/>
                </a:lnTo>
                <a:lnTo>
                  <a:pt x="0" y="193548"/>
                </a:lnTo>
                <a:lnTo>
                  <a:pt x="126" y="190500"/>
                </a:lnTo>
                <a:lnTo>
                  <a:pt x="380" y="188087"/>
                </a:lnTo>
                <a:lnTo>
                  <a:pt x="635" y="185674"/>
                </a:lnTo>
                <a:lnTo>
                  <a:pt x="1016" y="183642"/>
                </a:lnTo>
                <a:lnTo>
                  <a:pt x="1524" y="182118"/>
                </a:lnTo>
                <a:lnTo>
                  <a:pt x="2031" y="180721"/>
                </a:lnTo>
                <a:lnTo>
                  <a:pt x="2794" y="179577"/>
                </a:lnTo>
                <a:lnTo>
                  <a:pt x="3555" y="178943"/>
                </a:lnTo>
                <a:lnTo>
                  <a:pt x="4445" y="178308"/>
                </a:lnTo>
                <a:lnTo>
                  <a:pt x="5461" y="178054"/>
                </a:lnTo>
                <a:lnTo>
                  <a:pt x="6603" y="178054"/>
                </a:lnTo>
                <a:lnTo>
                  <a:pt x="8254" y="178054"/>
                </a:lnTo>
                <a:lnTo>
                  <a:pt x="10541" y="178943"/>
                </a:lnTo>
                <a:lnTo>
                  <a:pt x="13589" y="180848"/>
                </a:lnTo>
                <a:lnTo>
                  <a:pt x="16510" y="182752"/>
                </a:lnTo>
                <a:lnTo>
                  <a:pt x="20320" y="184912"/>
                </a:lnTo>
                <a:lnTo>
                  <a:pt x="24892" y="187198"/>
                </a:lnTo>
                <a:lnTo>
                  <a:pt x="29591" y="189484"/>
                </a:lnTo>
                <a:lnTo>
                  <a:pt x="35178" y="191643"/>
                </a:lnTo>
                <a:lnTo>
                  <a:pt x="41528" y="193548"/>
                </a:lnTo>
                <a:lnTo>
                  <a:pt x="48005" y="195452"/>
                </a:lnTo>
                <a:lnTo>
                  <a:pt x="55499" y="196469"/>
                </a:lnTo>
                <a:lnTo>
                  <a:pt x="64007" y="196469"/>
                </a:lnTo>
                <a:lnTo>
                  <a:pt x="69469" y="196469"/>
                </a:lnTo>
                <a:lnTo>
                  <a:pt x="74549" y="195834"/>
                </a:lnTo>
                <a:lnTo>
                  <a:pt x="78867" y="194437"/>
                </a:lnTo>
                <a:lnTo>
                  <a:pt x="83312" y="193167"/>
                </a:lnTo>
                <a:lnTo>
                  <a:pt x="87122" y="191262"/>
                </a:lnTo>
                <a:lnTo>
                  <a:pt x="90170" y="188849"/>
                </a:lnTo>
                <a:lnTo>
                  <a:pt x="93218" y="186309"/>
                </a:lnTo>
                <a:lnTo>
                  <a:pt x="95630" y="183387"/>
                </a:lnTo>
                <a:lnTo>
                  <a:pt x="97154" y="179705"/>
                </a:lnTo>
                <a:lnTo>
                  <a:pt x="98805" y="176149"/>
                </a:lnTo>
                <a:lnTo>
                  <a:pt x="99695" y="172085"/>
                </a:lnTo>
                <a:lnTo>
                  <a:pt x="99695" y="167767"/>
                </a:lnTo>
                <a:lnTo>
                  <a:pt x="99695" y="162560"/>
                </a:lnTo>
                <a:lnTo>
                  <a:pt x="98298" y="158242"/>
                </a:lnTo>
                <a:lnTo>
                  <a:pt x="95503" y="154559"/>
                </a:lnTo>
                <a:lnTo>
                  <a:pt x="92710" y="150875"/>
                </a:lnTo>
                <a:lnTo>
                  <a:pt x="89026" y="147700"/>
                </a:lnTo>
                <a:lnTo>
                  <a:pt x="84581" y="144780"/>
                </a:lnTo>
                <a:lnTo>
                  <a:pt x="80137" y="141986"/>
                </a:lnTo>
                <a:lnTo>
                  <a:pt x="75056" y="139319"/>
                </a:lnTo>
                <a:lnTo>
                  <a:pt x="69342" y="136779"/>
                </a:lnTo>
                <a:lnTo>
                  <a:pt x="63626" y="134365"/>
                </a:lnTo>
                <a:lnTo>
                  <a:pt x="57785" y="131699"/>
                </a:lnTo>
                <a:lnTo>
                  <a:pt x="51816" y="128905"/>
                </a:lnTo>
                <a:lnTo>
                  <a:pt x="45720" y="126111"/>
                </a:lnTo>
                <a:lnTo>
                  <a:pt x="39877" y="122936"/>
                </a:lnTo>
                <a:lnTo>
                  <a:pt x="34163" y="119380"/>
                </a:lnTo>
                <a:lnTo>
                  <a:pt x="28448" y="115824"/>
                </a:lnTo>
                <a:lnTo>
                  <a:pt x="23368" y="111633"/>
                </a:lnTo>
                <a:lnTo>
                  <a:pt x="18923" y="106680"/>
                </a:lnTo>
                <a:lnTo>
                  <a:pt x="14477" y="101726"/>
                </a:lnTo>
                <a:lnTo>
                  <a:pt x="10795" y="95885"/>
                </a:lnTo>
                <a:lnTo>
                  <a:pt x="8000" y="89154"/>
                </a:lnTo>
                <a:lnTo>
                  <a:pt x="5334" y="82423"/>
                </a:lnTo>
                <a:lnTo>
                  <a:pt x="3937" y="74422"/>
                </a:lnTo>
                <a:lnTo>
                  <a:pt x="3937" y="65024"/>
                </a:lnTo>
                <a:lnTo>
                  <a:pt x="5049" y="51612"/>
                </a:lnTo>
                <a:lnTo>
                  <a:pt x="8470" y="39719"/>
                </a:lnTo>
                <a:lnTo>
                  <a:pt x="16723" y="25556"/>
                </a:lnTo>
                <a:lnTo>
                  <a:pt x="25538" y="16535"/>
                </a:lnTo>
                <a:lnTo>
                  <a:pt x="36493" y="9453"/>
                </a:lnTo>
                <a:lnTo>
                  <a:pt x="48551" y="4546"/>
                </a:lnTo>
                <a:lnTo>
                  <a:pt x="62278" y="1343"/>
                </a:lnTo>
                <a:lnTo>
                  <a:pt x="75092" y="84"/>
                </a:lnTo>
                <a:lnTo>
                  <a:pt x="79501" y="0"/>
                </a:lnTo>
                <a:close/>
              </a:path>
            </a:pathLst>
          </a:custGeom>
          <a:ln w="18288">
            <a:solidFill>
              <a:srgbClr val="D63936"/>
            </a:solidFill>
          </a:ln>
        </p:spPr>
        <p:txBody>
          <a:bodyPr wrap="square" lIns="0" tIns="0" rIns="0" bIns="0" rtlCol="0">
            <a:noAutofit/>
          </a:bodyPr>
          <a:lstStyle/>
          <a:p>
            <a:endParaRPr/>
          </a:p>
        </p:txBody>
      </p:sp>
      <p:sp>
        <p:nvSpPr>
          <p:cNvPr id="87" name="object 87"/>
          <p:cNvSpPr/>
          <p:nvPr/>
        </p:nvSpPr>
        <p:spPr>
          <a:xfrm>
            <a:off x="9967975" y="1787397"/>
            <a:ext cx="50418" cy="45974"/>
          </a:xfrm>
          <a:custGeom>
            <a:avLst/>
            <a:gdLst/>
            <a:ahLst/>
            <a:cxnLst/>
            <a:rect l="l" t="t" r="r" b="b"/>
            <a:pathLst>
              <a:path w="50418" h="45974">
                <a:moveTo>
                  <a:pt x="25400" y="0"/>
                </a:moveTo>
                <a:lnTo>
                  <a:pt x="35178" y="0"/>
                </a:lnTo>
                <a:lnTo>
                  <a:pt x="41782" y="1650"/>
                </a:lnTo>
                <a:lnTo>
                  <a:pt x="45211" y="4952"/>
                </a:lnTo>
                <a:lnTo>
                  <a:pt x="48767" y="8255"/>
                </a:lnTo>
                <a:lnTo>
                  <a:pt x="50418" y="14224"/>
                </a:lnTo>
                <a:lnTo>
                  <a:pt x="50418" y="22606"/>
                </a:lnTo>
                <a:lnTo>
                  <a:pt x="50418" y="31496"/>
                </a:lnTo>
                <a:lnTo>
                  <a:pt x="48640" y="37592"/>
                </a:lnTo>
                <a:lnTo>
                  <a:pt x="45084" y="40894"/>
                </a:lnTo>
                <a:lnTo>
                  <a:pt x="41401" y="44323"/>
                </a:lnTo>
                <a:lnTo>
                  <a:pt x="34798" y="45974"/>
                </a:lnTo>
                <a:lnTo>
                  <a:pt x="25018" y="45974"/>
                </a:lnTo>
                <a:lnTo>
                  <a:pt x="15112" y="45974"/>
                </a:lnTo>
                <a:lnTo>
                  <a:pt x="8508" y="44323"/>
                </a:lnTo>
                <a:lnTo>
                  <a:pt x="5079" y="41148"/>
                </a:lnTo>
                <a:lnTo>
                  <a:pt x="1650" y="37846"/>
                </a:lnTo>
                <a:lnTo>
                  <a:pt x="0" y="32004"/>
                </a:lnTo>
                <a:lnTo>
                  <a:pt x="0" y="23495"/>
                </a:lnTo>
                <a:lnTo>
                  <a:pt x="0" y="14732"/>
                </a:lnTo>
                <a:lnTo>
                  <a:pt x="1777" y="8509"/>
                </a:lnTo>
                <a:lnTo>
                  <a:pt x="5333" y="5207"/>
                </a:lnTo>
                <a:lnTo>
                  <a:pt x="8762" y="1777"/>
                </a:lnTo>
                <a:lnTo>
                  <a:pt x="15493" y="0"/>
                </a:lnTo>
                <a:lnTo>
                  <a:pt x="25400" y="0"/>
                </a:lnTo>
                <a:close/>
              </a:path>
            </a:pathLst>
          </a:custGeom>
          <a:ln w="18288">
            <a:solidFill>
              <a:srgbClr val="D63936"/>
            </a:solidFill>
          </a:ln>
        </p:spPr>
        <p:txBody>
          <a:bodyPr wrap="square" lIns="0" tIns="0" rIns="0" bIns="0" rtlCol="0">
            <a:noAutofit/>
          </a:bodyPr>
          <a:lstStyle/>
          <a:p>
            <a:endParaRPr/>
          </a:p>
        </p:txBody>
      </p:sp>
      <p:sp>
        <p:nvSpPr>
          <p:cNvPr id="88" name="object 88"/>
          <p:cNvSpPr/>
          <p:nvPr/>
        </p:nvSpPr>
        <p:spPr>
          <a:xfrm>
            <a:off x="9708895" y="2378711"/>
            <a:ext cx="56007" cy="44831"/>
          </a:xfrm>
          <a:custGeom>
            <a:avLst/>
            <a:gdLst/>
            <a:ahLst/>
            <a:cxnLst/>
            <a:rect l="l" t="t" r="r" b="b"/>
            <a:pathLst>
              <a:path w="56007" h="44831">
                <a:moveTo>
                  <a:pt x="39243" y="0"/>
                </a:moveTo>
                <a:lnTo>
                  <a:pt x="32258" y="0"/>
                </a:lnTo>
                <a:lnTo>
                  <a:pt x="26162" y="508"/>
                </a:lnTo>
                <a:lnTo>
                  <a:pt x="21209" y="1524"/>
                </a:lnTo>
                <a:lnTo>
                  <a:pt x="16256" y="2539"/>
                </a:lnTo>
                <a:lnTo>
                  <a:pt x="12192" y="4190"/>
                </a:lnTo>
                <a:lnTo>
                  <a:pt x="9017" y="6223"/>
                </a:lnTo>
                <a:lnTo>
                  <a:pt x="5842" y="8382"/>
                </a:lnTo>
                <a:lnTo>
                  <a:pt x="3556" y="10795"/>
                </a:lnTo>
                <a:lnTo>
                  <a:pt x="2159" y="13843"/>
                </a:lnTo>
                <a:lnTo>
                  <a:pt x="635" y="16763"/>
                </a:lnTo>
                <a:lnTo>
                  <a:pt x="0" y="20193"/>
                </a:lnTo>
                <a:lnTo>
                  <a:pt x="0" y="24002"/>
                </a:lnTo>
                <a:lnTo>
                  <a:pt x="0" y="30480"/>
                </a:lnTo>
                <a:lnTo>
                  <a:pt x="2032" y="35560"/>
                </a:lnTo>
                <a:lnTo>
                  <a:pt x="6096" y="39370"/>
                </a:lnTo>
                <a:lnTo>
                  <a:pt x="10287" y="43052"/>
                </a:lnTo>
                <a:lnTo>
                  <a:pt x="16002" y="44831"/>
                </a:lnTo>
                <a:lnTo>
                  <a:pt x="23241" y="44831"/>
                </a:lnTo>
                <a:lnTo>
                  <a:pt x="29464" y="44831"/>
                </a:lnTo>
                <a:lnTo>
                  <a:pt x="35052" y="43307"/>
                </a:lnTo>
                <a:lnTo>
                  <a:pt x="40259" y="40132"/>
                </a:lnTo>
                <a:lnTo>
                  <a:pt x="45466" y="37084"/>
                </a:lnTo>
                <a:lnTo>
                  <a:pt x="50673" y="32512"/>
                </a:lnTo>
                <a:lnTo>
                  <a:pt x="56007" y="26415"/>
                </a:lnTo>
                <a:lnTo>
                  <a:pt x="56007" y="0"/>
                </a:lnTo>
                <a:lnTo>
                  <a:pt x="39243" y="0"/>
                </a:lnTo>
                <a:close/>
              </a:path>
            </a:pathLst>
          </a:custGeom>
          <a:ln w="18288">
            <a:solidFill>
              <a:srgbClr val="D63936"/>
            </a:solidFill>
          </a:ln>
        </p:spPr>
        <p:txBody>
          <a:bodyPr wrap="square" lIns="0" tIns="0" rIns="0" bIns="0" rtlCol="0">
            <a:noAutofit/>
          </a:bodyPr>
          <a:lstStyle/>
          <a:p>
            <a:endParaRPr/>
          </a:p>
        </p:txBody>
      </p:sp>
      <p:sp>
        <p:nvSpPr>
          <p:cNvPr id="89" name="object 89"/>
          <p:cNvSpPr/>
          <p:nvPr/>
        </p:nvSpPr>
        <p:spPr>
          <a:xfrm>
            <a:off x="9101708" y="2314068"/>
            <a:ext cx="76200" cy="105537"/>
          </a:xfrm>
          <a:custGeom>
            <a:avLst/>
            <a:gdLst/>
            <a:ahLst/>
            <a:cxnLst/>
            <a:rect l="l" t="t" r="r" b="b"/>
            <a:pathLst>
              <a:path w="76200" h="105537">
                <a:moveTo>
                  <a:pt x="38480" y="0"/>
                </a:moveTo>
                <a:lnTo>
                  <a:pt x="32003" y="0"/>
                </a:lnTo>
                <a:lnTo>
                  <a:pt x="26289" y="1142"/>
                </a:lnTo>
                <a:lnTo>
                  <a:pt x="21335" y="3555"/>
                </a:lnTo>
                <a:lnTo>
                  <a:pt x="16509" y="5968"/>
                </a:lnTo>
                <a:lnTo>
                  <a:pt x="12573" y="9398"/>
                </a:lnTo>
                <a:lnTo>
                  <a:pt x="9398" y="13969"/>
                </a:lnTo>
                <a:lnTo>
                  <a:pt x="6223" y="18668"/>
                </a:lnTo>
                <a:lnTo>
                  <a:pt x="3936" y="24129"/>
                </a:lnTo>
                <a:lnTo>
                  <a:pt x="2285" y="30606"/>
                </a:lnTo>
                <a:lnTo>
                  <a:pt x="761" y="36956"/>
                </a:lnTo>
                <a:lnTo>
                  <a:pt x="0" y="44323"/>
                </a:lnTo>
                <a:lnTo>
                  <a:pt x="0" y="52577"/>
                </a:lnTo>
                <a:lnTo>
                  <a:pt x="0" y="60198"/>
                </a:lnTo>
                <a:lnTo>
                  <a:pt x="634" y="67310"/>
                </a:lnTo>
                <a:lnTo>
                  <a:pt x="1904" y="73787"/>
                </a:lnTo>
                <a:lnTo>
                  <a:pt x="3175" y="80137"/>
                </a:lnTo>
                <a:lnTo>
                  <a:pt x="5206" y="85851"/>
                </a:lnTo>
                <a:lnTo>
                  <a:pt x="8127" y="90550"/>
                </a:lnTo>
                <a:lnTo>
                  <a:pt x="10922" y="95376"/>
                </a:lnTo>
                <a:lnTo>
                  <a:pt x="14731" y="99060"/>
                </a:lnTo>
                <a:lnTo>
                  <a:pt x="19684" y="101600"/>
                </a:lnTo>
                <a:lnTo>
                  <a:pt x="24510" y="104266"/>
                </a:lnTo>
                <a:lnTo>
                  <a:pt x="30606" y="105537"/>
                </a:lnTo>
                <a:lnTo>
                  <a:pt x="37719" y="105537"/>
                </a:lnTo>
                <a:lnTo>
                  <a:pt x="44323" y="105537"/>
                </a:lnTo>
                <a:lnTo>
                  <a:pt x="50165" y="104393"/>
                </a:lnTo>
                <a:lnTo>
                  <a:pt x="54991" y="101980"/>
                </a:lnTo>
                <a:lnTo>
                  <a:pt x="59817" y="99567"/>
                </a:lnTo>
                <a:lnTo>
                  <a:pt x="63880" y="96138"/>
                </a:lnTo>
                <a:lnTo>
                  <a:pt x="67055" y="91566"/>
                </a:lnTo>
                <a:lnTo>
                  <a:pt x="70103" y="87122"/>
                </a:lnTo>
                <a:lnTo>
                  <a:pt x="72517" y="81533"/>
                </a:lnTo>
                <a:lnTo>
                  <a:pt x="74041" y="75183"/>
                </a:lnTo>
                <a:lnTo>
                  <a:pt x="75437" y="68706"/>
                </a:lnTo>
                <a:lnTo>
                  <a:pt x="76200" y="61340"/>
                </a:lnTo>
                <a:lnTo>
                  <a:pt x="76200" y="53086"/>
                </a:lnTo>
                <a:lnTo>
                  <a:pt x="76200" y="45465"/>
                </a:lnTo>
                <a:lnTo>
                  <a:pt x="75692" y="38353"/>
                </a:lnTo>
                <a:lnTo>
                  <a:pt x="74422" y="32003"/>
                </a:lnTo>
                <a:lnTo>
                  <a:pt x="73151" y="25526"/>
                </a:lnTo>
                <a:lnTo>
                  <a:pt x="71120" y="19938"/>
                </a:lnTo>
                <a:lnTo>
                  <a:pt x="68199" y="15112"/>
                </a:lnTo>
                <a:lnTo>
                  <a:pt x="65277" y="10413"/>
                </a:lnTo>
                <a:lnTo>
                  <a:pt x="61468" y="6730"/>
                </a:lnTo>
                <a:lnTo>
                  <a:pt x="56642" y="4063"/>
                </a:lnTo>
                <a:lnTo>
                  <a:pt x="51816" y="1397"/>
                </a:lnTo>
                <a:lnTo>
                  <a:pt x="45720" y="0"/>
                </a:lnTo>
                <a:lnTo>
                  <a:pt x="38480" y="0"/>
                </a:lnTo>
                <a:close/>
              </a:path>
            </a:pathLst>
          </a:custGeom>
          <a:ln w="18288">
            <a:solidFill>
              <a:srgbClr val="D63936"/>
            </a:solidFill>
          </a:ln>
        </p:spPr>
        <p:txBody>
          <a:bodyPr wrap="square" lIns="0" tIns="0" rIns="0" bIns="0" rtlCol="0">
            <a:noAutofit/>
          </a:bodyPr>
          <a:lstStyle/>
          <a:p>
            <a:endParaRPr/>
          </a:p>
        </p:txBody>
      </p:sp>
      <p:sp>
        <p:nvSpPr>
          <p:cNvPr id="90" name="object 90"/>
          <p:cNvSpPr/>
          <p:nvPr/>
        </p:nvSpPr>
        <p:spPr>
          <a:xfrm>
            <a:off x="9995662" y="2282445"/>
            <a:ext cx="43815" cy="169163"/>
          </a:xfrm>
          <a:custGeom>
            <a:avLst/>
            <a:gdLst/>
            <a:ahLst/>
            <a:cxnLst/>
            <a:rect l="l" t="t" r="r" b="b"/>
            <a:pathLst>
              <a:path w="43815" h="169163">
                <a:moveTo>
                  <a:pt x="21971" y="0"/>
                </a:moveTo>
                <a:lnTo>
                  <a:pt x="26162" y="0"/>
                </a:lnTo>
                <a:lnTo>
                  <a:pt x="29718" y="126"/>
                </a:lnTo>
                <a:lnTo>
                  <a:pt x="32512" y="508"/>
                </a:lnTo>
                <a:lnTo>
                  <a:pt x="35305" y="762"/>
                </a:lnTo>
                <a:lnTo>
                  <a:pt x="37592" y="1270"/>
                </a:lnTo>
                <a:lnTo>
                  <a:pt x="39243" y="1904"/>
                </a:lnTo>
                <a:lnTo>
                  <a:pt x="40894" y="2539"/>
                </a:lnTo>
                <a:lnTo>
                  <a:pt x="42164" y="3301"/>
                </a:lnTo>
                <a:lnTo>
                  <a:pt x="42799" y="4190"/>
                </a:lnTo>
                <a:lnTo>
                  <a:pt x="43561" y="5079"/>
                </a:lnTo>
                <a:lnTo>
                  <a:pt x="43815" y="6096"/>
                </a:lnTo>
                <a:lnTo>
                  <a:pt x="43815" y="7238"/>
                </a:lnTo>
                <a:lnTo>
                  <a:pt x="43815" y="162178"/>
                </a:lnTo>
                <a:lnTo>
                  <a:pt x="43815" y="163449"/>
                </a:lnTo>
                <a:lnTo>
                  <a:pt x="43561" y="164464"/>
                </a:lnTo>
                <a:lnTo>
                  <a:pt x="42799" y="165226"/>
                </a:lnTo>
                <a:lnTo>
                  <a:pt x="42164" y="166115"/>
                </a:lnTo>
                <a:lnTo>
                  <a:pt x="40894" y="166877"/>
                </a:lnTo>
                <a:lnTo>
                  <a:pt x="39243" y="167512"/>
                </a:lnTo>
                <a:lnTo>
                  <a:pt x="37592" y="168021"/>
                </a:lnTo>
                <a:lnTo>
                  <a:pt x="35305" y="168528"/>
                </a:lnTo>
                <a:lnTo>
                  <a:pt x="32512" y="168783"/>
                </a:lnTo>
                <a:lnTo>
                  <a:pt x="29718" y="169037"/>
                </a:lnTo>
                <a:lnTo>
                  <a:pt x="26162" y="169163"/>
                </a:lnTo>
                <a:lnTo>
                  <a:pt x="21971" y="169163"/>
                </a:lnTo>
                <a:lnTo>
                  <a:pt x="17652" y="169163"/>
                </a:lnTo>
                <a:lnTo>
                  <a:pt x="14097" y="169037"/>
                </a:lnTo>
                <a:lnTo>
                  <a:pt x="11302" y="168783"/>
                </a:lnTo>
                <a:lnTo>
                  <a:pt x="8508" y="168528"/>
                </a:lnTo>
                <a:lnTo>
                  <a:pt x="6223" y="168021"/>
                </a:lnTo>
                <a:lnTo>
                  <a:pt x="4572" y="167512"/>
                </a:lnTo>
                <a:lnTo>
                  <a:pt x="2921" y="166877"/>
                </a:lnTo>
                <a:lnTo>
                  <a:pt x="1650" y="166115"/>
                </a:lnTo>
                <a:lnTo>
                  <a:pt x="1016" y="165226"/>
                </a:lnTo>
                <a:lnTo>
                  <a:pt x="253" y="164464"/>
                </a:lnTo>
                <a:lnTo>
                  <a:pt x="0" y="163449"/>
                </a:lnTo>
                <a:lnTo>
                  <a:pt x="0" y="162178"/>
                </a:lnTo>
                <a:lnTo>
                  <a:pt x="0" y="7238"/>
                </a:lnTo>
                <a:lnTo>
                  <a:pt x="0" y="6096"/>
                </a:lnTo>
                <a:lnTo>
                  <a:pt x="253" y="5079"/>
                </a:lnTo>
                <a:lnTo>
                  <a:pt x="1016" y="4190"/>
                </a:lnTo>
                <a:lnTo>
                  <a:pt x="1650" y="3301"/>
                </a:lnTo>
                <a:lnTo>
                  <a:pt x="2921" y="2539"/>
                </a:lnTo>
                <a:lnTo>
                  <a:pt x="4572" y="1904"/>
                </a:lnTo>
                <a:lnTo>
                  <a:pt x="6223" y="1270"/>
                </a:lnTo>
                <a:lnTo>
                  <a:pt x="8508" y="762"/>
                </a:lnTo>
                <a:lnTo>
                  <a:pt x="11302" y="508"/>
                </a:lnTo>
                <a:lnTo>
                  <a:pt x="14097" y="126"/>
                </a:lnTo>
                <a:lnTo>
                  <a:pt x="17652" y="0"/>
                </a:lnTo>
                <a:lnTo>
                  <a:pt x="21971" y="0"/>
                </a:lnTo>
                <a:close/>
              </a:path>
            </a:pathLst>
          </a:custGeom>
          <a:ln w="18288">
            <a:solidFill>
              <a:srgbClr val="D63936"/>
            </a:solidFill>
          </a:ln>
        </p:spPr>
        <p:txBody>
          <a:bodyPr wrap="square" lIns="0" tIns="0" rIns="0" bIns="0" rtlCol="0">
            <a:noAutofit/>
          </a:bodyPr>
          <a:lstStyle/>
          <a:p>
            <a:endParaRPr/>
          </a:p>
        </p:txBody>
      </p:sp>
      <p:sp>
        <p:nvSpPr>
          <p:cNvPr id="91" name="object 91"/>
          <p:cNvSpPr/>
          <p:nvPr/>
        </p:nvSpPr>
        <p:spPr>
          <a:xfrm>
            <a:off x="9843134" y="2279396"/>
            <a:ext cx="118618" cy="175260"/>
          </a:xfrm>
          <a:custGeom>
            <a:avLst/>
            <a:gdLst/>
            <a:ahLst/>
            <a:cxnLst/>
            <a:rect l="l" t="t" r="r" b="b"/>
            <a:pathLst>
              <a:path w="118618" h="175260">
                <a:moveTo>
                  <a:pt x="64134" y="0"/>
                </a:moveTo>
                <a:lnTo>
                  <a:pt x="68960" y="0"/>
                </a:lnTo>
                <a:lnTo>
                  <a:pt x="73659" y="381"/>
                </a:lnTo>
                <a:lnTo>
                  <a:pt x="78231" y="1015"/>
                </a:lnTo>
                <a:lnTo>
                  <a:pt x="82803" y="1777"/>
                </a:lnTo>
                <a:lnTo>
                  <a:pt x="86995" y="2666"/>
                </a:lnTo>
                <a:lnTo>
                  <a:pt x="90677" y="3683"/>
                </a:lnTo>
                <a:lnTo>
                  <a:pt x="94488" y="4699"/>
                </a:lnTo>
                <a:lnTo>
                  <a:pt x="97535" y="5841"/>
                </a:lnTo>
                <a:lnTo>
                  <a:pt x="100075" y="7112"/>
                </a:lnTo>
                <a:lnTo>
                  <a:pt x="102743" y="8254"/>
                </a:lnTo>
                <a:lnTo>
                  <a:pt x="104521" y="9398"/>
                </a:lnTo>
                <a:lnTo>
                  <a:pt x="105664" y="10160"/>
                </a:lnTo>
                <a:lnTo>
                  <a:pt x="106679" y="11049"/>
                </a:lnTo>
                <a:lnTo>
                  <a:pt x="107569" y="11937"/>
                </a:lnTo>
                <a:lnTo>
                  <a:pt x="107950" y="12826"/>
                </a:lnTo>
                <a:lnTo>
                  <a:pt x="108457" y="13715"/>
                </a:lnTo>
                <a:lnTo>
                  <a:pt x="108839" y="14732"/>
                </a:lnTo>
                <a:lnTo>
                  <a:pt x="108966" y="16001"/>
                </a:lnTo>
                <a:lnTo>
                  <a:pt x="109220" y="17145"/>
                </a:lnTo>
                <a:lnTo>
                  <a:pt x="109474" y="18669"/>
                </a:lnTo>
                <a:lnTo>
                  <a:pt x="109600" y="20447"/>
                </a:lnTo>
                <a:lnTo>
                  <a:pt x="109854" y="22225"/>
                </a:lnTo>
                <a:lnTo>
                  <a:pt x="109854" y="24511"/>
                </a:lnTo>
                <a:lnTo>
                  <a:pt x="109854" y="27177"/>
                </a:lnTo>
                <a:lnTo>
                  <a:pt x="109854" y="30352"/>
                </a:lnTo>
                <a:lnTo>
                  <a:pt x="109854" y="32893"/>
                </a:lnTo>
                <a:lnTo>
                  <a:pt x="109600" y="34798"/>
                </a:lnTo>
                <a:lnTo>
                  <a:pt x="109474" y="36829"/>
                </a:lnTo>
                <a:lnTo>
                  <a:pt x="109220" y="38353"/>
                </a:lnTo>
                <a:lnTo>
                  <a:pt x="108711" y="39497"/>
                </a:lnTo>
                <a:lnTo>
                  <a:pt x="108330" y="40766"/>
                </a:lnTo>
                <a:lnTo>
                  <a:pt x="107823" y="41528"/>
                </a:lnTo>
                <a:lnTo>
                  <a:pt x="107060" y="41910"/>
                </a:lnTo>
                <a:lnTo>
                  <a:pt x="106425" y="42290"/>
                </a:lnTo>
                <a:lnTo>
                  <a:pt x="105536" y="42545"/>
                </a:lnTo>
                <a:lnTo>
                  <a:pt x="104648" y="42545"/>
                </a:lnTo>
                <a:lnTo>
                  <a:pt x="103631" y="42545"/>
                </a:lnTo>
                <a:lnTo>
                  <a:pt x="101980" y="41910"/>
                </a:lnTo>
                <a:lnTo>
                  <a:pt x="99822" y="40639"/>
                </a:lnTo>
                <a:lnTo>
                  <a:pt x="97535" y="39497"/>
                </a:lnTo>
                <a:lnTo>
                  <a:pt x="94869" y="38100"/>
                </a:lnTo>
                <a:lnTo>
                  <a:pt x="91567" y="36829"/>
                </a:lnTo>
                <a:lnTo>
                  <a:pt x="88265" y="35433"/>
                </a:lnTo>
                <a:lnTo>
                  <a:pt x="84327" y="34036"/>
                </a:lnTo>
                <a:lnTo>
                  <a:pt x="80009" y="32893"/>
                </a:lnTo>
                <a:lnTo>
                  <a:pt x="75692" y="31623"/>
                </a:lnTo>
                <a:lnTo>
                  <a:pt x="70739" y="30987"/>
                </a:lnTo>
                <a:lnTo>
                  <a:pt x="65150" y="30987"/>
                </a:lnTo>
                <a:lnTo>
                  <a:pt x="61214" y="30987"/>
                </a:lnTo>
                <a:lnTo>
                  <a:pt x="57784" y="31369"/>
                </a:lnTo>
                <a:lnTo>
                  <a:pt x="54864" y="32258"/>
                </a:lnTo>
                <a:lnTo>
                  <a:pt x="51943" y="33020"/>
                </a:lnTo>
                <a:lnTo>
                  <a:pt x="49529" y="34162"/>
                </a:lnTo>
                <a:lnTo>
                  <a:pt x="47751" y="35687"/>
                </a:lnTo>
                <a:lnTo>
                  <a:pt x="45847" y="37211"/>
                </a:lnTo>
                <a:lnTo>
                  <a:pt x="44450" y="38988"/>
                </a:lnTo>
                <a:lnTo>
                  <a:pt x="43560" y="41021"/>
                </a:lnTo>
                <a:lnTo>
                  <a:pt x="42672" y="43052"/>
                </a:lnTo>
                <a:lnTo>
                  <a:pt x="42164" y="45212"/>
                </a:lnTo>
                <a:lnTo>
                  <a:pt x="42164" y="47625"/>
                </a:lnTo>
                <a:lnTo>
                  <a:pt x="42164" y="51181"/>
                </a:lnTo>
                <a:lnTo>
                  <a:pt x="43306" y="54228"/>
                </a:lnTo>
                <a:lnTo>
                  <a:pt x="45466" y="56641"/>
                </a:lnTo>
                <a:lnTo>
                  <a:pt x="47625" y="59054"/>
                </a:lnTo>
                <a:lnTo>
                  <a:pt x="50546" y="61213"/>
                </a:lnTo>
                <a:lnTo>
                  <a:pt x="54101" y="63119"/>
                </a:lnTo>
                <a:lnTo>
                  <a:pt x="57784" y="64897"/>
                </a:lnTo>
                <a:lnTo>
                  <a:pt x="61849" y="66675"/>
                </a:lnTo>
                <a:lnTo>
                  <a:pt x="66421" y="68325"/>
                </a:lnTo>
                <a:lnTo>
                  <a:pt x="70993" y="69850"/>
                </a:lnTo>
                <a:lnTo>
                  <a:pt x="75692" y="71627"/>
                </a:lnTo>
                <a:lnTo>
                  <a:pt x="80391" y="73533"/>
                </a:lnTo>
                <a:lnTo>
                  <a:pt x="85090" y="75564"/>
                </a:lnTo>
                <a:lnTo>
                  <a:pt x="89661" y="77724"/>
                </a:lnTo>
                <a:lnTo>
                  <a:pt x="94360" y="80263"/>
                </a:lnTo>
                <a:lnTo>
                  <a:pt x="98932" y="82803"/>
                </a:lnTo>
                <a:lnTo>
                  <a:pt x="102997" y="85978"/>
                </a:lnTo>
                <a:lnTo>
                  <a:pt x="106552" y="89662"/>
                </a:lnTo>
                <a:lnTo>
                  <a:pt x="110235" y="93472"/>
                </a:lnTo>
                <a:lnTo>
                  <a:pt x="113029" y="97916"/>
                </a:lnTo>
                <a:lnTo>
                  <a:pt x="115316" y="102997"/>
                </a:lnTo>
                <a:lnTo>
                  <a:pt x="117475" y="108203"/>
                </a:lnTo>
                <a:lnTo>
                  <a:pt x="118618" y="114300"/>
                </a:lnTo>
                <a:lnTo>
                  <a:pt x="118618" y="121412"/>
                </a:lnTo>
                <a:lnTo>
                  <a:pt x="118618" y="130175"/>
                </a:lnTo>
                <a:lnTo>
                  <a:pt x="116967" y="138049"/>
                </a:lnTo>
                <a:lnTo>
                  <a:pt x="113665" y="144779"/>
                </a:lnTo>
                <a:lnTo>
                  <a:pt x="110363" y="151511"/>
                </a:lnTo>
                <a:lnTo>
                  <a:pt x="105664" y="157099"/>
                </a:lnTo>
                <a:lnTo>
                  <a:pt x="99568" y="161671"/>
                </a:lnTo>
                <a:lnTo>
                  <a:pt x="93599" y="166115"/>
                </a:lnTo>
                <a:lnTo>
                  <a:pt x="86486" y="169545"/>
                </a:lnTo>
                <a:lnTo>
                  <a:pt x="78231" y="171831"/>
                </a:lnTo>
                <a:lnTo>
                  <a:pt x="66111" y="174297"/>
                </a:lnTo>
                <a:lnTo>
                  <a:pt x="53138" y="175247"/>
                </a:lnTo>
                <a:lnTo>
                  <a:pt x="51434" y="175260"/>
                </a:lnTo>
                <a:lnTo>
                  <a:pt x="45593" y="175260"/>
                </a:lnTo>
                <a:lnTo>
                  <a:pt x="40004" y="174751"/>
                </a:lnTo>
                <a:lnTo>
                  <a:pt x="34798" y="173862"/>
                </a:lnTo>
                <a:lnTo>
                  <a:pt x="29464" y="172974"/>
                </a:lnTo>
                <a:lnTo>
                  <a:pt x="24765" y="171958"/>
                </a:lnTo>
                <a:lnTo>
                  <a:pt x="20574" y="170561"/>
                </a:lnTo>
                <a:lnTo>
                  <a:pt x="16382" y="169290"/>
                </a:lnTo>
                <a:lnTo>
                  <a:pt x="12953" y="167894"/>
                </a:lnTo>
                <a:lnTo>
                  <a:pt x="10159" y="166497"/>
                </a:lnTo>
                <a:lnTo>
                  <a:pt x="7366" y="165100"/>
                </a:lnTo>
                <a:lnTo>
                  <a:pt x="5333" y="163829"/>
                </a:lnTo>
                <a:lnTo>
                  <a:pt x="4064" y="162560"/>
                </a:lnTo>
                <a:lnTo>
                  <a:pt x="2794" y="161416"/>
                </a:lnTo>
                <a:lnTo>
                  <a:pt x="1777" y="159385"/>
                </a:lnTo>
                <a:lnTo>
                  <a:pt x="1016" y="156845"/>
                </a:lnTo>
                <a:lnTo>
                  <a:pt x="380" y="154177"/>
                </a:lnTo>
                <a:lnTo>
                  <a:pt x="0" y="150368"/>
                </a:lnTo>
                <a:lnTo>
                  <a:pt x="0" y="145287"/>
                </a:lnTo>
                <a:lnTo>
                  <a:pt x="0" y="141859"/>
                </a:lnTo>
                <a:lnTo>
                  <a:pt x="126" y="139191"/>
                </a:lnTo>
                <a:lnTo>
                  <a:pt x="380" y="137160"/>
                </a:lnTo>
                <a:lnTo>
                  <a:pt x="634" y="135127"/>
                </a:lnTo>
                <a:lnTo>
                  <a:pt x="889" y="133476"/>
                </a:lnTo>
                <a:lnTo>
                  <a:pt x="1397" y="132334"/>
                </a:lnTo>
                <a:lnTo>
                  <a:pt x="1904" y="131063"/>
                </a:lnTo>
                <a:lnTo>
                  <a:pt x="2413" y="130301"/>
                </a:lnTo>
                <a:lnTo>
                  <a:pt x="3175" y="129794"/>
                </a:lnTo>
                <a:lnTo>
                  <a:pt x="3809" y="129412"/>
                </a:lnTo>
                <a:lnTo>
                  <a:pt x="4699" y="129286"/>
                </a:lnTo>
                <a:lnTo>
                  <a:pt x="5715" y="129286"/>
                </a:lnTo>
                <a:lnTo>
                  <a:pt x="6984" y="129286"/>
                </a:lnTo>
                <a:lnTo>
                  <a:pt x="8890" y="129921"/>
                </a:lnTo>
                <a:lnTo>
                  <a:pt x="11429" y="131445"/>
                </a:lnTo>
                <a:lnTo>
                  <a:pt x="13970" y="132841"/>
                </a:lnTo>
                <a:lnTo>
                  <a:pt x="17018" y="134493"/>
                </a:lnTo>
                <a:lnTo>
                  <a:pt x="20700" y="136144"/>
                </a:lnTo>
                <a:lnTo>
                  <a:pt x="24383" y="137922"/>
                </a:lnTo>
                <a:lnTo>
                  <a:pt x="28828" y="139573"/>
                </a:lnTo>
                <a:lnTo>
                  <a:pt x="33654" y="141097"/>
                </a:lnTo>
                <a:lnTo>
                  <a:pt x="38607" y="142621"/>
                </a:lnTo>
                <a:lnTo>
                  <a:pt x="44196" y="143383"/>
                </a:lnTo>
                <a:lnTo>
                  <a:pt x="50546" y="143383"/>
                </a:lnTo>
                <a:lnTo>
                  <a:pt x="54482" y="143383"/>
                </a:lnTo>
                <a:lnTo>
                  <a:pt x="57911" y="142875"/>
                </a:lnTo>
                <a:lnTo>
                  <a:pt x="61086" y="142112"/>
                </a:lnTo>
                <a:lnTo>
                  <a:pt x="64134" y="141350"/>
                </a:lnTo>
                <a:lnTo>
                  <a:pt x="66801" y="140081"/>
                </a:lnTo>
                <a:lnTo>
                  <a:pt x="69088" y="138684"/>
                </a:lnTo>
                <a:lnTo>
                  <a:pt x="71374" y="137160"/>
                </a:lnTo>
                <a:lnTo>
                  <a:pt x="73025" y="135254"/>
                </a:lnTo>
                <a:lnTo>
                  <a:pt x="74168" y="132841"/>
                </a:lnTo>
                <a:lnTo>
                  <a:pt x="75310" y="130556"/>
                </a:lnTo>
                <a:lnTo>
                  <a:pt x="75946" y="127888"/>
                </a:lnTo>
                <a:lnTo>
                  <a:pt x="75946" y="124840"/>
                </a:lnTo>
                <a:lnTo>
                  <a:pt x="75946" y="121412"/>
                </a:lnTo>
                <a:lnTo>
                  <a:pt x="74802" y="118363"/>
                </a:lnTo>
                <a:lnTo>
                  <a:pt x="72771" y="115950"/>
                </a:lnTo>
                <a:lnTo>
                  <a:pt x="70611" y="113411"/>
                </a:lnTo>
                <a:lnTo>
                  <a:pt x="67691" y="111251"/>
                </a:lnTo>
                <a:lnTo>
                  <a:pt x="64134" y="109347"/>
                </a:lnTo>
                <a:lnTo>
                  <a:pt x="60578" y="107569"/>
                </a:lnTo>
                <a:lnTo>
                  <a:pt x="56642" y="105790"/>
                </a:lnTo>
                <a:lnTo>
                  <a:pt x="52197" y="104139"/>
                </a:lnTo>
                <a:lnTo>
                  <a:pt x="47751" y="102488"/>
                </a:lnTo>
                <a:lnTo>
                  <a:pt x="43052" y="100711"/>
                </a:lnTo>
                <a:lnTo>
                  <a:pt x="38353" y="98806"/>
                </a:lnTo>
                <a:lnTo>
                  <a:pt x="33654" y="96774"/>
                </a:lnTo>
                <a:lnTo>
                  <a:pt x="29082" y="94487"/>
                </a:lnTo>
                <a:lnTo>
                  <a:pt x="24638" y="91948"/>
                </a:lnTo>
                <a:lnTo>
                  <a:pt x="20193" y="89408"/>
                </a:lnTo>
                <a:lnTo>
                  <a:pt x="16128" y="86233"/>
                </a:lnTo>
                <a:lnTo>
                  <a:pt x="12573" y="82550"/>
                </a:lnTo>
                <a:lnTo>
                  <a:pt x="9144" y="78866"/>
                </a:lnTo>
                <a:lnTo>
                  <a:pt x="6223" y="74422"/>
                </a:lnTo>
                <a:lnTo>
                  <a:pt x="4064" y="69214"/>
                </a:lnTo>
                <a:lnTo>
                  <a:pt x="1904" y="63881"/>
                </a:lnTo>
                <a:lnTo>
                  <a:pt x="889" y="57658"/>
                </a:lnTo>
                <a:lnTo>
                  <a:pt x="889" y="50291"/>
                </a:lnTo>
                <a:lnTo>
                  <a:pt x="889" y="42925"/>
                </a:lnTo>
                <a:lnTo>
                  <a:pt x="2285" y="36068"/>
                </a:lnTo>
                <a:lnTo>
                  <a:pt x="5206" y="29845"/>
                </a:lnTo>
                <a:lnTo>
                  <a:pt x="8127" y="23622"/>
                </a:lnTo>
                <a:lnTo>
                  <a:pt x="12319" y="18414"/>
                </a:lnTo>
                <a:lnTo>
                  <a:pt x="17779" y="13970"/>
                </a:lnTo>
                <a:lnTo>
                  <a:pt x="23241" y="9525"/>
                </a:lnTo>
                <a:lnTo>
                  <a:pt x="29845" y="6096"/>
                </a:lnTo>
                <a:lnTo>
                  <a:pt x="37719" y="3683"/>
                </a:lnTo>
                <a:lnTo>
                  <a:pt x="49585" y="1027"/>
                </a:lnTo>
                <a:lnTo>
                  <a:pt x="62743" y="8"/>
                </a:lnTo>
                <a:lnTo>
                  <a:pt x="64134" y="0"/>
                </a:lnTo>
                <a:close/>
              </a:path>
            </a:pathLst>
          </a:custGeom>
          <a:ln w="18288">
            <a:solidFill>
              <a:srgbClr val="D63936"/>
            </a:solidFill>
          </a:ln>
        </p:spPr>
        <p:txBody>
          <a:bodyPr wrap="square" lIns="0" tIns="0" rIns="0" bIns="0" rtlCol="0">
            <a:noAutofit/>
          </a:bodyPr>
          <a:lstStyle/>
          <a:p>
            <a:endParaRPr/>
          </a:p>
        </p:txBody>
      </p:sp>
      <p:sp>
        <p:nvSpPr>
          <p:cNvPr id="92" name="object 92"/>
          <p:cNvSpPr/>
          <p:nvPr/>
        </p:nvSpPr>
        <p:spPr>
          <a:xfrm>
            <a:off x="9665968" y="2279396"/>
            <a:ext cx="141986" cy="175260"/>
          </a:xfrm>
          <a:custGeom>
            <a:avLst/>
            <a:gdLst/>
            <a:ahLst/>
            <a:cxnLst/>
            <a:rect l="l" t="t" r="r" b="b"/>
            <a:pathLst>
              <a:path w="141986" h="175260">
                <a:moveTo>
                  <a:pt x="73406" y="0"/>
                </a:moveTo>
                <a:lnTo>
                  <a:pt x="87308" y="604"/>
                </a:lnTo>
                <a:lnTo>
                  <a:pt x="99471" y="2352"/>
                </a:lnTo>
                <a:lnTo>
                  <a:pt x="113284" y="5969"/>
                </a:lnTo>
                <a:lnTo>
                  <a:pt x="120396" y="9651"/>
                </a:lnTo>
                <a:lnTo>
                  <a:pt x="125984" y="14604"/>
                </a:lnTo>
                <a:lnTo>
                  <a:pt x="131572" y="19558"/>
                </a:lnTo>
                <a:lnTo>
                  <a:pt x="135636" y="25908"/>
                </a:lnTo>
                <a:lnTo>
                  <a:pt x="138175" y="33654"/>
                </a:lnTo>
                <a:lnTo>
                  <a:pt x="140851" y="45148"/>
                </a:lnTo>
                <a:lnTo>
                  <a:pt x="141954" y="58459"/>
                </a:lnTo>
                <a:lnTo>
                  <a:pt x="141986" y="61340"/>
                </a:lnTo>
                <a:lnTo>
                  <a:pt x="141986" y="165735"/>
                </a:lnTo>
                <a:lnTo>
                  <a:pt x="141986" y="167386"/>
                </a:lnTo>
                <a:lnTo>
                  <a:pt x="141350" y="168656"/>
                </a:lnTo>
                <a:lnTo>
                  <a:pt x="140208" y="169672"/>
                </a:lnTo>
                <a:lnTo>
                  <a:pt x="139065" y="170561"/>
                </a:lnTo>
                <a:lnTo>
                  <a:pt x="137287" y="171196"/>
                </a:lnTo>
                <a:lnTo>
                  <a:pt x="134747" y="171576"/>
                </a:lnTo>
                <a:lnTo>
                  <a:pt x="132207" y="172085"/>
                </a:lnTo>
                <a:lnTo>
                  <a:pt x="128524" y="172212"/>
                </a:lnTo>
                <a:lnTo>
                  <a:pt x="123698" y="172212"/>
                </a:lnTo>
                <a:lnTo>
                  <a:pt x="118491" y="172212"/>
                </a:lnTo>
                <a:lnTo>
                  <a:pt x="114681" y="172085"/>
                </a:lnTo>
                <a:lnTo>
                  <a:pt x="112268" y="171576"/>
                </a:lnTo>
                <a:lnTo>
                  <a:pt x="109855" y="171196"/>
                </a:lnTo>
                <a:lnTo>
                  <a:pt x="108204" y="170561"/>
                </a:lnTo>
                <a:lnTo>
                  <a:pt x="107188" y="169672"/>
                </a:lnTo>
                <a:lnTo>
                  <a:pt x="106172" y="168656"/>
                </a:lnTo>
                <a:lnTo>
                  <a:pt x="105791" y="167386"/>
                </a:lnTo>
                <a:lnTo>
                  <a:pt x="105791" y="165735"/>
                </a:lnTo>
                <a:lnTo>
                  <a:pt x="105791" y="153415"/>
                </a:lnTo>
                <a:lnTo>
                  <a:pt x="96161" y="162059"/>
                </a:lnTo>
                <a:lnTo>
                  <a:pt x="85447" y="168692"/>
                </a:lnTo>
                <a:lnTo>
                  <a:pt x="72186" y="173489"/>
                </a:lnTo>
                <a:lnTo>
                  <a:pt x="59336" y="175210"/>
                </a:lnTo>
                <a:lnTo>
                  <a:pt x="56642" y="175260"/>
                </a:lnTo>
                <a:lnTo>
                  <a:pt x="48387" y="175260"/>
                </a:lnTo>
                <a:lnTo>
                  <a:pt x="40767" y="174116"/>
                </a:lnTo>
                <a:lnTo>
                  <a:pt x="33909" y="171958"/>
                </a:lnTo>
                <a:lnTo>
                  <a:pt x="27050" y="169799"/>
                </a:lnTo>
                <a:lnTo>
                  <a:pt x="21082" y="166624"/>
                </a:lnTo>
                <a:lnTo>
                  <a:pt x="16001" y="162433"/>
                </a:lnTo>
                <a:lnTo>
                  <a:pt x="10922" y="158114"/>
                </a:lnTo>
                <a:lnTo>
                  <a:pt x="6985" y="152908"/>
                </a:lnTo>
                <a:lnTo>
                  <a:pt x="4191" y="146685"/>
                </a:lnTo>
                <a:lnTo>
                  <a:pt x="1397" y="140335"/>
                </a:lnTo>
                <a:lnTo>
                  <a:pt x="0" y="133096"/>
                </a:lnTo>
                <a:lnTo>
                  <a:pt x="0" y="124713"/>
                </a:lnTo>
                <a:lnTo>
                  <a:pt x="0" y="115697"/>
                </a:lnTo>
                <a:lnTo>
                  <a:pt x="1778" y="107823"/>
                </a:lnTo>
                <a:lnTo>
                  <a:pt x="5334" y="101091"/>
                </a:lnTo>
                <a:lnTo>
                  <a:pt x="8890" y="94487"/>
                </a:lnTo>
                <a:lnTo>
                  <a:pt x="14224" y="88900"/>
                </a:lnTo>
                <a:lnTo>
                  <a:pt x="21209" y="84582"/>
                </a:lnTo>
                <a:lnTo>
                  <a:pt x="31846" y="79338"/>
                </a:lnTo>
                <a:lnTo>
                  <a:pt x="44625" y="75503"/>
                </a:lnTo>
                <a:lnTo>
                  <a:pt x="58909" y="73089"/>
                </a:lnTo>
                <a:lnTo>
                  <a:pt x="71613" y="72043"/>
                </a:lnTo>
                <a:lnTo>
                  <a:pt x="83820" y="71754"/>
                </a:lnTo>
                <a:lnTo>
                  <a:pt x="98933" y="71754"/>
                </a:lnTo>
                <a:lnTo>
                  <a:pt x="98933" y="62357"/>
                </a:lnTo>
                <a:lnTo>
                  <a:pt x="98933" y="57531"/>
                </a:lnTo>
                <a:lnTo>
                  <a:pt x="98425" y="53212"/>
                </a:lnTo>
                <a:lnTo>
                  <a:pt x="97409" y="49529"/>
                </a:lnTo>
                <a:lnTo>
                  <a:pt x="96520" y="45847"/>
                </a:lnTo>
                <a:lnTo>
                  <a:pt x="94869" y="42799"/>
                </a:lnTo>
                <a:lnTo>
                  <a:pt x="92583" y="40386"/>
                </a:lnTo>
                <a:lnTo>
                  <a:pt x="90297" y="37973"/>
                </a:lnTo>
                <a:lnTo>
                  <a:pt x="87249" y="36195"/>
                </a:lnTo>
                <a:lnTo>
                  <a:pt x="83566" y="35051"/>
                </a:lnTo>
                <a:lnTo>
                  <a:pt x="79756" y="33909"/>
                </a:lnTo>
                <a:lnTo>
                  <a:pt x="75057" y="33274"/>
                </a:lnTo>
                <a:lnTo>
                  <a:pt x="69469" y="33274"/>
                </a:lnTo>
                <a:lnTo>
                  <a:pt x="62230" y="33274"/>
                </a:lnTo>
                <a:lnTo>
                  <a:pt x="55625" y="34036"/>
                </a:lnTo>
                <a:lnTo>
                  <a:pt x="49911" y="35687"/>
                </a:lnTo>
                <a:lnTo>
                  <a:pt x="44196" y="37337"/>
                </a:lnTo>
                <a:lnTo>
                  <a:pt x="39116" y="39115"/>
                </a:lnTo>
                <a:lnTo>
                  <a:pt x="34671" y="41148"/>
                </a:lnTo>
                <a:lnTo>
                  <a:pt x="30225" y="43052"/>
                </a:lnTo>
                <a:lnTo>
                  <a:pt x="26543" y="44831"/>
                </a:lnTo>
                <a:lnTo>
                  <a:pt x="23622" y="46482"/>
                </a:lnTo>
                <a:lnTo>
                  <a:pt x="20700" y="48133"/>
                </a:lnTo>
                <a:lnTo>
                  <a:pt x="18288" y="48895"/>
                </a:lnTo>
                <a:lnTo>
                  <a:pt x="16383" y="48895"/>
                </a:lnTo>
                <a:lnTo>
                  <a:pt x="15113" y="48895"/>
                </a:lnTo>
                <a:lnTo>
                  <a:pt x="13970" y="48513"/>
                </a:lnTo>
                <a:lnTo>
                  <a:pt x="12954" y="47751"/>
                </a:lnTo>
                <a:lnTo>
                  <a:pt x="12065" y="46862"/>
                </a:lnTo>
                <a:lnTo>
                  <a:pt x="11175" y="45720"/>
                </a:lnTo>
                <a:lnTo>
                  <a:pt x="10541" y="44196"/>
                </a:lnTo>
                <a:lnTo>
                  <a:pt x="9906" y="42799"/>
                </a:lnTo>
                <a:lnTo>
                  <a:pt x="9398" y="40894"/>
                </a:lnTo>
                <a:lnTo>
                  <a:pt x="9144" y="38735"/>
                </a:lnTo>
                <a:lnTo>
                  <a:pt x="8763" y="36449"/>
                </a:lnTo>
                <a:lnTo>
                  <a:pt x="8636" y="34036"/>
                </a:lnTo>
                <a:lnTo>
                  <a:pt x="8636" y="31369"/>
                </a:lnTo>
                <a:lnTo>
                  <a:pt x="8636" y="27812"/>
                </a:lnTo>
                <a:lnTo>
                  <a:pt x="8890" y="24891"/>
                </a:lnTo>
                <a:lnTo>
                  <a:pt x="9398" y="22860"/>
                </a:lnTo>
                <a:lnTo>
                  <a:pt x="10033" y="20700"/>
                </a:lnTo>
                <a:lnTo>
                  <a:pt x="11175" y="18923"/>
                </a:lnTo>
                <a:lnTo>
                  <a:pt x="12700" y="17145"/>
                </a:lnTo>
                <a:lnTo>
                  <a:pt x="14350" y="15494"/>
                </a:lnTo>
                <a:lnTo>
                  <a:pt x="17272" y="13588"/>
                </a:lnTo>
                <a:lnTo>
                  <a:pt x="21336" y="11557"/>
                </a:lnTo>
                <a:lnTo>
                  <a:pt x="25400" y="9525"/>
                </a:lnTo>
                <a:lnTo>
                  <a:pt x="30099" y="7747"/>
                </a:lnTo>
                <a:lnTo>
                  <a:pt x="35560" y="5969"/>
                </a:lnTo>
                <a:lnTo>
                  <a:pt x="41021" y="4190"/>
                </a:lnTo>
                <a:lnTo>
                  <a:pt x="46990" y="2794"/>
                </a:lnTo>
                <a:lnTo>
                  <a:pt x="53467" y="1650"/>
                </a:lnTo>
                <a:lnTo>
                  <a:pt x="59817" y="635"/>
                </a:lnTo>
                <a:lnTo>
                  <a:pt x="66548" y="0"/>
                </a:lnTo>
                <a:lnTo>
                  <a:pt x="73406" y="0"/>
                </a:lnTo>
                <a:close/>
              </a:path>
            </a:pathLst>
          </a:custGeom>
          <a:ln w="18288">
            <a:solidFill>
              <a:srgbClr val="D63936"/>
            </a:solidFill>
          </a:ln>
        </p:spPr>
        <p:txBody>
          <a:bodyPr wrap="square" lIns="0" tIns="0" rIns="0" bIns="0" rtlCol="0">
            <a:noAutofit/>
          </a:bodyPr>
          <a:lstStyle/>
          <a:p>
            <a:endParaRPr/>
          </a:p>
        </p:txBody>
      </p:sp>
      <p:sp>
        <p:nvSpPr>
          <p:cNvPr id="93" name="object 93"/>
          <p:cNvSpPr/>
          <p:nvPr/>
        </p:nvSpPr>
        <p:spPr>
          <a:xfrm>
            <a:off x="9386062" y="2279396"/>
            <a:ext cx="247015" cy="172212"/>
          </a:xfrm>
          <a:custGeom>
            <a:avLst/>
            <a:gdLst/>
            <a:ahLst/>
            <a:cxnLst/>
            <a:rect l="l" t="t" r="r" b="b"/>
            <a:pathLst>
              <a:path w="247015" h="172212">
                <a:moveTo>
                  <a:pt x="89789" y="0"/>
                </a:moveTo>
                <a:lnTo>
                  <a:pt x="96266" y="0"/>
                </a:lnTo>
                <a:lnTo>
                  <a:pt x="101980" y="635"/>
                </a:lnTo>
                <a:lnTo>
                  <a:pt x="107061" y="2032"/>
                </a:lnTo>
                <a:lnTo>
                  <a:pt x="112141" y="3301"/>
                </a:lnTo>
                <a:lnTo>
                  <a:pt x="116713" y="5334"/>
                </a:lnTo>
                <a:lnTo>
                  <a:pt x="120776" y="7747"/>
                </a:lnTo>
                <a:lnTo>
                  <a:pt x="124714" y="10287"/>
                </a:lnTo>
                <a:lnTo>
                  <a:pt x="128143" y="13208"/>
                </a:lnTo>
                <a:lnTo>
                  <a:pt x="131064" y="16763"/>
                </a:lnTo>
                <a:lnTo>
                  <a:pt x="133984" y="20193"/>
                </a:lnTo>
                <a:lnTo>
                  <a:pt x="136398" y="24129"/>
                </a:lnTo>
                <a:lnTo>
                  <a:pt x="138429" y="28448"/>
                </a:lnTo>
                <a:lnTo>
                  <a:pt x="143001" y="23368"/>
                </a:lnTo>
                <a:lnTo>
                  <a:pt x="147574" y="19176"/>
                </a:lnTo>
                <a:lnTo>
                  <a:pt x="152019" y="15494"/>
                </a:lnTo>
                <a:lnTo>
                  <a:pt x="156591" y="11937"/>
                </a:lnTo>
                <a:lnTo>
                  <a:pt x="160908" y="9016"/>
                </a:lnTo>
                <a:lnTo>
                  <a:pt x="165353" y="6731"/>
                </a:lnTo>
                <a:lnTo>
                  <a:pt x="169672" y="4445"/>
                </a:lnTo>
                <a:lnTo>
                  <a:pt x="173990" y="2794"/>
                </a:lnTo>
                <a:lnTo>
                  <a:pt x="178307" y="1650"/>
                </a:lnTo>
                <a:lnTo>
                  <a:pt x="182752" y="635"/>
                </a:lnTo>
                <a:lnTo>
                  <a:pt x="187198" y="0"/>
                </a:lnTo>
                <a:lnTo>
                  <a:pt x="191643" y="0"/>
                </a:lnTo>
                <a:lnTo>
                  <a:pt x="205335" y="1195"/>
                </a:lnTo>
                <a:lnTo>
                  <a:pt x="216774" y="4726"/>
                </a:lnTo>
                <a:lnTo>
                  <a:pt x="224917" y="8762"/>
                </a:lnTo>
                <a:lnTo>
                  <a:pt x="230631" y="13462"/>
                </a:lnTo>
                <a:lnTo>
                  <a:pt x="234950" y="19431"/>
                </a:lnTo>
                <a:lnTo>
                  <a:pt x="239268" y="25400"/>
                </a:lnTo>
                <a:lnTo>
                  <a:pt x="242443" y="32385"/>
                </a:lnTo>
                <a:lnTo>
                  <a:pt x="244221" y="40386"/>
                </a:lnTo>
                <a:lnTo>
                  <a:pt x="246324" y="52676"/>
                </a:lnTo>
                <a:lnTo>
                  <a:pt x="247014" y="65626"/>
                </a:lnTo>
                <a:lnTo>
                  <a:pt x="247015" y="65786"/>
                </a:lnTo>
                <a:lnTo>
                  <a:pt x="247015" y="165226"/>
                </a:lnTo>
                <a:lnTo>
                  <a:pt x="247015" y="166497"/>
                </a:lnTo>
                <a:lnTo>
                  <a:pt x="246761" y="167512"/>
                </a:lnTo>
                <a:lnTo>
                  <a:pt x="245999" y="168275"/>
                </a:lnTo>
                <a:lnTo>
                  <a:pt x="245364" y="169163"/>
                </a:lnTo>
                <a:lnTo>
                  <a:pt x="244094" y="169925"/>
                </a:lnTo>
                <a:lnTo>
                  <a:pt x="242570" y="170561"/>
                </a:lnTo>
                <a:lnTo>
                  <a:pt x="240919" y="171069"/>
                </a:lnTo>
                <a:lnTo>
                  <a:pt x="238759" y="171576"/>
                </a:lnTo>
                <a:lnTo>
                  <a:pt x="235966" y="171831"/>
                </a:lnTo>
                <a:lnTo>
                  <a:pt x="233172" y="172085"/>
                </a:lnTo>
                <a:lnTo>
                  <a:pt x="229616" y="172212"/>
                </a:lnTo>
                <a:lnTo>
                  <a:pt x="225298" y="172212"/>
                </a:lnTo>
                <a:lnTo>
                  <a:pt x="220852" y="172212"/>
                </a:lnTo>
                <a:lnTo>
                  <a:pt x="217297" y="172085"/>
                </a:lnTo>
                <a:lnTo>
                  <a:pt x="214502" y="171831"/>
                </a:lnTo>
                <a:lnTo>
                  <a:pt x="211708" y="171576"/>
                </a:lnTo>
                <a:lnTo>
                  <a:pt x="209423" y="171069"/>
                </a:lnTo>
                <a:lnTo>
                  <a:pt x="207772" y="170561"/>
                </a:lnTo>
                <a:lnTo>
                  <a:pt x="206121" y="169925"/>
                </a:lnTo>
                <a:lnTo>
                  <a:pt x="204977" y="169163"/>
                </a:lnTo>
                <a:lnTo>
                  <a:pt x="204343" y="168275"/>
                </a:lnTo>
                <a:lnTo>
                  <a:pt x="203707" y="167512"/>
                </a:lnTo>
                <a:lnTo>
                  <a:pt x="203326" y="166497"/>
                </a:lnTo>
                <a:lnTo>
                  <a:pt x="203326" y="165226"/>
                </a:lnTo>
                <a:lnTo>
                  <a:pt x="203326" y="73151"/>
                </a:lnTo>
                <a:lnTo>
                  <a:pt x="203326" y="67945"/>
                </a:lnTo>
                <a:lnTo>
                  <a:pt x="202819" y="63119"/>
                </a:lnTo>
                <a:lnTo>
                  <a:pt x="201929" y="58927"/>
                </a:lnTo>
                <a:lnTo>
                  <a:pt x="200914" y="54610"/>
                </a:lnTo>
                <a:lnTo>
                  <a:pt x="199390" y="50926"/>
                </a:lnTo>
                <a:lnTo>
                  <a:pt x="197357" y="47878"/>
                </a:lnTo>
                <a:lnTo>
                  <a:pt x="195325" y="44703"/>
                </a:lnTo>
                <a:lnTo>
                  <a:pt x="192786" y="42418"/>
                </a:lnTo>
                <a:lnTo>
                  <a:pt x="189738" y="40639"/>
                </a:lnTo>
                <a:lnTo>
                  <a:pt x="186563" y="38988"/>
                </a:lnTo>
                <a:lnTo>
                  <a:pt x="182879" y="38100"/>
                </a:lnTo>
                <a:lnTo>
                  <a:pt x="178562" y="38100"/>
                </a:lnTo>
                <a:lnTo>
                  <a:pt x="173354" y="38100"/>
                </a:lnTo>
                <a:lnTo>
                  <a:pt x="168148" y="40132"/>
                </a:lnTo>
                <a:lnTo>
                  <a:pt x="162814" y="44196"/>
                </a:lnTo>
                <a:lnTo>
                  <a:pt x="157479" y="48260"/>
                </a:lnTo>
                <a:lnTo>
                  <a:pt x="151638" y="54228"/>
                </a:lnTo>
                <a:lnTo>
                  <a:pt x="145415" y="61975"/>
                </a:lnTo>
                <a:lnTo>
                  <a:pt x="145415" y="165226"/>
                </a:lnTo>
                <a:lnTo>
                  <a:pt x="145415" y="166497"/>
                </a:lnTo>
                <a:lnTo>
                  <a:pt x="145033" y="167512"/>
                </a:lnTo>
                <a:lnTo>
                  <a:pt x="144272" y="168275"/>
                </a:lnTo>
                <a:lnTo>
                  <a:pt x="143637" y="169163"/>
                </a:lnTo>
                <a:lnTo>
                  <a:pt x="142494" y="169925"/>
                </a:lnTo>
                <a:lnTo>
                  <a:pt x="140716" y="170561"/>
                </a:lnTo>
                <a:lnTo>
                  <a:pt x="139065" y="171069"/>
                </a:lnTo>
                <a:lnTo>
                  <a:pt x="136778" y="171576"/>
                </a:lnTo>
                <a:lnTo>
                  <a:pt x="133984" y="171831"/>
                </a:lnTo>
                <a:lnTo>
                  <a:pt x="131318" y="172085"/>
                </a:lnTo>
                <a:lnTo>
                  <a:pt x="127762" y="172212"/>
                </a:lnTo>
                <a:lnTo>
                  <a:pt x="123571" y="172212"/>
                </a:lnTo>
                <a:lnTo>
                  <a:pt x="119252" y="172212"/>
                </a:lnTo>
                <a:lnTo>
                  <a:pt x="115824" y="172085"/>
                </a:lnTo>
                <a:lnTo>
                  <a:pt x="113029" y="171831"/>
                </a:lnTo>
                <a:lnTo>
                  <a:pt x="110236" y="171576"/>
                </a:lnTo>
                <a:lnTo>
                  <a:pt x="107950" y="171069"/>
                </a:lnTo>
                <a:lnTo>
                  <a:pt x="106299" y="170561"/>
                </a:lnTo>
                <a:lnTo>
                  <a:pt x="104648" y="169925"/>
                </a:lnTo>
                <a:lnTo>
                  <a:pt x="103377" y="169163"/>
                </a:lnTo>
                <a:lnTo>
                  <a:pt x="102743" y="168275"/>
                </a:lnTo>
                <a:lnTo>
                  <a:pt x="101980" y="167512"/>
                </a:lnTo>
                <a:lnTo>
                  <a:pt x="101600" y="166497"/>
                </a:lnTo>
                <a:lnTo>
                  <a:pt x="101600" y="165226"/>
                </a:lnTo>
                <a:lnTo>
                  <a:pt x="101600" y="73151"/>
                </a:lnTo>
                <a:lnTo>
                  <a:pt x="101600" y="67945"/>
                </a:lnTo>
                <a:lnTo>
                  <a:pt x="101219" y="63119"/>
                </a:lnTo>
                <a:lnTo>
                  <a:pt x="100202" y="58927"/>
                </a:lnTo>
                <a:lnTo>
                  <a:pt x="99187" y="54610"/>
                </a:lnTo>
                <a:lnTo>
                  <a:pt x="97663" y="50926"/>
                </a:lnTo>
                <a:lnTo>
                  <a:pt x="95757" y="47878"/>
                </a:lnTo>
                <a:lnTo>
                  <a:pt x="93725" y="44703"/>
                </a:lnTo>
                <a:lnTo>
                  <a:pt x="91186" y="42418"/>
                </a:lnTo>
                <a:lnTo>
                  <a:pt x="88138" y="40639"/>
                </a:lnTo>
                <a:lnTo>
                  <a:pt x="84963" y="38988"/>
                </a:lnTo>
                <a:lnTo>
                  <a:pt x="81279" y="38100"/>
                </a:lnTo>
                <a:lnTo>
                  <a:pt x="77089" y="38100"/>
                </a:lnTo>
                <a:lnTo>
                  <a:pt x="71754" y="38100"/>
                </a:lnTo>
                <a:lnTo>
                  <a:pt x="66421" y="40132"/>
                </a:lnTo>
                <a:lnTo>
                  <a:pt x="61087" y="44196"/>
                </a:lnTo>
                <a:lnTo>
                  <a:pt x="55752" y="48260"/>
                </a:lnTo>
                <a:lnTo>
                  <a:pt x="50038" y="54228"/>
                </a:lnTo>
                <a:lnTo>
                  <a:pt x="43815" y="61975"/>
                </a:lnTo>
                <a:lnTo>
                  <a:pt x="43815" y="165226"/>
                </a:lnTo>
                <a:lnTo>
                  <a:pt x="43815" y="166497"/>
                </a:lnTo>
                <a:lnTo>
                  <a:pt x="43561" y="167512"/>
                </a:lnTo>
                <a:lnTo>
                  <a:pt x="42799" y="168275"/>
                </a:lnTo>
                <a:lnTo>
                  <a:pt x="42164" y="169163"/>
                </a:lnTo>
                <a:lnTo>
                  <a:pt x="40894" y="169925"/>
                </a:lnTo>
                <a:lnTo>
                  <a:pt x="39243" y="170561"/>
                </a:lnTo>
                <a:lnTo>
                  <a:pt x="37592" y="171069"/>
                </a:lnTo>
                <a:lnTo>
                  <a:pt x="35305" y="171576"/>
                </a:lnTo>
                <a:lnTo>
                  <a:pt x="32512" y="171831"/>
                </a:lnTo>
                <a:lnTo>
                  <a:pt x="29718" y="172085"/>
                </a:lnTo>
                <a:lnTo>
                  <a:pt x="26162" y="172212"/>
                </a:lnTo>
                <a:lnTo>
                  <a:pt x="21971" y="172212"/>
                </a:lnTo>
                <a:lnTo>
                  <a:pt x="17652" y="172212"/>
                </a:lnTo>
                <a:lnTo>
                  <a:pt x="14097" y="172085"/>
                </a:lnTo>
                <a:lnTo>
                  <a:pt x="11302" y="171831"/>
                </a:lnTo>
                <a:lnTo>
                  <a:pt x="8508" y="171576"/>
                </a:lnTo>
                <a:lnTo>
                  <a:pt x="6223" y="171069"/>
                </a:lnTo>
                <a:lnTo>
                  <a:pt x="4572" y="170561"/>
                </a:lnTo>
                <a:lnTo>
                  <a:pt x="2921" y="169925"/>
                </a:lnTo>
                <a:lnTo>
                  <a:pt x="1650" y="169163"/>
                </a:lnTo>
                <a:lnTo>
                  <a:pt x="1016" y="168275"/>
                </a:lnTo>
                <a:lnTo>
                  <a:pt x="253" y="167512"/>
                </a:lnTo>
                <a:lnTo>
                  <a:pt x="0" y="166497"/>
                </a:lnTo>
                <a:lnTo>
                  <a:pt x="0" y="165226"/>
                </a:lnTo>
                <a:lnTo>
                  <a:pt x="0" y="9906"/>
                </a:lnTo>
                <a:lnTo>
                  <a:pt x="0" y="8762"/>
                </a:lnTo>
                <a:lnTo>
                  <a:pt x="253" y="7747"/>
                </a:lnTo>
                <a:lnTo>
                  <a:pt x="889" y="6858"/>
                </a:lnTo>
                <a:lnTo>
                  <a:pt x="1397" y="6096"/>
                </a:lnTo>
                <a:lnTo>
                  <a:pt x="2413" y="5334"/>
                </a:lnTo>
                <a:lnTo>
                  <a:pt x="3937" y="4699"/>
                </a:lnTo>
                <a:lnTo>
                  <a:pt x="5461" y="4190"/>
                </a:lnTo>
                <a:lnTo>
                  <a:pt x="7366" y="3683"/>
                </a:lnTo>
                <a:lnTo>
                  <a:pt x="9778" y="3428"/>
                </a:lnTo>
                <a:lnTo>
                  <a:pt x="12192" y="3175"/>
                </a:lnTo>
                <a:lnTo>
                  <a:pt x="15113" y="3048"/>
                </a:lnTo>
                <a:lnTo>
                  <a:pt x="18796" y="3048"/>
                </a:lnTo>
                <a:lnTo>
                  <a:pt x="22478" y="3048"/>
                </a:lnTo>
                <a:lnTo>
                  <a:pt x="25526" y="3175"/>
                </a:lnTo>
                <a:lnTo>
                  <a:pt x="27940" y="3428"/>
                </a:lnTo>
                <a:lnTo>
                  <a:pt x="30479" y="3683"/>
                </a:lnTo>
                <a:lnTo>
                  <a:pt x="32384" y="4190"/>
                </a:lnTo>
                <a:lnTo>
                  <a:pt x="33654" y="4699"/>
                </a:lnTo>
                <a:lnTo>
                  <a:pt x="35051" y="5334"/>
                </a:lnTo>
                <a:lnTo>
                  <a:pt x="35941" y="6096"/>
                </a:lnTo>
                <a:lnTo>
                  <a:pt x="36575" y="6858"/>
                </a:lnTo>
                <a:lnTo>
                  <a:pt x="37083" y="7747"/>
                </a:lnTo>
                <a:lnTo>
                  <a:pt x="37465" y="8762"/>
                </a:lnTo>
                <a:lnTo>
                  <a:pt x="37465" y="9906"/>
                </a:lnTo>
                <a:lnTo>
                  <a:pt x="37465" y="27939"/>
                </a:lnTo>
                <a:lnTo>
                  <a:pt x="47293" y="18229"/>
                </a:lnTo>
                <a:lnTo>
                  <a:pt x="57148" y="10629"/>
                </a:lnTo>
                <a:lnTo>
                  <a:pt x="63119" y="6985"/>
                </a:lnTo>
                <a:lnTo>
                  <a:pt x="75120" y="2014"/>
                </a:lnTo>
                <a:lnTo>
                  <a:pt x="87607" y="42"/>
                </a:lnTo>
                <a:lnTo>
                  <a:pt x="89789" y="0"/>
                </a:lnTo>
                <a:close/>
              </a:path>
            </a:pathLst>
          </a:custGeom>
          <a:ln w="18288">
            <a:solidFill>
              <a:srgbClr val="D63936"/>
            </a:solidFill>
          </a:ln>
        </p:spPr>
        <p:txBody>
          <a:bodyPr wrap="square" lIns="0" tIns="0" rIns="0" bIns="0" rtlCol="0">
            <a:noAutofit/>
          </a:bodyPr>
          <a:lstStyle/>
          <a:p>
            <a:endParaRPr/>
          </a:p>
        </p:txBody>
      </p:sp>
      <p:sp>
        <p:nvSpPr>
          <p:cNvPr id="94" name="object 94"/>
          <p:cNvSpPr/>
          <p:nvPr/>
        </p:nvSpPr>
        <p:spPr>
          <a:xfrm>
            <a:off x="9258045" y="2279396"/>
            <a:ext cx="99695" cy="172212"/>
          </a:xfrm>
          <a:custGeom>
            <a:avLst/>
            <a:gdLst/>
            <a:ahLst/>
            <a:cxnLst/>
            <a:rect l="l" t="t" r="r" b="b"/>
            <a:pathLst>
              <a:path w="99695" h="172212">
                <a:moveTo>
                  <a:pt x="78613" y="0"/>
                </a:moveTo>
                <a:lnTo>
                  <a:pt x="80137" y="0"/>
                </a:lnTo>
                <a:lnTo>
                  <a:pt x="81788" y="126"/>
                </a:lnTo>
                <a:lnTo>
                  <a:pt x="83566" y="253"/>
                </a:lnTo>
                <a:lnTo>
                  <a:pt x="85344" y="508"/>
                </a:lnTo>
                <a:lnTo>
                  <a:pt x="87122" y="762"/>
                </a:lnTo>
                <a:lnTo>
                  <a:pt x="88900" y="1143"/>
                </a:lnTo>
                <a:lnTo>
                  <a:pt x="90805" y="1524"/>
                </a:lnTo>
                <a:lnTo>
                  <a:pt x="92456" y="2032"/>
                </a:lnTo>
                <a:lnTo>
                  <a:pt x="93853" y="2539"/>
                </a:lnTo>
                <a:lnTo>
                  <a:pt x="95250" y="3048"/>
                </a:lnTo>
                <a:lnTo>
                  <a:pt x="96266" y="3683"/>
                </a:lnTo>
                <a:lnTo>
                  <a:pt x="96900" y="4190"/>
                </a:lnTo>
                <a:lnTo>
                  <a:pt x="97536" y="4825"/>
                </a:lnTo>
                <a:lnTo>
                  <a:pt x="97917" y="5461"/>
                </a:lnTo>
                <a:lnTo>
                  <a:pt x="98298" y="6096"/>
                </a:lnTo>
                <a:lnTo>
                  <a:pt x="98552" y="6858"/>
                </a:lnTo>
                <a:lnTo>
                  <a:pt x="98806" y="7747"/>
                </a:lnTo>
                <a:lnTo>
                  <a:pt x="99060" y="9016"/>
                </a:lnTo>
                <a:lnTo>
                  <a:pt x="99314" y="10160"/>
                </a:lnTo>
                <a:lnTo>
                  <a:pt x="99441" y="12064"/>
                </a:lnTo>
                <a:lnTo>
                  <a:pt x="99568" y="14477"/>
                </a:lnTo>
                <a:lnTo>
                  <a:pt x="99695" y="16890"/>
                </a:lnTo>
                <a:lnTo>
                  <a:pt x="99695" y="20193"/>
                </a:lnTo>
                <a:lnTo>
                  <a:pt x="99695" y="24384"/>
                </a:lnTo>
                <a:lnTo>
                  <a:pt x="99695" y="28575"/>
                </a:lnTo>
                <a:lnTo>
                  <a:pt x="99568" y="32003"/>
                </a:lnTo>
                <a:lnTo>
                  <a:pt x="99441" y="34671"/>
                </a:lnTo>
                <a:lnTo>
                  <a:pt x="99187" y="37337"/>
                </a:lnTo>
                <a:lnTo>
                  <a:pt x="98806" y="39497"/>
                </a:lnTo>
                <a:lnTo>
                  <a:pt x="98298" y="40894"/>
                </a:lnTo>
                <a:lnTo>
                  <a:pt x="97917" y="42418"/>
                </a:lnTo>
                <a:lnTo>
                  <a:pt x="97282" y="43561"/>
                </a:lnTo>
                <a:lnTo>
                  <a:pt x="96520" y="44069"/>
                </a:lnTo>
                <a:lnTo>
                  <a:pt x="95758" y="44703"/>
                </a:lnTo>
                <a:lnTo>
                  <a:pt x="94869" y="44958"/>
                </a:lnTo>
                <a:lnTo>
                  <a:pt x="93599" y="44958"/>
                </a:lnTo>
                <a:lnTo>
                  <a:pt x="92710" y="44958"/>
                </a:lnTo>
                <a:lnTo>
                  <a:pt x="91694" y="44703"/>
                </a:lnTo>
                <a:lnTo>
                  <a:pt x="90550" y="44323"/>
                </a:lnTo>
                <a:lnTo>
                  <a:pt x="89408" y="43941"/>
                </a:lnTo>
                <a:lnTo>
                  <a:pt x="88011" y="43561"/>
                </a:lnTo>
                <a:lnTo>
                  <a:pt x="86614" y="43052"/>
                </a:lnTo>
                <a:lnTo>
                  <a:pt x="85090" y="42545"/>
                </a:lnTo>
                <a:lnTo>
                  <a:pt x="83566" y="42163"/>
                </a:lnTo>
                <a:lnTo>
                  <a:pt x="81788" y="41783"/>
                </a:lnTo>
                <a:lnTo>
                  <a:pt x="80010" y="41275"/>
                </a:lnTo>
                <a:lnTo>
                  <a:pt x="78105" y="41148"/>
                </a:lnTo>
                <a:lnTo>
                  <a:pt x="76073" y="41148"/>
                </a:lnTo>
                <a:lnTo>
                  <a:pt x="73660" y="41148"/>
                </a:lnTo>
                <a:lnTo>
                  <a:pt x="71247" y="41656"/>
                </a:lnTo>
                <a:lnTo>
                  <a:pt x="68707" y="42545"/>
                </a:lnTo>
                <a:lnTo>
                  <a:pt x="66294" y="43561"/>
                </a:lnTo>
                <a:lnTo>
                  <a:pt x="63754" y="45085"/>
                </a:lnTo>
                <a:lnTo>
                  <a:pt x="61214" y="47244"/>
                </a:lnTo>
                <a:lnTo>
                  <a:pt x="58547" y="49275"/>
                </a:lnTo>
                <a:lnTo>
                  <a:pt x="52959" y="55625"/>
                </a:lnTo>
                <a:lnTo>
                  <a:pt x="50165" y="59054"/>
                </a:lnTo>
                <a:lnTo>
                  <a:pt x="47117" y="63373"/>
                </a:lnTo>
                <a:lnTo>
                  <a:pt x="43815" y="68452"/>
                </a:lnTo>
                <a:lnTo>
                  <a:pt x="43815" y="165226"/>
                </a:lnTo>
                <a:lnTo>
                  <a:pt x="43815" y="166497"/>
                </a:lnTo>
                <a:lnTo>
                  <a:pt x="43561" y="167512"/>
                </a:lnTo>
                <a:lnTo>
                  <a:pt x="42799" y="168275"/>
                </a:lnTo>
                <a:lnTo>
                  <a:pt x="42164" y="169163"/>
                </a:lnTo>
                <a:lnTo>
                  <a:pt x="40894" y="169925"/>
                </a:lnTo>
                <a:lnTo>
                  <a:pt x="39243" y="170561"/>
                </a:lnTo>
                <a:lnTo>
                  <a:pt x="37592" y="171069"/>
                </a:lnTo>
                <a:lnTo>
                  <a:pt x="35306" y="171576"/>
                </a:lnTo>
                <a:lnTo>
                  <a:pt x="32512" y="171831"/>
                </a:lnTo>
                <a:lnTo>
                  <a:pt x="29718" y="172085"/>
                </a:lnTo>
                <a:lnTo>
                  <a:pt x="26162" y="172212"/>
                </a:lnTo>
                <a:lnTo>
                  <a:pt x="21971" y="172212"/>
                </a:lnTo>
                <a:lnTo>
                  <a:pt x="17653" y="172212"/>
                </a:lnTo>
                <a:lnTo>
                  <a:pt x="14097" y="172085"/>
                </a:lnTo>
                <a:lnTo>
                  <a:pt x="11303" y="171831"/>
                </a:lnTo>
                <a:lnTo>
                  <a:pt x="8509" y="171576"/>
                </a:lnTo>
                <a:lnTo>
                  <a:pt x="6223" y="171069"/>
                </a:lnTo>
                <a:lnTo>
                  <a:pt x="4572" y="170561"/>
                </a:lnTo>
                <a:lnTo>
                  <a:pt x="2921" y="169925"/>
                </a:lnTo>
                <a:lnTo>
                  <a:pt x="1650" y="169163"/>
                </a:lnTo>
                <a:lnTo>
                  <a:pt x="1016" y="168275"/>
                </a:lnTo>
                <a:lnTo>
                  <a:pt x="254" y="167512"/>
                </a:lnTo>
                <a:lnTo>
                  <a:pt x="0" y="166497"/>
                </a:lnTo>
                <a:lnTo>
                  <a:pt x="0" y="165226"/>
                </a:lnTo>
                <a:lnTo>
                  <a:pt x="0" y="9906"/>
                </a:lnTo>
                <a:lnTo>
                  <a:pt x="0" y="8762"/>
                </a:lnTo>
                <a:lnTo>
                  <a:pt x="254" y="7747"/>
                </a:lnTo>
                <a:lnTo>
                  <a:pt x="889" y="6858"/>
                </a:lnTo>
                <a:lnTo>
                  <a:pt x="1397" y="6096"/>
                </a:lnTo>
                <a:lnTo>
                  <a:pt x="2413" y="5334"/>
                </a:lnTo>
                <a:lnTo>
                  <a:pt x="3937" y="4699"/>
                </a:lnTo>
                <a:lnTo>
                  <a:pt x="5461" y="4190"/>
                </a:lnTo>
                <a:lnTo>
                  <a:pt x="7366" y="3683"/>
                </a:lnTo>
                <a:lnTo>
                  <a:pt x="9779" y="3428"/>
                </a:lnTo>
                <a:lnTo>
                  <a:pt x="12192" y="3175"/>
                </a:lnTo>
                <a:lnTo>
                  <a:pt x="15113" y="3048"/>
                </a:lnTo>
                <a:lnTo>
                  <a:pt x="18796" y="3048"/>
                </a:lnTo>
                <a:lnTo>
                  <a:pt x="22479" y="3048"/>
                </a:lnTo>
                <a:lnTo>
                  <a:pt x="25527" y="3175"/>
                </a:lnTo>
                <a:lnTo>
                  <a:pt x="28067" y="3428"/>
                </a:lnTo>
                <a:lnTo>
                  <a:pt x="30480" y="3683"/>
                </a:lnTo>
                <a:lnTo>
                  <a:pt x="32385" y="4190"/>
                </a:lnTo>
                <a:lnTo>
                  <a:pt x="33655" y="4699"/>
                </a:lnTo>
                <a:lnTo>
                  <a:pt x="35052" y="5334"/>
                </a:lnTo>
                <a:lnTo>
                  <a:pt x="35941" y="6096"/>
                </a:lnTo>
                <a:lnTo>
                  <a:pt x="36575" y="6858"/>
                </a:lnTo>
                <a:lnTo>
                  <a:pt x="37084" y="7747"/>
                </a:lnTo>
                <a:lnTo>
                  <a:pt x="37465" y="8762"/>
                </a:lnTo>
                <a:lnTo>
                  <a:pt x="37465" y="9906"/>
                </a:lnTo>
                <a:lnTo>
                  <a:pt x="37465" y="29337"/>
                </a:lnTo>
                <a:lnTo>
                  <a:pt x="41529" y="23495"/>
                </a:lnTo>
                <a:lnTo>
                  <a:pt x="45339" y="18669"/>
                </a:lnTo>
                <a:lnTo>
                  <a:pt x="48895" y="14859"/>
                </a:lnTo>
                <a:lnTo>
                  <a:pt x="52450" y="11175"/>
                </a:lnTo>
                <a:lnTo>
                  <a:pt x="55880" y="8127"/>
                </a:lnTo>
                <a:lnTo>
                  <a:pt x="59182" y="5969"/>
                </a:lnTo>
                <a:lnTo>
                  <a:pt x="62484" y="3683"/>
                </a:lnTo>
                <a:lnTo>
                  <a:pt x="65659" y="2159"/>
                </a:lnTo>
                <a:lnTo>
                  <a:pt x="68961" y="1270"/>
                </a:lnTo>
                <a:lnTo>
                  <a:pt x="72136" y="508"/>
                </a:lnTo>
                <a:lnTo>
                  <a:pt x="75438" y="0"/>
                </a:lnTo>
                <a:lnTo>
                  <a:pt x="78613" y="0"/>
                </a:lnTo>
                <a:close/>
              </a:path>
            </a:pathLst>
          </a:custGeom>
          <a:ln w="18288">
            <a:solidFill>
              <a:srgbClr val="D63936"/>
            </a:solidFill>
          </a:ln>
        </p:spPr>
        <p:txBody>
          <a:bodyPr wrap="square" lIns="0" tIns="0" rIns="0" bIns="0" rtlCol="0">
            <a:noAutofit/>
          </a:bodyPr>
          <a:lstStyle/>
          <a:p>
            <a:endParaRPr/>
          </a:p>
        </p:txBody>
      </p:sp>
      <p:sp>
        <p:nvSpPr>
          <p:cNvPr id="95" name="object 95"/>
          <p:cNvSpPr/>
          <p:nvPr/>
        </p:nvSpPr>
        <p:spPr>
          <a:xfrm>
            <a:off x="9056624" y="2279396"/>
            <a:ext cx="166369" cy="175260"/>
          </a:xfrm>
          <a:custGeom>
            <a:avLst/>
            <a:gdLst/>
            <a:ahLst/>
            <a:cxnLst/>
            <a:rect l="l" t="t" r="r" b="b"/>
            <a:pathLst>
              <a:path w="166369" h="175260">
                <a:moveTo>
                  <a:pt x="85089" y="0"/>
                </a:moveTo>
                <a:lnTo>
                  <a:pt x="98928" y="686"/>
                </a:lnTo>
                <a:lnTo>
                  <a:pt x="111394" y="2745"/>
                </a:lnTo>
                <a:lnTo>
                  <a:pt x="121284" y="5714"/>
                </a:lnTo>
                <a:lnTo>
                  <a:pt x="133211" y="11326"/>
                </a:lnTo>
                <a:lnTo>
                  <a:pt x="143250" y="18882"/>
                </a:lnTo>
                <a:lnTo>
                  <a:pt x="154022" y="32221"/>
                </a:lnTo>
                <a:lnTo>
                  <a:pt x="159669" y="43856"/>
                </a:lnTo>
                <a:lnTo>
                  <a:pt x="164317" y="60792"/>
                </a:lnTo>
                <a:lnTo>
                  <a:pt x="165904" y="73436"/>
                </a:lnTo>
                <a:lnTo>
                  <a:pt x="166369" y="86106"/>
                </a:lnTo>
                <a:lnTo>
                  <a:pt x="165761" y="99453"/>
                </a:lnTo>
                <a:lnTo>
                  <a:pt x="163895" y="111974"/>
                </a:lnTo>
                <a:lnTo>
                  <a:pt x="161162" y="122300"/>
                </a:lnTo>
                <a:lnTo>
                  <a:pt x="156249" y="134479"/>
                </a:lnTo>
                <a:lnTo>
                  <a:pt x="149660" y="145243"/>
                </a:lnTo>
                <a:lnTo>
                  <a:pt x="145414" y="150495"/>
                </a:lnTo>
                <a:lnTo>
                  <a:pt x="136213" y="158949"/>
                </a:lnTo>
                <a:lnTo>
                  <a:pt x="125365" y="165758"/>
                </a:lnTo>
                <a:lnTo>
                  <a:pt x="118744" y="168783"/>
                </a:lnTo>
                <a:lnTo>
                  <a:pt x="107426" y="172387"/>
                </a:lnTo>
                <a:lnTo>
                  <a:pt x="94889" y="174546"/>
                </a:lnTo>
                <a:lnTo>
                  <a:pt x="81279" y="175260"/>
                </a:lnTo>
                <a:lnTo>
                  <a:pt x="67525" y="174534"/>
                </a:lnTo>
                <a:lnTo>
                  <a:pt x="55086" y="172399"/>
                </a:lnTo>
                <a:lnTo>
                  <a:pt x="45211" y="169418"/>
                </a:lnTo>
                <a:lnTo>
                  <a:pt x="33339" y="163713"/>
                </a:lnTo>
                <a:lnTo>
                  <a:pt x="23254" y="156198"/>
                </a:lnTo>
                <a:lnTo>
                  <a:pt x="12410" y="142870"/>
                </a:lnTo>
                <a:lnTo>
                  <a:pt x="6754" y="131289"/>
                </a:lnTo>
                <a:lnTo>
                  <a:pt x="4825" y="125729"/>
                </a:lnTo>
                <a:lnTo>
                  <a:pt x="2094" y="114171"/>
                </a:lnTo>
                <a:lnTo>
                  <a:pt x="476" y="101528"/>
                </a:lnTo>
                <a:lnTo>
                  <a:pt x="0" y="89153"/>
                </a:lnTo>
                <a:lnTo>
                  <a:pt x="638" y="75851"/>
                </a:lnTo>
                <a:lnTo>
                  <a:pt x="2553" y="63338"/>
                </a:lnTo>
                <a:lnTo>
                  <a:pt x="5333" y="52832"/>
                </a:lnTo>
                <a:lnTo>
                  <a:pt x="10244" y="40675"/>
                </a:lnTo>
                <a:lnTo>
                  <a:pt x="16869" y="29927"/>
                </a:lnTo>
                <a:lnTo>
                  <a:pt x="21208" y="24637"/>
                </a:lnTo>
                <a:lnTo>
                  <a:pt x="30422" y="16240"/>
                </a:lnTo>
                <a:lnTo>
                  <a:pt x="41273" y="9434"/>
                </a:lnTo>
                <a:lnTo>
                  <a:pt x="47751" y="6476"/>
                </a:lnTo>
                <a:lnTo>
                  <a:pt x="59076" y="2863"/>
                </a:lnTo>
                <a:lnTo>
                  <a:pt x="71599" y="704"/>
                </a:lnTo>
                <a:lnTo>
                  <a:pt x="85089" y="0"/>
                </a:lnTo>
                <a:close/>
              </a:path>
            </a:pathLst>
          </a:custGeom>
          <a:ln w="18288">
            <a:solidFill>
              <a:srgbClr val="D63936"/>
            </a:solidFill>
          </a:ln>
        </p:spPr>
        <p:txBody>
          <a:bodyPr wrap="square" lIns="0" tIns="0" rIns="0" bIns="0" rtlCol="0">
            <a:noAutofit/>
          </a:bodyPr>
          <a:lstStyle/>
          <a:p>
            <a:endParaRPr/>
          </a:p>
        </p:txBody>
      </p:sp>
      <p:sp>
        <p:nvSpPr>
          <p:cNvPr id="96" name="object 96"/>
          <p:cNvSpPr/>
          <p:nvPr/>
        </p:nvSpPr>
        <p:spPr>
          <a:xfrm>
            <a:off x="8770365" y="2279396"/>
            <a:ext cx="148336" cy="172212"/>
          </a:xfrm>
          <a:custGeom>
            <a:avLst/>
            <a:gdLst/>
            <a:ahLst/>
            <a:cxnLst/>
            <a:rect l="l" t="t" r="r" b="b"/>
            <a:pathLst>
              <a:path w="148336" h="172212">
                <a:moveTo>
                  <a:pt x="91440" y="0"/>
                </a:moveTo>
                <a:lnTo>
                  <a:pt x="105137" y="1152"/>
                </a:lnTo>
                <a:lnTo>
                  <a:pt x="116671" y="4556"/>
                </a:lnTo>
                <a:lnTo>
                  <a:pt x="125349" y="8762"/>
                </a:lnTo>
                <a:lnTo>
                  <a:pt x="131191" y="13462"/>
                </a:lnTo>
                <a:lnTo>
                  <a:pt x="135763" y="19431"/>
                </a:lnTo>
                <a:lnTo>
                  <a:pt x="140208" y="25400"/>
                </a:lnTo>
                <a:lnTo>
                  <a:pt x="143383" y="32385"/>
                </a:lnTo>
                <a:lnTo>
                  <a:pt x="145415" y="40386"/>
                </a:lnTo>
                <a:lnTo>
                  <a:pt x="147390" y="51803"/>
                </a:lnTo>
                <a:lnTo>
                  <a:pt x="148286" y="65107"/>
                </a:lnTo>
                <a:lnTo>
                  <a:pt x="148336" y="69341"/>
                </a:lnTo>
                <a:lnTo>
                  <a:pt x="148336" y="165226"/>
                </a:lnTo>
                <a:lnTo>
                  <a:pt x="148336" y="166497"/>
                </a:lnTo>
                <a:lnTo>
                  <a:pt x="147954" y="167512"/>
                </a:lnTo>
                <a:lnTo>
                  <a:pt x="147320" y="168275"/>
                </a:lnTo>
                <a:lnTo>
                  <a:pt x="146558" y="169163"/>
                </a:lnTo>
                <a:lnTo>
                  <a:pt x="145415" y="169925"/>
                </a:lnTo>
                <a:lnTo>
                  <a:pt x="143764" y="170561"/>
                </a:lnTo>
                <a:lnTo>
                  <a:pt x="142113" y="171069"/>
                </a:lnTo>
                <a:lnTo>
                  <a:pt x="139953" y="171576"/>
                </a:lnTo>
                <a:lnTo>
                  <a:pt x="137033" y="171831"/>
                </a:lnTo>
                <a:lnTo>
                  <a:pt x="134239" y="172085"/>
                </a:lnTo>
                <a:lnTo>
                  <a:pt x="130683" y="172212"/>
                </a:lnTo>
                <a:lnTo>
                  <a:pt x="126619" y="172212"/>
                </a:lnTo>
                <a:lnTo>
                  <a:pt x="122300" y="172212"/>
                </a:lnTo>
                <a:lnTo>
                  <a:pt x="118745" y="172085"/>
                </a:lnTo>
                <a:lnTo>
                  <a:pt x="115824" y="171831"/>
                </a:lnTo>
                <a:lnTo>
                  <a:pt x="113029" y="171576"/>
                </a:lnTo>
                <a:lnTo>
                  <a:pt x="110744" y="171069"/>
                </a:lnTo>
                <a:lnTo>
                  <a:pt x="109093" y="170561"/>
                </a:lnTo>
                <a:lnTo>
                  <a:pt x="107569" y="169925"/>
                </a:lnTo>
                <a:lnTo>
                  <a:pt x="106299" y="169163"/>
                </a:lnTo>
                <a:lnTo>
                  <a:pt x="105664" y="168275"/>
                </a:lnTo>
                <a:lnTo>
                  <a:pt x="105028" y="167512"/>
                </a:lnTo>
                <a:lnTo>
                  <a:pt x="104648" y="166497"/>
                </a:lnTo>
                <a:lnTo>
                  <a:pt x="104648" y="165226"/>
                </a:lnTo>
                <a:lnTo>
                  <a:pt x="104648" y="76581"/>
                </a:lnTo>
                <a:lnTo>
                  <a:pt x="104648" y="69087"/>
                </a:lnTo>
                <a:lnTo>
                  <a:pt x="104013" y="63119"/>
                </a:lnTo>
                <a:lnTo>
                  <a:pt x="102997" y="58927"/>
                </a:lnTo>
                <a:lnTo>
                  <a:pt x="101853" y="54610"/>
                </a:lnTo>
                <a:lnTo>
                  <a:pt x="100202" y="50926"/>
                </a:lnTo>
                <a:lnTo>
                  <a:pt x="98171" y="47878"/>
                </a:lnTo>
                <a:lnTo>
                  <a:pt x="96139" y="44703"/>
                </a:lnTo>
                <a:lnTo>
                  <a:pt x="93345" y="42418"/>
                </a:lnTo>
                <a:lnTo>
                  <a:pt x="90043" y="40639"/>
                </a:lnTo>
                <a:lnTo>
                  <a:pt x="86741" y="38988"/>
                </a:lnTo>
                <a:lnTo>
                  <a:pt x="82930" y="38100"/>
                </a:lnTo>
                <a:lnTo>
                  <a:pt x="78486" y="38100"/>
                </a:lnTo>
                <a:lnTo>
                  <a:pt x="72898" y="38100"/>
                </a:lnTo>
                <a:lnTo>
                  <a:pt x="67310" y="40132"/>
                </a:lnTo>
                <a:lnTo>
                  <a:pt x="61595" y="44196"/>
                </a:lnTo>
                <a:lnTo>
                  <a:pt x="55879" y="48260"/>
                </a:lnTo>
                <a:lnTo>
                  <a:pt x="50038" y="54228"/>
                </a:lnTo>
                <a:lnTo>
                  <a:pt x="43815" y="61975"/>
                </a:lnTo>
                <a:lnTo>
                  <a:pt x="43815" y="165226"/>
                </a:lnTo>
                <a:lnTo>
                  <a:pt x="43815" y="166497"/>
                </a:lnTo>
                <a:lnTo>
                  <a:pt x="43561" y="167512"/>
                </a:lnTo>
                <a:lnTo>
                  <a:pt x="42799" y="168275"/>
                </a:lnTo>
                <a:lnTo>
                  <a:pt x="42164" y="169163"/>
                </a:lnTo>
                <a:lnTo>
                  <a:pt x="40894" y="169925"/>
                </a:lnTo>
                <a:lnTo>
                  <a:pt x="39243" y="170561"/>
                </a:lnTo>
                <a:lnTo>
                  <a:pt x="37592" y="171069"/>
                </a:lnTo>
                <a:lnTo>
                  <a:pt x="35305" y="171576"/>
                </a:lnTo>
                <a:lnTo>
                  <a:pt x="32512" y="171831"/>
                </a:lnTo>
                <a:lnTo>
                  <a:pt x="29718" y="172085"/>
                </a:lnTo>
                <a:lnTo>
                  <a:pt x="26162" y="172212"/>
                </a:lnTo>
                <a:lnTo>
                  <a:pt x="21971" y="172212"/>
                </a:lnTo>
                <a:lnTo>
                  <a:pt x="17652" y="172212"/>
                </a:lnTo>
                <a:lnTo>
                  <a:pt x="14097" y="172085"/>
                </a:lnTo>
                <a:lnTo>
                  <a:pt x="11302" y="171831"/>
                </a:lnTo>
                <a:lnTo>
                  <a:pt x="8509" y="171576"/>
                </a:lnTo>
                <a:lnTo>
                  <a:pt x="6223" y="171069"/>
                </a:lnTo>
                <a:lnTo>
                  <a:pt x="4572" y="170561"/>
                </a:lnTo>
                <a:lnTo>
                  <a:pt x="2921" y="169925"/>
                </a:lnTo>
                <a:lnTo>
                  <a:pt x="1651" y="169163"/>
                </a:lnTo>
                <a:lnTo>
                  <a:pt x="1016" y="168275"/>
                </a:lnTo>
                <a:lnTo>
                  <a:pt x="254" y="167512"/>
                </a:lnTo>
                <a:lnTo>
                  <a:pt x="0" y="166497"/>
                </a:lnTo>
                <a:lnTo>
                  <a:pt x="0" y="165226"/>
                </a:lnTo>
                <a:lnTo>
                  <a:pt x="0" y="9906"/>
                </a:lnTo>
                <a:lnTo>
                  <a:pt x="0" y="8762"/>
                </a:lnTo>
                <a:lnTo>
                  <a:pt x="254" y="7747"/>
                </a:lnTo>
                <a:lnTo>
                  <a:pt x="889" y="6858"/>
                </a:lnTo>
                <a:lnTo>
                  <a:pt x="1397" y="6096"/>
                </a:lnTo>
                <a:lnTo>
                  <a:pt x="2413" y="5334"/>
                </a:lnTo>
                <a:lnTo>
                  <a:pt x="3937" y="4699"/>
                </a:lnTo>
                <a:lnTo>
                  <a:pt x="5461" y="4190"/>
                </a:lnTo>
                <a:lnTo>
                  <a:pt x="7366" y="3683"/>
                </a:lnTo>
                <a:lnTo>
                  <a:pt x="9778" y="3428"/>
                </a:lnTo>
                <a:lnTo>
                  <a:pt x="12192" y="3175"/>
                </a:lnTo>
                <a:lnTo>
                  <a:pt x="15113" y="3048"/>
                </a:lnTo>
                <a:lnTo>
                  <a:pt x="18796" y="3048"/>
                </a:lnTo>
                <a:lnTo>
                  <a:pt x="22478" y="3048"/>
                </a:lnTo>
                <a:lnTo>
                  <a:pt x="25526" y="3175"/>
                </a:lnTo>
                <a:lnTo>
                  <a:pt x="27940" y="3428"/>
                </a:lnTo>
                <a:lnTo>
                  <a:pt x="30479" y="3683"/>
                </a:lnTo>
                <a:lnTo>
                  <a:pt x="32385" y="4190"/>
                </a:lnTo>
                <a:lnTo>
                  <a:pt x="33654" y="4699"/>
                </a:lnTo>
                <a:lnTo>
                  <a:pt x="35051" y="5334"/>
                </a:lnTo>
                <a:lnTo>
                  <a:pt x="35941" y="6096"/>
                </a:lnTo>
                <a:lnTo>
                  <a:pt x="36575" y="6858"/>
                </a:lnTo>
                <a:lnTo>
                  <a:pt x="37084" y="7747"/>
                </a:lnTo>
                <a:lnTo>
                  <a:pt x="37465" y="8762"/>
                </a:lnTo>
                <a:lnTo>
                  <a:pt x="37465" y="9906"/>
                </a:lnTo>
                <a:lnTo>
                  <a:pt x="37465" y="27939"/>
                </a:lnTo>
                <a:lnTo>
                  <a:pt x="47239" y="18330"/>
                </a:lnTo>
                <a:lnTo>
                  <a:pt x="57190" y="10785"/>
                </a:lnTo>
                <a:lnTo>
                  <a:pt x="63626" y="6985"/>
                </a:lnTo>
                <a:lnTo>
                  <a:pt x="75662" y="2150"/>
                </a:lnTo>
                <a:lnTo>
                  <a:pt x="88146" y="89"/>
                </a:lnTo>
                <a:lnTo>
                  <a:pt x="91440" y="0"/>
                </a:lnTo>
                <a:close/>
              </a:path>
            </a:pathLst>
          </a:custGeom>
          <a:ln w="18288">
            <a:solidFill>
              <a:srgbClr val="D63936"/>
            </a:solidFill>
          </a:ln>
        </p:spPr>
        <p:txBody>
          <a:bodyPr wrap="square" lIns="0" tIns="0" rIns="0" bIns="0" rtlCol="0">
            <a:noAutofit/>
          </a:bodyPr>
          <a:lstStyle/>
          <a:p>
            <a:endParaRPr/>
          </a:p>
        </p:txBody>
      </p:sp>
      <p:sp>
        <p:nvSpPr>
          <p:cNvPr id="97" name="object 97"/>
          <p:cNvSpPr/>
          <p:nvPr/>
        </p:nvSpPr>
        <p:spPr>
          <a:xfrm>
            <a:off x="8678417" y="2224279"/>
            <a:ext cx="45974" cy="227329"/>
          </a:xfrm>
          <a:custGeom>
            <a:avLst/>
            <a:gdLst/>
            <a:ahLst/>
            <a:cxnLst/>
            <a:rect l="l" t="t" r="r" b="b"/>
            <a:pathLst>
              <a:path w="45974" h="227329">
                <a:moveTo>
                  <a:pt x="22987" y="0"/>
                </a:moveTo>
                <a:lnTo>
                  <a:pt x="27558" y="0"/>
                </a:lnTo>
                <a:lnTo>
                  <a:pt x="31241" y="126"/>
                </a:lnTo>
                <a:lnTo>
                  <a:pt x="34162" y="507"/>
                </a:lnTo>
                <a:lnTo>
                  <a:pt x="37083" y="762"/>
                </a:lnTo>
                <a:lnTo>
                  <a:pt x="39369" y="1269"/>
                </a:lnTo>
                <a:lnTo>
                  <a:pt x="41147" y="1904"/>
                </a:lnTo>
                <a:lnTo>
                  <a:pt x="42925" y="2412"/>
                </a:lnTo>
                <a:lnTo>
                  <a:pt x="44068" y="3175"/>
                </a:lnTo>
                <a:lnTo>
                  <a:pt x="44830" y="4063"/>
                </a:lnTo>
                <a:lnTo>
                  <a:pt x="45592" y="5079"/>
                </a:lnTo>
                <a:lnTo>
                  <a:pt x="45974" y="6095"/>
                </a:lnTo>
                <a:lnTo>
                  <a:pt x="45974" y="7238"/>
                </a:lnTo>
                <a:lnTo>
                  <a:pt x="45974" y="220090"/>
                </a:lnTo>
                <a:lnTo>
                  <a:pt x="45974" y="221233"/>
                </a:lnTo>
                <a:lnTo>
                  <a:pt x="45592" y="222250"/>
                </a:lnTo>
                <a:lnTo>
                  <a:pt x="44830" y="223138"/>
                </a:lnTo>
                <a:lnTo>
                  <a:pt x="44068" y="224154"/>
                </a:lnTo>
                <a:lnTo>
                  <a:pt x="42925" y="224916"/>
                </a:lnTo>
                <a:lnTo>
                  <a:pt x="41147" y="225425"/>
                </a:lnTo>
                <a:lnTo>
                  <a:pt x="39369" y="226059"/>
                </a:lnTo>
                <a:lnTo>
                  <a:pt x="37083" y="226440"/>
                </a:lnTo>
                <a:lnTo>
                  <a:pt x="34162" y="226821"/>
                </a:lnTo>
                <a:lnTo>
                  <a:pt x="31241" y="227202"/>
                </a:lnTo>
                <a:lnTo>
                  <a:pt x="27558" y="227329"/>
                </a:lnTo>
                <a:lnTo>
                  <a:pt x="22987" y="227329"/>
                </a:lnTo>
                <a:lnTo>
                  <a:pt x="18668" y="227329"/>
                </a:lnTo>
                <a:lnTo>
                  <a:pt x="14986" y="227202"/>
                </a:lnTo>
                <a:lnTo>
                  <a:pt x="11937" y="226821"/>
                </a:lnTo>
                <a:lnTo>
                  <a:pt x="9016" y="226440"/>
                </a:lnTo>
                <a:lnTo>
                  <a:pt x="6603" y="226059"/>
                </a:lnTo>
                <a:lnTo>
                  <a:pt x="4952" y="225425"/>
                </a:lnTo>
                <a:lnTo>
                  <a:pt x="3175" y="224916"/>
                </a:lnTo>
                <a:lnTo>
                  <a:pt x="1904" y="224154"/>
                </a:lnTo>
                <a:lnTo>
                  <a:pt x="1142" y="223138"/>
                </a:lnTo>
                <a:lnTo>
                  <a:pt x="380" y="222250"/>
                </a:lnTo>
                <a:lnTo>
                  <a:pt x="0" y="221233"/>
                </a:lnTo>
                <a:lnTo>
                  <a:pt x="0" y="220090"/>
                </a:lnTo>
                <a:lnTo>
                  <a:pt x="0" y="7238"/>
                </a:lnTo>
                <a:lnTo>
                  <a:pt x="0" y="6095"/>
                </a:lnTo>
                <a:lnTo>
                  <a:pt x="380" y="5079"/>
                </a:lnTo>
                <a:lnTo>
                  <a:pt x="1142" y="4063"/>
                </a:lnTo>
                <a:lnTo>
                  <a:pt x="1904" y="3175"/>
                </a:lnTo>
                <a:lnTo>
                  <a:pt x="3175" y="2412"/>
                </a:lnTo>
                <a:lnTo>
                  <a:pt x="4952" y="1904"/>
                </a:lnTo>
                <a:lnTo>
                  <a:pt x="6857" y="1269"/>
                </a:lnTo>
                <a:lnTo>
                  <a:pt x="9143" y="762"/>
                </a:lnTo>
                <a:lnTo>
                  <a:pt x="12064" y="507"/>
                </a:lnTo>
                <a:lnTo>
                  <a:pt x="14986" y="126"/>
                </a:lnTo>
                <a:lnTo>
                  <a:pt x="18668" y="0"/>
                </a:lnTo>
                <a:lnTo>
                  <a:pt x="22987" y="0"/>
                </a:lnTo>
                <a:close/>
              </a:path>
            </a:pathLst>
          </a:custGeom>
          <a:ln w="18287">
            <a:solidFill>
              <a:srgbClr val="D63936"/>
            </a:solidFill>
          </a:ln>
        </p:spPr>
        <p:txBody>
          <a:bodyPr wrap="square" lIns="0" tIns="0" rIns="0" bIns="0" rtlCol="0">
            <a:noAutofit/>
          </a:bodyPr>
          <a:lstStyle/>
          <a:p>
            <a:endParaRPr/>
          </a:p>
        </p:txBody>
      </p:sp>
      <p:sp>
        <p:nvSpPr>
          <p:cNvPr id="98" name="object 98"/>
          <p:cNvSpPr/>
          <p:nvPr/>
        </p:nvSpPr>
        <p:spPr>
          <a:xfrm>
            <a:off x="9992360" y="2214118"/>
            <a:ext cx="50419" cy="45974"/>
          </a:xfrm>
          <a:custGeom>
            <a:avLst/>
            <a:gdLst/>
            <a:ahLst/>
            <a:cxnLst/>
            <a:rect l="l" t="t" r="r" b="b"/>
            <a:pathLst>
              <a:path w="50419" h="45974">
                <a:moveTo>
                  <a:pt x="25400" y="0"/>
                </a:moveTo>
                <a:lnTo>
                  <a:pt x="35178" y="0"/>
                </a:lnTo>
                <a:lnTo>
                  <a:pt x="41782" y="1650"/>
                </a:lnTo>
                <a:lnTo>
                  <a:pt x="45211" y="4952"/>
                </a:lnTo>
                <a:lnTo>
                  <a:pt x="48768" y="8254"/>
                </a:lnTo>
                <a:lnTo>
                  <a:pt x="50419" y="14224"/>
                </a:lnTo>
                <a:lnTo>
                  <a:pt x="50419" y="22605"/>
                </a:lnTo>
                <a:lnTo>
                  <a:pt x="50419" y="31496"/>
                </a:lnTo>
                <a:lnTo>
                  <a:pt x="48641" y="37591"/>
                </a:lnTo>
                <a:lnTo>
                  <a:pt x="45084" y="40893"/>
                </a:lnTo>
                <a:lnTo>
                  <a:pt x="41401" y="44323"/>
                </a:lnTo>
                <a:lnTo>
                  <a:pt x="34798" y="45974"/>
                </a:lnTo>
                <a:lnTo>
                  <a:pt x="25019" y="45974"/>
                </a:lnTo>
                <a:lnTo>
                  <a:pt x="15113" y="45974"/>
                </a:lnTo>
                <a:lnTo>
                  <a:pt x="8508" y="44323"/>
                </a:lnTo>
                <a:lnTo>
                  <a:pt x="5079" y="41148"/>
                </a:lnTo>
                <a:lnTo>
                  <a:pt x="1650" y="37846"/>
                </a:lnTo>
                <a:lnTo>
                  <a:pt x="0" y="32003"/>
                </a:lnTo>
                <a:lnTo>
                  <a:pt x="0" y="23494"/>
                </a:lnTo>
                <a:lnTo>
                  <a:pt x="0" y="14731"/>
                </a:lnTo>
                <a:lnTo>
                  <a:pt x="1777" y="8509"/>
                </a:lnTo>
                <a:lnTo>
                  <a:pt x="5333" y="5206"/>
                </a:lnTo>
                <a:lnTo>
                  <a:pt x="8763" y="1777"/>
                </a:lnTo>
                <a:lnTo>
                  <a:pt x="15494" y="0"/>
                </a:lnTo>
                <a:lnTo>
                  <a:pt x="25400" y="0"/>
                </a:lnTo>
                <a:close/>
              </a:path>
            </a:pathLst>
          </a:custGeom>
          <a:ln w="18288">
            <a:solidFill>
              <a:srgbClr val="D63936"/>
            </a:solidFill>
          </a:ln>
        </p:spPr>
        <p:txBody>
          <a:bodyPr wrap="square" lIns="0" tIns="0" rIns="0" bIns="0" rtlCol="0">
            <a:noAutofit/>
          </a:bodyPr>
          <a:lstStyle/>
          <a:p>
            <a:endParaRPr/>
          </a:p>
        </p:txBody>
      </p:sp>
      <p:sp>
        <p:nvSpPr>
          <p:cNvPr id="99" name="object 99"/>
          <p:cNvSpPr/>
          <p:nvPr/>
        </p:nvSpPr>
        <p:spPr>
          <a:xfrm>
            <a:off x="8941689" y="2206753"/>
            <a:ext cx="111251" cy="244855"/>
          </a:xfrm>
          <a:custGeom>
            <a:avLst/>
            <a:gdLst/>
            <a:ahLst/>
            <a:cxnLst/>
            <a:rect l="l" t="t" r="r" b="b"/>
            <a:pathLst>
              <a:path w="111251" h="244855">
                <a:moveTo>
                  <a:pt x="80645" y="0"/>
                </a:moveTo>
                <a:lnTo>
                  <a:pt x="85217" y="0"/>
                </a:lnTo>
                <a:lnTo>
                  <a:pt x="89535" y="380"/>
                </a:lnTo>
                <a:lnTo>
                  <a:pt x="93599" y="1142"/>
                </a:lnTo>
                <a:lnTo>
                  <a:pt x="97663" y="1904"/>
                </a:lnTo>
                <a:lnTo>
                  <a:pt x="100838" y="2793"/>
                </a:lnTo>
                <a:lnTo>
                  <a:pt x="103124" y="3682"/>
                </a:lnTo>
                <a:lnTo>
                  <a:pt x="105410" y="4444"/>
                </a:lnTo>
                <a:lnTo>
                  <a:pt x="107061" y="5333"/>
                </a:lnTo>
                <a:lnTo>
                  <a:pt x="107823" y="6095"/>
                </a:lnTo>
                <a:lnTo>
                  <a:pt x="108585" y="6857"/>
                </a:lnTo>
                <a:lnTo>
                  <a:pt x="109347" y="7873"/>
                </a:lnTo>
                <a:lnTo>
                  <a:pt x="109854" y="9397"/>
                </a:lnTo>
                <a:lnTo>
                  <a:pt x="110363" y="10794"/>
                </a:lnTo>
                <a:lnTo>
                  <a:pt x="110744" y="12700"/>
                </a:lnTo>
                <a:lnTo>
                  <a:pt x="110998" y="14985"/>
                </a:lnTo>
                <a:lnTo>
                  <a:pt x="111125" y="17271"/>
                </a:lnTo>
                <a:lnTo>
                  <a:pt x="111251" y="20065"/>
                </a:lnTo>
                <a:lnTo>
                  <a:pt x="111251" y="23367"/>
                </a:lnTo>
                <a:lnTo>
                  <a:pt x="111251" y="26796"/>
                </a:lnTo>
                <a:lnTo>
                  <a:pt x="111125" y="29463"/>
                </a:lnTo>
                <a:lnTo>
                  <a:pt x="110998" y="31495"/>
                </a:lnTo>
                <a:lnTo>
                  <a:pt x="110744" y="33527"/>
                </a:lnTo>
                <a:lnTo>
                  <a:pt x="110363" y="35051"/>
                </a:lnTo>
                <a:lnTo>
                  <a:pt x="109854" y="36194"/>
                </a:lnTo>
                <a:lnTo>
                  <a:pt x="109474" y="37337"/>
                </a:lnTo>
                <a:lnTo>
                  <a:pt x="108966" y="38100"/>
                </a:lnTo>
                <a:lnTo>
                  <a:pt x="108330" y="38480"/>
                </a:lnTo>
                <a:lnTo>
                  <a:pt x="107823" y="38862"/>
                </a:lnTo>
                <a:lnTo>
                  <a:pt x="107061" y="39115"/>
                </a:lnTo>
                <a:lnTo>
                  <a:pt x="106425" y="39115"/>
                </a:lnTo>
                <a:lnTo>
                  <a:pt x="105664" y="39115"/>
                </a:lnTo>
                <a:lnTo>
                  <a:pt x="104775" y="38862"/>
                </a:lnTo>
                <a:lnTo>
                  <a:pt x="103759" y="38480"/>
                </a:lnTo>
                <a:lnTo>
                  <a:pt x="102743" y="38100"/>
                </a:lnTo>
                <a:lnTo>
                  <a:pt x="101473" y="37591"/>
                </a:lnTo>
                <a:lnTo>
                  <a:pt x="100075" y="37210"/>
                </a:lnTo>
                <a:lnTo>
                  <a:pt x="98678" y="36702"/>
                </a:lnTo>
                <a:lnTo>
                  <a:pt x="96900" y="36194"/>
                </a:lnTo>
                <a:lnTo>
                  <a:pt x="94996" y="35813"/>
                </a:lnTo>
                <a:lnTo>
                  <a:pt x="92964" y="35432"/>
                </a:lnTo>
                <a:lnTo>
                  <a:pt x="90677" y="35178"/>
                </a:lnTo>
                <a:lnTo>
                  <a:pt x="88011" y="35178"/>
                </a:lnTo>
                <a:lnTo>
                  <a:pt x="84836" y="35178"/>
                </a:lnTo>
                <a:lnTo>
                  <a:pt x="82169" y="35687"/>
                </a:lnTo>
                <a:lnTo>
                  <a:pt x="79882" y="36702"/>
                </a:lnTo>
                <a:lnTo>
                  <a:pt x="77597" y="37718"/>
                </a:lnTo>
                <a:lnTo>
                  <a:pt x="75692" y="39242"/>
                </a:lnTo>
                <a:lnTo>
                  <a:pt x="74168" y="41401"/>
                </a:lnTo>
                <a:lnTo>
                  <a:pt x="72644" y="43560"/>
                </a:lnTo>
                <a:lnTo>
                  <a:pt x="71627" y="46354"/>
                </a:lnTo>
                <a:lnTo>
                  <a:pt x="70866" y="49783"/>
                </a:lnTo>
                <a:lnTo>
                  <a:pt x="70230" y="53212"/>
                </a:lnTo>
                <a:lnTo>
                  <a:pt x="69850" y="57403"/>
                </a:lnTo>
                <a:lnTo>
                  <a:pt x="69850" y="62356"/>
                </a:lnTo>
                <a:lnTo>
                  <a:pt x="69850" y="76707"/>
                </a:lnTo>
                <a:lnTo>
                  <a:pt x="98298" y="76707"/>
                </a:lnTo>
                <a:lnTo>
                  <a:pt x="99314" y="76707"/>
                </a:lnTo>
                <a:lnTo>
                  <a:pt x="100202" y="76962"/>
                </a:lnTo>
                <a:lnTo>
                  <a:pt x="101092" y="77596"/>
                </a:lnTo>
                <a:lnTo>
                  <a:pt x="101980" y="78104"/>
                </a:lnTo>
                <a:lnTo>
                  <a:pt x="102743" y="79120"/>
                </a:lnTo>
                <a:lnTo>
                  <a:pt x="103250" y="80390"/>
                </a:lnTo>
                <a:lnTo>
                  <a:pt x="103886" y="81787"/>
                </a:lnTo>
                <a:lnTo>
                  <a:pt x="104267" y="83565"/>
                </a:lnTo>
                <a:lnTo>
                  <a:pt x="104648" y="85851"/>
                </a:lnTo>
                <a:lnTo>
                  <a:pt x="104901" y="88264"/>
                </a:lnTo>
                <a:lnTo>
                  <a:pt x="105028" y="91058"/>
                </a:lnTo>
                <a:lnTo>
                  <a:pt x="105028" y="94487"/>
                </a:lnTo>
                <a:lnTo>
                  <a:pt x="105028" y="100837"/>
                </a:lnTo>
                <a:lnTo>
                  <a:pt x="104394" y="105409"/>
                </a:lnTo>
                <a:lnTo>
                  <a:pt x="103250" y="108076"/>
                </a:lnTo>
                <a:lnTo>
                  <a:pt x="102107" y="110870"/>
                </a:lnTo>
                <a:lnTo>
                  <a:pt x="100456" y="112140"/>
                </a:lnTo>
                <a:lnTo>
                  <a:pt x="98298" y="112140"/>
                </a:lnTo>
                <a:lnTo>
                  <a:pt x="69850" y="112140"/>
                </a:lnTo>
                <a:lnTo>
                  <a:pt x="69850" y="237870"/>
                </a:lnTo>
                <a:lnTo>
                  <a:pt x="69850" y="239140"/>
                </a:lnTo>
                <a:lnTo>
                  <a:pt x="69469" y="240156"/>
                </a:lnTo>
                <a:lnTo>
                  <a:pt x="68834" y="240918"/>
                </a:lnTo>
                <a:lnTo>
                  <a:pt x="68072" y="241807"/>
                </a:lnTo>
                <a:lnTo>
                  <a:pt x="66928" y="242569"/>
                </a:lnTo>
                <a:lnTo>
                  <a:pt x="65277" y="243204"/>
                </a:lnTo>
                <a:lnTo>
                  <a:pt x="63753" y="243712"/>
                </a:lnTo>
                <a:lnTo>
                  <a:pt x="61468" y="244220"/>
                </a:lnTo>
                <a:lnTo>
                  <a:pt x="58547" y="244475"/>
                </a:lnTo>
                <a:lnTo>
                  <a:pt x="55625" y="244728"/>
                </a:lnTo>
                <a:lnTo>
                  <a:pt x="52070" y="244855"/>
                </a:lnTo>
                <a:lnTo>
                  <a:pt x="47878" y="244855"/>
                </a:lnTo>
                <a:lnTo>
                  <a:pt x="43688" y="244855"/>
                </a:lnTo>
                <a:lnTo>
                  <a:pt x="40259" y="244728"/>
                </a:lnTo>
                <a:lnTo>
                  <a:pt x="37338" y="244475"/>
                </a:lnTo>
                <a:lnTo>
                  <a:pt x="34544" y="244220"/>
                </a:lnTo>
                <a:lnTo>
                  <a:pt x="32257" y="243712"/>
                </a:lnTo>
                <a:lnTo>
                  <a:pt x="30606" y="243204"/>
                </a:lnTo>
                <a:lnTo>
                  <a:pt x="28955" y="242569"/>
                </a:lnTo>
                <a:lnTo>
                  <a:pt x="27813" y="241807"/>
                </a:lnTo>
                <a:lnTo>
                  <a:pt x="27050" y="240918"/>
                </a:lnTo>
                <a:lnTo>
                  <a:pt x="26416" y="240156"/>
                </a:lnTo>
                <a:lnTo>
                  <a:pt x="26162" y="239140"/>
                </a:lnTo>
                <a:lnTo>
                  <a:pt x="26162" y="237870"/>
                </a:lnTo>
                <a:lnTo>
                  <a:pt x="26162" y="112140"/>
                </a:lnTo>
                <a:lnTo>
                  <a:pt x="6603" y="112140"/>
                </a:lnTo>
                <a:lnTo>
                  <a:pt x="4445" y="112140"/>
                </a:lnTo>
                <a:lnTo>
                  <a:pt x="2794" y="110870"/>
                </a:lnTo>
                <a:lnTo>
                  <a:pt x="1650" y="108076"/>
                </a:lnTo>
                <a:lnTo>
                  <a:pt x="635" y="105409"/>
                </a:lnTo>
                <a:lnTo>
                  <a:pt x="0" y="100837"/>
                </a:lnTo>
                <a:lnTo>
                  <a:pt x="0" y="94487"/>
                </a:lnTo>
                <a:lnTo>
                  <a:pt x="0" y="91058"/>
                </a:lnTo>
                <a:lnTo>
                  <a:pt x="126" y="88264"/>
                </a:lnTo>
                <a:lnTo>
                  <a:pt x="507" y="85851"/>
                </a:lnTo>
                <a:lnTo>
                  <a:pt x="762" y="83565"/>
                </a:lnTo>
                <a:lnTo>
                  <a:pt x="1143" y="81787"/>
                </a:lnTo>
                <a:lnTo>
                  <a:pt x="1650" y="80390"/>
                </a:lnTo>
                <a:lnTo>
                  <a:pt x="2159" y="79120"/>
                </a:lnTo>
                <a:lnTo>
                  <a:pt x="2921" y="78104"/>
                </a:lnTo>
                <a:lnTo>
                  <a:pt x="3810" y="77596"/>
                </a:lnTo>
                <a:lnTo>
                  <a:pt x="4699" y="76962"/>
                </a:lnTo>
                <a:lnTo>
                  <a:pt x="5715" y="76707"/>
                </a:lnTo>
                <a:lnTo>
                  <a:pt x="6857" y="76707"/>
                </a:lnTo>
                <a:lnTo>
                  <a:pt x="26162" y="76707"/>
                </a:lnTo>
                <a:lnTo>
                  <a:pt x="26162" y="63626"/>
                </a:lnTo>
                <a:lnTo>
                  <a:pt x="26801" y="50064"/>
                </a:lnTo>
                <a:lnTo>
                  <a:pt x="28766" y="38070"/>
                </a:lnTo>
                <a:lnTo>
                  <a:pt x="29337" y="35813"/>
                </a:lnTo>
                <a:lnTo>
                  <a:pt x="31369" y="27939"/>
                </a:lnTo>
                <a:lnTo>
                  <a:pt x="34671" y="21335"/>
                </a:lnTo>
                <a:lnTo>
                  <a:pt x="39116" y="16001"/>
                </a:lnTo>
                <a:lnTo>
                  <a:pt x="43561" y="10667"/>
                </a:lnTo>
                <a:lnTo>
                  <a:pt x="49275" y="6730"/>
                </a:lnTo>
                <a:lnTo>
                  <a:pt x="56134" y="4063"/>
                </a:lnTo>
                <a:lnTo>
                  <a:pt x="63119" y="1396"/>
                </a:lnTo>
                <a:lnTo>
                  <a:pt x="71247" y="0"/>
                </a:lnTo>
                <a:lnTo>
                  <a:pt x="80645" y="0"/>
                </a:lnTo>
                <a:close/>
              </a:path>
            </a:pathLst>
          </a:custGeom>
          <a:ln w="18288">
            <a:solidFill>
              <a:srgbClr val="D63936"/>
            </a:solidFill>
          </a:ln>
        </p:spPr>
        <p:txBody>
          <a:bodyPr wrap="square" lIns="0" tIns="0" rIns="0" bIns="0" rtlCol="0">
            <a:noAutofit/>
          </a:bodyPr>
          <a:lstStyle/>
          <a:p>
            <a:endParaRPr/>
          </a:p>
        </p:txBody>
      </p:sp>
      <p:sp>
        <p:nvSpPr>
          <p:cNvPr id="100" name="object 100"/>
          <p:cNvSpPr/>
          <p:nvPr/>
        </p:nvSpPr>
        <p:spPr>
          <a:xfrm>
            <a:off x="10058400" y="2133601"/>
            <a:ext cx="1243583" cy="1100327"/>
          </a:xfrm>
          <a:prstGeom prst="rect">
            <a:avLst/>
          </a:prstGeom>
          <a:blipFill>
            <a:blip r:embed="rId14" cstate="print"/>
            <a:stretch>
              <a:fillRect/>
            </a:stretch>
          </a:blipFill>
        </p:spPr>
        <p:txBody>
          <a:bodyPr wrap="square" lIns="0" tIns="0" rIns="0" bIns="0" rtlCol="0">
            <a:noAutofit/>
          </a:bodyPr>
          <a:lstStyle/>
          <a:p>
            <a:endParaRPr/>
          </a:p>
        </p:txBody>
      </p:sp>
      <p:sp>
        <p:nvSpPr>
          <p:cNvPr id="101" name="object 101"/>
          <p:cNvSpPr/>
          <p:nvPr/>
        </p:nvSpPr>
        <p:spPr>
          <a:xfrm>
            <a:off x="10405870" y="2133601"/>
            <a:ext cx="1008888" cy="1100327"/>
          </a:xfrm>
          <a:prstGeom prst="rect">
            <a:avLst/>
          </a:prstGeom>
          <a:blipFill>
            <a:blip r:embed="rId15" cstate="print"/>
            <a:stretch>
              <a:fillRect/>
            </a:stretch>
          </a:blipFill>
        </p:spPr>
        <p:txBody>
          <a:bodyPr wrap="square" lIns="0" tIns="0" rIns="0" bIns="0" rtlCol="0">
            <a:noAutofit/>
          </a:bodyPr>
          <a:lstStyle/>
          <a:p>
            <a:endParaRPr/>
          </a:p>
        </p:txBody>
      </p:sp>
      <p:sp>
        <p:nvSpPr>
          <p:cNvPr id="102" name="object 102"/>
          <p:cNvSpPr/>
          <p:nvPr/>
        </p:nvSpPr>
        <p:spPr>
          <a:xfrm>
            <a:off x="10547349" y="2579497"/>
            <a:ext cx="289686" cy="448818"/>
          </a:xfrm>
          <a:custGeom>
            <a:avLst/>
            <a:gdLst/>
            <a:ahLst/>
            <a:cxnLst/>
            <a:rect l="l" t="t" r="r" b="b"/>
            <a:pathLst>
              <a:path w="289686" h="448818">
                <a:moveTo>
                  <a:pt x="40512" y="219075"/>
                </a:moveTo>
                <a:lnTo>
                  <a:pt x="40512" y="225933"/>
                </a:lnTo>
                <a:lnTo>
                  <a:pt x="40766" y="231648"/>
                </a:lnTo>
                <a:lnTo>
                  <a:pt x="41401" y="235965"/>
                </a:lnTo>
                <a:lnTo>
                  <a:pt x="41909" y="240284"/>
                </a:lnTo>
                <a:lnTo>
                  <a:pt x="42925" y="243712"/>
                </a:lnTo>
                <a:lnTo>
                  <a:pt x="45592" y="248665"/>
                </a:lnTo>
                <a:lnTo>
                  <a:pt x="49275" y="251078"/>
                </a:lnTo>
                <a:lnTo>
                  <a:pt x="53720" y="252222"/>
                </a:lnTo>
                <a:lnTo>
                  <a:pt x="98137" y="252255"/>
                </a:lnTo>
                <a:lnTo>
                  <a:pt x="111728" y="252926"/>
                </a:lnTo>
                <a:lnTo>
                  <a:pt x="124171" y="254474"/>
                </a:lnTo>
                <a:lnTo>
                  <a:pt x="135508" y="256921"/>
                </a:lnTo>
                <a:lnTo>
                  <a:pt x="142433" y="258968"/>
                </a:lnTo>
                <a:lnTo>
                  <a:pt x="154439" y="263922"/>
                </a:lnTo>
                <a:lnTo>
                  <a:pt x="164591" y="270128"/>
                </a:lnTo>
                <a:lnTo>
                  <a:pt x="175212" y="280151"/>
                </a:lnTo>
                <a:lnTo>
                  <a:pt x="181990" y="290702"/>
                </a:lnTo>
                <a:lnTo>
                  <a:pt x="186628" y="304711"/>
                </a:lnTo>
                <a:lnTo>
                  <a:pt x="187832" y="317881"/>
                </a:lnTo>
                <a:lnTo>
                  <a:pt x="187832" y="327025"/>
                </a:lnTo>
                <a:lnTo>
                  <a:pt x="186181" y="335280"/>
                </a:lnTo>
                <a:lnTo>
                  <a:pt x="183006" y="342773"/>
                </a:lnTo>
                <a:lnTo>
                  <a:pt x="179704" y="350265"/>
                </a:lnTo>
                <a:lnTo>
                  <a:pt x="174878" y="356615"/>
                </a:lnTo>
                <a:lnTo>
                  <a:pt x="168275" y="361823"/>
                </a:lnTo>
                <a:lnTo>
                  <a:pt x="156614" y="369243"/>
                </a:lnTo>
                <a:lnTo>
                  <a:pt x="144271" y="374142"/>
                </a:lnTo>
                <a:lnTo>
                  <a:pt x="137840" y="375867"/>
                </a:lnTo>
                <a:lnTo>
                  <a:pt x="125506" y="377819"/>
                </a:lnTo>
                <a:lnTo>
                  <a:pt x="111886" y="378460"/>
                </a:lnTo>
                <a:lnTo>
                  <a:pt x="110737" y="378456"/>
                </a:lnTo>
                <a:lnTo>
                  <a:pt x="97122" y="377897"/>
                </a:lnTo>
                <a:lnTo>
                  <a:pt x="84552" y="376374"/>
                </a:lnTo>
                <a:lnTo>
                  <a:pt x="73025" y="373888"/>
                </a:lnTo>
                <a:lnTo>
                  <a:pt x="66666" y="372181"/>
                </a:lnTo>
                <a:lnTo>
                  <a:pt x="54210" y="368321"/>
                </a:lnTo>
                <a:lnTo>
                  <a:pt x="43179" y="364236"/>
                </a:lnTo>
                <a:lnTo>
                  <a:pt x="34670" y="360807"/>
                </a:lnTo>
                <a:lnTo>
                  <a:pt x="27685" y="357505"/>
                </a:lnTo>
                <a:lnTo>
                  <a:pt x="22225" y="354457"/>
                </a:lnTo>
                <a:lnTo>
                  <a:pt x="16763" y="351536"/>
                </a:lnTo>
                <a:lnTo>
                  <a:pt x="12953" y="350012"/>
                </a:lnTo>
                <a:lnTo>
                  <a:pt x="7111" y="350012"/>
                </a:lnTo>
                <a:lnTo>
                  <a:pt x="4444" y="352044"/>
                </a:lnTo>
                <a:lnTo>
                  <a:pt x="2666" y="356235"/>
                </a:lnTo>
                <a:lnTo>
                  <a:pt x="888" y="360299"/>
                </a:lnTo>
                <a:lnTo>
                  <a:pt x="0" y="367792"/>
                </a:lnTo>
                <a:lnTo>
                  <a:pt x="126" y="390398"/>
                </a:lnTo>
                <a:lnTo>
                  <a:pt x="507" y="394970"/>
                </a:lnTo>
                <a:lnTo>
                  <a:pt x="888" y="399542"/>
                </a:lnTo>
                <a:lnTo>
                  <a:pt x="1396" y="403351"/>
                </a:lnTo>
                <a:lnTo>
                  <a:pt x="2158" y="406400"/>
                </a:lnTo>
                <a:lnTo>
                  <a:pt x="2920" y="409448"/>
                </a:lnTo>
                <a:lnTo>
                  <a:pt x="4825" y="414274"/>
                </a:lnTo>
                <a:lnTo>
                  <a:pt x="7365" y="418464"/>
                </a:lnTo>
                <a:lnTo>
                  <a:pt x="11429" y="422148"/>
                </a:lnTo>
                <a:lnTo>
                  <a:pt x="15620" y="424688"/>
                </a:lnTo>
                <a:lnTo>
                  <a:pt x="22098" y="427989"/>
                </a:lnTo>
                <a:lnTo>
                  <a:pt x="22919" y="428418"/>
                </a:lnTo>
                <a:lnTo>
                  <a:pt x="33648" y="433177"/>
                </a:lnTo>
                <a:lnTo>
                  <a:pt x="46735" y="437769"/>
                </a:lnTo>
                <a:lnTo>
                  <a:pt x="55352" y="440220"/>
                </a:lnTo>
                <a:lnTo>
                  <a:pt x="67593" y="443112"/>
                </a:lnTo>
                <a:lnTo>
                  <a:pt x="81025" y="445643"/>
                </a:lnTo>
                <a:lnTo>
                  <a:pt x="96594" y="447600"/>
                </a:lnTo>
                <a:lnTo>
                  <a:pt x="109326" y="448506"/>
                </a:lnTo>
                <a:lnTo>
                  <a:pt x="122554" y="448818"/>
                </a:lnTo>
                <a:lnTo>
                  <a:pt x="127264" y="448779"/>
                </a:lnTo>
                <a:lnTo>
                  <a:pt x="140590" y="448242"/>
                </a:lnTo>
                <a:lnTo>
                  <a:pt x="153504" y="447078"/>
                </a:lnTo>
                <a:lnTo>
                  <a:pt x="166014" y="445298"/>
                </a:lnTo>
                <a:lnTo>
                  <a:pt x="178131" y="442911"/>
                </a:lnTo>
                <a:lnTo>
                  <a:pt x="189864" y="439927"/>
                </a:lnTo>
                <a:lnTo>
                  <a:pt x="210637" y="432571"/>
                </a:lnTo>
                <a:lnTo>
                  <a:pt x="222177" y="427109"/>
                </a:lnTo>
                <a:lnTo>
                  <a:pt x="232906" y="420885"/>
                </a:lnTo>
                <a:lnTo>
                  <a:pt x="242824" y="413893"/>
                </a:lnTo>
                <a:lnTo>
                  <a:pt x="255194" y="402969"/>
                </a:lnTo>
                <a:lnTo>
                  <a:pt x="263596" y="393443"/>
                </a:lnTo>
                <a:lnTo>
                  <a:pt x="270942" y="383026"/>
                </a:lnTo>
                <a:lnTo>
                  <a:pt x="277240" y="371728"/>
                </a:lnTo>
                <a:lnTo>
                  <a:pt x="284453" y="353089"/>
                </a:lnTo>
                <a:lnTo>
                  <a:pt x="287356" y="340799"/>
                </a:lnTo>
                <a:lnTo>
                  <a:pt x="289102" y="327835"/>
                </a:lnTo>
                <a:lnTo>
                  <a:pt x="289686" y="314198"/>
                </a:lnTo>
                <a:lnTo>
                  <a:pt x="289021" y="302288"/>
                </a:lnTo>
                <a:lnTo>
                  <a:pt x="286769" y="289752"/>
                </a:lnTo>
                <a:lnTo>
                  <a:pt x="282955" y="277875"/>
                </a:lnTo>
                <a:lnTo>
                  <a:pt x="278513" y="268210"/>
                </a:lnTo>
                <a:lnTo>
                  <a:pt x="271812" y="257408"/>
                </a:lnTo>
                <a:lnTo>
                  <a:pt x="263651" y="247523"/>
                </a:lnTo>
                <a:lnTo>
                  <a:pt x="254868" y="239223"/>
                </a:lnTo>
                <a:lnTo>
                  <a:pt x="244586" y="231731"/>
                </a:lnTo>
                <a:lnTo>
                  <a:pt x="233044" y="225298"/>
                </a:lnTo>
                <a:lnTo>
                  <a:pt x="217735" y="219134"/>
                </a:lnTo>
                <a:lnTo>
                  <a:pt x="205375" y="215882"/>
                </a:lnTo>
                <a:lnTo>
                  <a:pt x="192150" y="213740"/>
                </a:lnTo>
                <a:lnTo>
                  <a:pt x="192150" y="212725"/>
                </a:lnTo>
                <a:lnTo>
                  <a:pt x="203390" y="209408"/>
                </a:lnTo>
                <a:lnTo>
                  <a:pt x="215168" y="204572"/>
                </a:lnTo>
                <a:lnTo>
                  <a:pt x="225805" y="198627"/>
                </a:lnTo>
                <a:lnTo>
                  <a:pt x="242068" y="185495"/>
                </a:lnTo>
                <a:lnTo>
                  <a:pt x="250189" y="175895"/>
                </a:lnTo>
                <a:lnTo>
                  <a:pt x="260459" y="157653"/>
                </a:lnTo>
                <a:lnTo>
                  <a:pt x="264921" y="145414"/>
                </a:lnTo>
                <a:lnTo>
                  <a:pt x="267561" y="134299"/>
                </a:lnTo>
                <a:lnTo>
                  <a:pt x="269296" y="121724"/>
                </a:lnTo>
                <a:lnTo>
                  <a:pt x="269875" y="108585"/>
                </a:lnTo>
                <a:lnTo>
                  <a:pt x="269600" y="99532"/>
                </a:lnTo>
                <a:lnTo>
                  <a:pt x="268136" y="86514"/>
                </a:lnTo>
                <a:lnTo>
                  <a:pt x="265397" y="74291"/>
                </a:lnTo>
                <a:lnTo>
                  <a:pt x="261365" y="62864"/>
                </a:lnTo>
                <a:lnTo>
                  <a:pt x="253199" y="47595"/>
                </a:lnTo>
                <a:lnTo>
                  <a:pt x="245426" y="37582"/>
                </a:lnTo>
                <a:lnTo>
                  <a:pt x="236219" y="28701"/>
                </a:lnTo>
                <a:lnTo>
                  <a:pt x="219841" y="17542"/>
                </a:lnTo>
                <a:lnTo>
                  <a:pt x="208227" y="11960"/>
                </a:lnTo>
                <a:lnTo>
                  <a:pt x="195452" y="7365"/>
                </a:lnTo>
                <a:lnTo>
                  <a:pt x="179006" y="3418"/>
                </a:lnTo>
                <a:lnTo>
                  <a:pt x="166628" y="1531"/>
                </a:lnTo>
                <a:lnTo>
                  <a:pt x="153528" y="385"/>
                </a:lnTo>
                <a:lnTo>
                  <a:pt x="139700" y="0"/>
                </a:lnTo>
                <a:lnTo>
                  <a:pt x="132458" y="96"/>
                </a:lnTo>
                <a:lnTo>
                  <a:pt x="119393" y="790"/>
                </a:lnTo>
                <a:lnTo>
                  <a:pt x="106911" y="2155"/>
                </a:lnTo>
                <a:lnTo>
                  <a:pt x="94995" y="4190"/>
                </a:lnTo>
                <a:lnTo>
                  <a:pt x="81888" y="7158"/>
                </a:lnTo>
                <a:lnTo>
                  <a:pt x="69674" y="10603"/>
                </a:lnTo>
                <a:lnTo>
                  <a:pt x="58546" y="14477"/>
                </a:lnTo>
                <a:lnTo>
                  <a:pt x="42673" y="21274"/>
                </a:lnTo>
                <a:lnTo>
                  <a:pt x="32511" y="26797"/>
                </a:lnTo>
                <a:lnTo>
                  <a:pt x="20954" y="34289"/>
                </a:lnTo>
                <a:lnTo>
                  <a:pt x="13842" y="42290"/>
                </a:lnTo>
                <a:lnTo>
                  <a:pt x="10667" y="51053"/>
                </a:lnTo>
                <a:lnTo>
                  <a:pt x="10032" y="57785"/>
                </a:lnTo>
                <a:lnTo>
                  <a:pt x="9778" y="61468"/>
                </a:lnTo>
                <a:lnTo>
                  <a:pt x="9651" y="78359"/>
                </a:lnTo>
                <a:lnTo>
                  <a:pt x="9905" y="83820"/>
                </a:lnTo>
                <a:lnTo>
                  <a:pt x="10413" y="88137"/>
                </a:lnTo>
                <a:lnTo>
                  <a:pt x="10794" y="92328"/>
                </a:lnTo>
                <a:lnTo>
                  <a:pt x="11556" y="95631"/>
                </a:lnTo>
                <a:lnTo>
                  <a:pt x="12445" y="97789"/>
                </a:lnTo>
                <a:lnTo>
                  <a:pt x="14350" y="101600"/>
                </a:lnTo>
                <a:lnTo>
                  <a:pt x="17017" y="103124"/>
                </a:lnTo>
                <a:lnTo>
                  <a:pt x="20446" y="103505"/>
                </a:lnTo>
                <a:lnTo>
                  <a:pt x="23113" y="103505"/>
                </a:lnTo>
                <a:lnTo>
                  <a:pt x="27304" y="101726"/>
                </a:lnTo>
                <a:lnTo>
                  <a:pt x="33019" y="98171"/>
                </a:lnTo>
                <a:lnTo>
                  <a:pt x="38734" y="94614"/>
                </a:lnTo>
                <a:lnTo>
                  <a:pt x="45592" y="90805"/>
                </a:lnTo>
                <a:lnTo>
                  <a:pt x="53720" y="86613"/>
                </a:lnTo>
                <a:lnTo>
                  <a:pt x="57505" y="84778"/>
                </a:lnTo>
                <a:lnTo>
                  <a:pt x="68879" y="79844"/>
                </a:lnTo>
                <a:lnTo>
                  <a:pt x="81406" y="75184"/>
                </a:lnTo>
                <a:lnTo>
                  <a:pt x="88731" y="73067"/>
                </a:lnTo>
                <a:lnTo>
                  <a:pt x="101172" y="70837"/>
                </a:lnTo>
                <a:lnTo>
                  <a:pt x="114173" y="70103"/>
                </a:lnTo>
                <a:lnTo>
                  <a:pt x="116096" y="70120"/>
                </a:lnTo>
                <a:lnTo>
                  <a:pt x="129408" y="71268"/>
                </a:lnTo>
                <a:lnTo>
                  <a:pt x="140969" y="74168"/>
                </a:lnTo>
                <a:lnTo>
                  <a:pt x="148589" y="76962"/>
                </a:lnTo>
                <a:lnTo>
                  <a:pt x="154812" y="80772"/>
                </a:lnTo>
                <a:lnTo>
                  <a:pt x="159511" y="85598"/>
                </a:lnTo>
                <a:lnTo>
                  <a:pt x="164337" y="90424"/>
                </a:lnTo>
                <a:lnTo>
                  <a:pt x="168020" y="96138"/>
                </a:lnTo>
                <a:lnTo>
                  <a:pt x="170433" y="102743"/>
                </a:lnTo>
                <a:lnTo>
                  <a:pt x="172846" y="109220"/>
                </a:lnTo>
                <a:lnTo>
                  <a:pt x="174116" y="116205"/>
                </a:lnTo>
                <a:lnTo>
                  <a:pt x="174101" y="125101"/>
                </a:lnTo>
                <a:lnTo>
                  <a:pt x="172638" y="138078"/>
                </a:lnTo>
                <a:lnTo>
                  <a:pt x="168782" y="149860"/>
                </a:lnTo>
                <a:lnTo>
                  <a:pt x="162140" y="161015"/>
                </a:lnTo>
                <a:lnTo>
                  <a:pt x="153161" y="170180"/>
                </a:lnTo>
                <a:lnTo>
                  <a:pt x="140435" y="178250"/>
                </a:lnTo>
                <a:lnTo>
                  <a:pt x="127888" y="183007"/>
                </a:lnTo>
                <a:lnTo>
                  <a:pt x="119505" y="185132"/>
                </a:lnTo>
                <a:lnTo>
                  <a:pt x="107081" y="186967"/>
                </a:lnTo>
                <a:lnTo>
                  <a:pt x="93471" y="187578"/>
                </a:lnTo>
                <a:lnTo>
                  <a:pt x="52958" y="187578"/>
                </a:lnTo>
                <a:lnTo>
                  <a:pt x="48767" y="188975"/>
                </a:lnTo>
                <a:lnTo>
                  <a:pt x="45211" y="191388"/>
                </a:lnTo>
                <a:lnTo>
                  <a:pt x="42799" y="195834"/>
                </a:lnTo>
                <a:lnTo>
                  <a:pt x="41909" y="199009"/>
                </a:lnTo>
                <a:lnTo>
                  <a:pt x="41401" y="203200"/>
                </a:lnTo>
                <a:lnTo>
                  <a:pt x="40766" y="207263"/>
                </a:lnTo>
                <a:lnTo>
                  <a:pt x="40512" y="212598"/>
                </a:lnTo>
                <a:lnTo>
                  <a:pt x="40512" y="219075"/>
                </a:lnTo>
                <a:close/>
              </a:path>
            </a:pathLst>
          </a:custGeom>
          <a:solidFill>
            <a:srgbClr val="000000"/>
          </a:solidFill>
        </p:spPr>
        <p:txBody>
          <a:bodyPr wrap="square" lIns="0" tIns="0" rIns="0" bIns="0" rtlCol="0">
            <a:noAutofit/>
          </a:bodyPr>
          <a:lstStyle/>
          <a:p>
            <a:endParaRPr/>
          </a:p>
        </p:txBody>
      </p:sp>
      <p:sp>
        <p:nvSpPr>
          <p:cNvPr id="103" name="object 10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04" name="object 10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05" name="object 10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06" name="object 10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07" name="object 10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08" name="object 10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09" name="object 10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0" name="object 11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1" name="object 11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2" name="object 11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3" name="object 11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4" name="object 11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5" name="object 11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6" name="object 11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7" name="object 11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8" name="object 11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19" name="object 11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0" name="object 12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1" name="object 12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2" name="object 12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3" name="object 12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4" name="object 12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5" name="object 12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6" name="object 12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7" name="object 12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8" name="object 12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29" name="object 12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0" name="object 13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1" name="object 13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2" name="object 13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3" name="object 13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4" name="object 13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5" name="object 13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6" name="object 13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7" name="object 13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8" name="object 13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39" name="object 13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0" name="object 14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1" name="object 14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2" name="object 14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3" name="object 14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4" name="object 14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5" name="object 14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6" name="object 14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7" name="object 14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8" name="object 14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49" name="object 14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0" name="object 15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1" name="object 15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2" name="object 15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3" name="object 15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4" name="object 15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5" name="object 15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6" name="object 15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7" name="object 15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8" name="object 15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9" name="object 15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0" name="object 16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1" name="object 16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2" name="object 16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3" name="object 16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4" name="object 164"/>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5" name="object 165"/>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6" name="object 166"/>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7" name="object 167"/>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8" name="object 168"/>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69" name="object 169"/>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70" name="object 170"/>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71" name="object 171"/>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72" name="object 172"/>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73" name="object 173"/>
          <p:cNvSpPr/>
          <p:nvPr/>
        </p:nvSpPr>
        <p:spPr>
          <a:xfrm>
            <a:off x="10532236" y="2564385"/>
            <a:ext cx="320040" cy="479171"/>
          </a:xfrm>
          <a:prstGeom prst="rect">
            <a:avLst/>
          </a:prstGeom>
          <a:blipFill>
            <a:blip r:embed="rId16" cstate="print"/>
            <a:stretch>
              <a:fillRect/>
            </a:stretch>
          </a:blipFill>
        </p:spPr>
        <p:txBody>
          <a:bodyPr wrap="square" lIns="0" tIns="0" rIns="0" bIns="0" rtlCol="0">
            <a:noAutofit/>
          </a:bodyPr>
          <a:lstStyle/>
          <a:p>
            <a:endParaRPr/>
          </a:p>
        </p:txBody>
      </p:sp>
      <p:sp>
        <p:nvSpPr>
          <p:cNvPr id="15" name="object 15"/>
          <p:cNvSpPr/>
          <p:nvPr/>
        </p:nvSpPr>
        <p:spPr>
          <a:xfrm>
            <a:off x="9753600" y="4724400"/>
            <a:ext cx="1243583" cy="1100328"/>
          </a:xfrm>
          <a:prstGeom prst="rect">
            <a:avLst/>
          </a:prstGeom>
          <a:blipFill>
            <a:blip r:embed="rId17" cstate="print"/>
            <a:stretch>
              <a:fillRect/>
            </a:stretch>
          </a:blipFill>
        </p:spPr>
        <p:txBody>
          <a:bodyPr wrap="square" lIns="0" tIns="0" rIns="0" bIns="0" rtlCol="0">
            <a:noAutofit/>
          </a:bodyPr>
          <a:lstStyle/>
          <a:p>
            <a:endParaRPr/>
          </a:p>
        </p:txBody>
      </p:sp>
      <p:sp>
        <p:nvSpPr>
          <p:cNvPr id="16" name="object 16"/>
          <p:cNvSpPr/>
          <p:nvPr/>
        </p:nvSpPr>
        <p:spPr>
          <a:xfrm>
            <a:off x="10101071" y="4724400"/>
            <a:ext cx="1051559" cy="1100328"/>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10226167" y="5176012"/>
            <a:ext cx="321437" cy="437362"/>
          </a:xfrm>
          <a:custGeom>
            <a:avLst/>
            <a:gdLst/>
            <a:ahLst/>
            <a:cxnLst/>
            <a:rect l="l" t="t" r="r" b="b"/>
            <a:pathLst>
              <a:path w="321437" h="437362">
                <a:moveTo>
                  <a:pt x="212217" y="437083"/>
                </a:moveTo>
                <a:lnTo>
                  <a:pt x="218948" y="437362"/>
                </a:lnTo>
                <a:lnTo>
                  <a:pt x="235458" y="437362"/>
                </a:lnTo>
                <a:lnTo>
                  <a:pt x="242443" y="437083"/>
                </a:lnTo>
                <a:lnTo>
                  <a:pt x="247776" y="436524"/>
                </a:lnTo>
                <a:lnTo>
                  <a:pt x="253111" y="435965"/>
                </a:lnTo>
                <a:lnTo>
                  <a:pt x="257428" y="435127"/>
                </a:lnTo>
                <a:lnTo>
                  <a:pt x="260858" y="434009"/>
                </a:lnTo>
                <a:lnTo>
                  <a:pt x="264160" y="432904"/>
                </a:lnTo>
                <a:lnTo>
                  <a:pt x="269240" y="428155"/>
                </a:lnTo>
                <a:lnTo>
                  <a:pt x="269875" y="423964"/>
                </a:lnTo>
                <a:lnTo>
                  <a:pt x="269875" y="345566"/>
                </a:lnTo>
                <a:lnTo>
                  <a:pt x="312420" y="345566"/>
                </a:lnTo>
                <a:lnTo>
                  <a:pt x="315595" y="342645"/>
                </a:lnTo>
                <a:lnTo>
                  <a:pt x="317881" y="336676"/>
                </a:lnTo>
                <a:lnTo>
                  <a:pt x="318085" y="336166"/>
                </a:lnTo>
                <a:lnTo>
                  <a:pt x="320613" y="325444"/>
                </a:lnTo>
                <a:lnTo>
                  <a:pt x="321437" y="310768"/>
                </a:lnTo>
                <a:lnTo>
                  <a:pt x="321413" y="307836"/>
                </a:lnTo>
                <a:lnTo>
                  <a:pt x="320328" y="293343"/>
                </a:lnTo>
                <a:lnTo>
                  <a:pt x="317626" y="283463"/>
                </a:lnTo>
                <a:lnTo>
                  <a:pt x="315087" y="278002"/>
                </a:lnTo>
                <a:lnTo>
                  <a:pt x="311912" y="275335"/>
                </a:lnTo>
                <a:lnTo>
                  <a:pt x="269875" y="275335"/>
                </a:lnTo>
                <a:lnTo>
                  <a:pt x="269875" y="14477"/>
                </a:lnTo>
                <a:lnTo>
                  <a:pt x="268732" y="9905"/>
                </a:lnTo>
                <a:lnTo>
                  <a:pt x="264287" y="6222"/>
                </a:lnTo>
                <a:lnTo>
                  <a:pt x="260731" y="4825"/>
                </a:lnTo>
                <a:lnTo>
                  <a:pt x="256032" y="3555"/>
                </a:lnTo>
                <a:lnTo>
                  <a:pt x="251206" y="2285"/>
                </a:lnTo>
                <a:lnTo>
                  <a:pt x="244728" y="1396"/>
                </a:lnTo>
                <a:lnTo>
                  <a:pt x="236727" y="888"/>
                </a:lnTo>
                <a:lnTo>
                  <a:pt x="233592" y="665"/>
                </a:lnTo>
                <a:lnTo>
                  <a:pt x="221553" y="155"/>
                </a:lnTo>
                <a:lnTo>
                  <a:pt x="207645" y="0"/>
                </a:lnTo>
                <a:lnTo>
                  <a:pt x="205997" y="2"/>
                </a:lnTo>
                <a:lnTo>
                  <a:pt x="192356" y="211"/>
                </a:lnTo>
                <a:lnTo>
                  <a:pt x="180848" y="761"/>
                </a:lnTo>
                <a:lnTo>
                  <a:pt x="173482" y="1142"/>
                </a:lnTo>
                <a:lnTo>
                  <a:pt x="184531" y="76072"/>
                </a:lnTo>
                <a:lnTo>
                  <a:pt x="185166" y="76072"/>
                </a:lnTo>
                <a:lnTo>
                  <a:pt x="185166" y="275335"/>
                </a:lnTo>
                <a:lnTo>
                  <a:pt x="70358" y="275335"/>
                </a:lnTo>
                <a:lnTo>
                  <a:pt x="145669" y="11810"/>
                </a:lnTo>
                <a:lnTo>
                  <a:pt x="11049" y="249173"/>
                </a:lnTo>
                <a:lnTo>
                  <a:pt x="8763" y="253364"/>
                </a:lnTo>
                <a:lnTo>
                  <a:pt x="6985" y="257428"/>
                </a:lnTo>
                <a:lnTo>
                  <a:pt x="5461" y="261238"/>
                </a:lnTo>
                <a:lnTo>
                  <a:pt x="4064" y="265048"/>
                </a:lnTo>
                <a:lnTo>
                  <a:pt x="2921" y="268985"/>
                </a:lnTo>
                <a:lnTo>
                  <a:pt x="2159" y="273303"/>
                </a:lnTo>
                <a:lnTo>
                  <a:pt x="1397" y="277494"/>
                </a:lnTo>
                <a:lnTo>
                  <a:pt x="762" y="282320"/>
                </a:lnTo>
                <a:lnTo>
                  <a:pt x="508" y="287527"/>
                </a:lnTo>
                <a:lnTo>
                  <a:pt x="126" y="292734"/>
                </a:lnTo>
                <a:lnTo>
                  <a:pt x="0" y="314832"/>
                </a:lnTo>
                <a:lnTo>
                  <a:pt x="381" y="321817"/>
                </a:lnTo>
                <a:lnTo>
                  <a:pt x="1143" y="327024"/>
                </a:lnTo>
                <a:lnTo>
                  <a:pt x="1904" y="332231"/>
                </a:lnTo>
                <a:lnTo>
                  <a:pt x="3175" y="336295"/>
                </a:lnTo>
                <a:lnTo>
                  <a:pt x="4825" y="339089"/>
                </a:lnTo>
                <a:lnTo>
                  <a:pt x="6476" y="341883"/>
                </a:lnTo>
                <a:lnTo>
                  <a:pt x="8509" y="343661"/>
                </a:lnTo>
                <a:lnTo>
                  <a:pt x="13462" y="345185"/>
                </a:lnTo>
                <a:lnTo>
                  <a:pt x="16256" y="345566"/>
                </a:lnTo>
                <a:lnTo>
                  <a:pt x="185166" y="345566"/>
                </a:lnTo>
                <a:lnTo>
                  <a:pt x="185166" y="426199"/>
                </a:lnTo>
                <a:lnTo>
                  <a:pt x="186944" y="429831"/>
                </a:lnTo>
                <a:lnTo>
                  <a:pt x="190500" y="432904"/>
                </a:lnTo>
                <a:lnTo>
                  <a:pt x="193675" y="434009"/>
                </a:lnTo>
                <a:lnTo>
                  <a:pt x="196976" y="435127"/>
                </a:lnTo>
                <a:lnTo>
                  <a:pt x="201295" y="435965"/>
                </a:lnTo>
                <a:lnTo>
                  <a:pt x="206756" y="436524"/>
                </a:lnTo>
                <a:lnTo>
                  <a:pt x="212217" y="437083"/>
                </a:lnTo>
                <a:close/>
              </a:path>
              <a:path w="321437" h="437362">
                <a:moveTo>
                  <a:pt x="184531" y="76072"/>
                </a:moveTo>
                <a:lnTo>
                  <a:pt x="173482" y="1142"/>
                </a:lnTo>
                <a:lnTo>
                  <a:pt x="167386" y="1904"/>
                </a:lnTo>
                <a:lnTo>
                  <a:pt x="162560" y="2920"/>
                </a:lnTo>
                <a:lnTo>
                  <a:pt x="157734" y="3936"/>
                </a:lnTo>
                <a:lnTo>
                  <a:pt x="154050" y="5079"/>
                </a:lnTo>
                <a:lnTo>
                  <a:pt x="151384" y="6603"/>
                </a:lnTo>
                <a:lnTo>
                  <a:pt x="148717" y="8000"/>
                </a:lnTo>
                <a:lnTo>
                  <a:pt x="145669" y="11810"/>
                </a:lnTo>
                <a:lnTo>
                  <a:pt x="70358" y="275335"/>
                </a:lnTo>
                <a:lnTo>
                  <a:pt x="184531" y="76072"/>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19" name="object 19"/>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0" name="object 20"/>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1" name="object 21"/>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2" name="object 22"/>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3" name="object 23"/>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4" name="object 24"/>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5" name="object 25"/>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6" name="object 26"/>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7" name="object 27"/>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8" name="object 28"/>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29" name="object 29"/>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0" name="object 30"/>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1" name="object 31"/>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2" name="object 32"/>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3" name="object 33"/>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4" name="object 34"/>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5" name="object 35"/>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6" name="object 36"/>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7" name="object 37"/>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8" name="object 38"/>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39" name="object 39"/>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0" name="object 40"/>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1" name="object 41"/>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2" name="object 42"/>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3" name="object 43"/>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4" name="object 44"/>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5" name="object 45"/>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6" name="object 46"/>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7" name="object 47"/>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8" name="object 48"/>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49" name="object 49"/>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50" name="object 50"/>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51" name="object 51"/>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52" name="object 52"/>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53" name="object 53"/>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54" name="object 54"/>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55" name="object 55"/>
          <p:cNvSpPr/>
          <p:nvPr/>
        </p:nvSpPr>
        <p:spPr>
          <a:xfrm>
            <a:off x="10211053" y="5161027"/>
            <a:ext cx="351916" cy="467677"/>
          </a:xfrm>
          <a:prstGeom prst="rect">
            <a:avLst/>
          </a:prstGeom>
          <a:blipFill>
            <a:blip r:embed="rId18" cstate="print"/>
            <a:stretch>
              <a:fillRect/>
            </a:stretch>
          </a:blipFill>
        </p:spPr>
        <p:txBody>
          <a:bodyPr wrap="square" lIns="0" tIns="0" rIns="0" bIns="0" rtlCol="0">
            <a:noAutofit/>
          </a:bodyPr>
          <a:lstStyle/>
          <a:p>
            <a:endParaRPr/>
          </a:p>
        </p:txBody>
      </p:sp>
      <p:sp>
        <p:nvSpPr>
          <p:cNvPr id="14" name="object 14"/>
          <p:cNvSpPr txBox="1"/>
          <p:nvPr/>
        </p:nvSpPr>
        <p:spPr>
          <a:xfrm>
            <a:off x="2886862" y="592226"/>
            <a:ext cx="7991913" cy="956538"/>
          </a:xfrm>
          <a:prstGeom prst="rect">
            <a:avLst/>
          </a:prstGeom>
        </p:spPr>
        <p:txBody>
          <a:bodyPr wrap="square" lIns="0" tIns="0" rIns="0" bIns="0" rtlCol="0">
            <a:noAutofit/>
          </a:bodyPr>
          <a:lstStyle/>
          <a:p>
            <a:pPr marL="12700">
              <a:lnSpc>
                <a:spcPts val="4180"/>
              </a:lnSpc>
              <a:spcBef>
                <a:spcPts val="209"/>
              </a:spcBef>
            </a:pPr>
            <a:r>
              <a:rPr sz="6000" spc="-79" baseline="3413" dirty="0">
                <a:latin typeface="Calibri"/>
                <a:cs typeface="Calibri"/>
              </a:rPr>
              <a:t>P</a:t>
            </a:r>
            <a:r>
              <a:rPr sz="6000" baseline="3413" dirty="0">
                <a:latin typeface="Calibri"/>
                <a:cs typeface="Calibri"/>
              </a:rPr>
              <a:t>e</a:t>
            </a:r>
            <a:r>
              <a:rPr sz="6000" spc="-125" baseline="3413" dirty="0">
                <a:latin typeface="Calibri"/>
                <a:cs typeface="Calibri"/>
              </a:rPr>
              <a:t>k</a:t>
            </a:r>
            <a:r>
              <a:rPr sz="6000" baseline="3413" dirty="0">
                <a:latin typeface="Calibri"/>
                <a:cs typeface="Calibri"/>
              </a:rPr>
              <a:t>e</a:t>
            </a:r>
            <a:r>
              <a:rPr sz="6000" spc="-9" baseline="3413" dirty="0">
                <a:latin typeface="Calibri"/>
                <a:cs typeface="Calibri"/>
              </a:rPr>
              <a:t>r</a:t>
            </a:r>
            <a:r>
              <a:rPr sz="6000" baseline="3413" dirty="0">
                <a:latin typeface="Calibri"/>
                <a:cs typeface="Calibri"/>
              </a:rPr>
              <a:t>jaan</a:t>
            </a:r>
            <a:r>
              <a:rPr sz="6000" spc="-84" baseline="3413" dirty="0">
                <a:latin typeface="Calibri"/>
                <a:cs typeface="Calibri"/>
              </a:rPr>
              <a:t> </a:t>
            </a:r>
            <a:r>
              <a:rPr sz="6000" spc="4" baseline="3413" dirty="0">
                <a:latin typeface="Calibri"/>
                <a:cs typeface="Calibri"/>
              </a:rPr>
              <a:t>d</a:t>
            </a:r>
            <a:r>
              <a:rPr sz="6000" baseline="3413" dirty="0">
                <a:latin typeface="Calibri"/>
                <a:cs typeface="Calibri"/>
              </a:rPr>
              <a:t>i</a:t>
            </a:r>
            <a:r>
              <a:rPr sz="6000" spc="-25" baseline="3413" dirty="0">
                <a:latin typeface="Calibri"/>
                <a:cs typeface="Calibri"/>
              </a:rPr>
              <a:t> </a:t>
            </a:r>
            <a:r>
              <a:rPr sz="6000" baseline="3413" dirty="0">
                <a:latin typeface="Calibri"/>
                <a:cs typeface="Calibri"/>
              </a:rPr>
              <a:t>Bidang</a:t>
            </a:r>
            <a:r>
              <a:rPr sz="6000" spc="-24" baseline="3413" dirty="0">
                <a:latin typeface="Calibri"/>
                <a:cs typeface="Calibri"/>
              </a:rPr>
              <a:t> </a:t>
            </a:r>
            <a:r>
              <a:rPr sz="6000" baseline="3413" dirty="0">
                <a:latin typeface="Calibri"/>
                <a:cs typeface="Calibri"/>
              </a:rPr>
              <a:t>TI Seba</a:t>
            </a:r>
            <a:r>
              <a:rPr sz="6000" spc="-54" baseline="3413" dirty="0">
                <a:latin typeface="Calibri"/>
                <a:cs typeface="Calibri"/>
              </a:rPr>
              <a:t>g</a:t>
            </a:r>
            <a:r>
              <a:rPr sz="6000" baseline="3413" dirty="0">
                <a:latin typeface="Calibri"/>
                <a:cs typeface="Calibri"/>
              </a:rPr>
              <a:t>ai</a:t>
            </a:r>
            <a:r>
              <a:rPr sz="6000" spc="-69" baseline="3413" dirty="0">
                <a:latin typeface="Calibri"/>
                <a:cs typeface="Calibri"/>
              </a:rPr>
              <a:t> </a:t>
            </a:r>
            <a:r>
              <a:rPr sz="6000" baseline="3413" dirty="0">
                <a:latin typeface="Calibri"/>
                <a:cs typeface="Calibri"/>
              </a:rPr>
              <a:t>P</a:t>
            </a:r>
            <a:r>
              <a:rPr sz="6000" spc="-84" baseline="3413" dirty="0">
                <a:latin typeface="Calibri"/>
                <a:cs typeface="Calibri"/>
              </a:rPr>
              <a:t>r</a:t>
            </a:r>
            <a:r>
              <a:rPr sz="6000" baseline="3413" dirty="0">
                <a:latin typeface="Calibri"/>
                <a:cs typeface="Calibri"/>
              </a:rPr>
              <a:t>o</a:t>
            </a:r>
            <a:r>
              <a:rPr sz="6000" spc="-100" baseline="3413" dirty="0">
                <a:latin typeface="Calibri"/>
                <a:cs typeface="Calibri"/>
              </a:rPr>
              <a:t>f</a:t>
            </a:r>
            <a:r>
              <a:rPr sz="6000" baseline="3413" dirty="0">
                <a:latin typeface="Calibri"/>
                <a:cs typeface="Calibri"/>
              </a:rPr>
              <a:t>e</a:t>
            </a:r>
            <a:r>
              <a:rPr sz="6000" spc="-9" baseline="3413" dirty="0">
                <a:latin typeface="Calibri"/>
                <a:cs typeface="Calibri"/>
              </a:rPr>
              <a:t>s</a:t>
            </a:r>
            <a:r>
              <a:rPr sz="6000" spc="-4" baseline="3413" dirty="0">
                <a:latin typeface="Calibri"/>
                <a:cs typeface="Calibri"/>
              </a:rPr>
              <a:t>i</a:t>
            </a:r>
            <a:r>
              <a:rPr sz="6000" baseline="3413" dirty="0">
                <a:latin typeface="Calibri"/>
                <a:cs typeface="Calibri"/>
              </a:rPr>
              <a:t>:</a:t>
            </a:r>
            <a:endParaRPr sz="4000" dirty="0">
              <a:latin typeface="Calibri"/>
              <a:cs typeface="Calibri"/>
            </a:endParaRPr>
          </a:p>
          <a:p>
            <a:pPr marL="201066" marR="76398">
              <a:lnSpc>
                <a:spcPct val="101725"/>
              </a:lnSpc>
              <a:spcBef>
                <a:spcPts val="638"/>
              </a:spcBef>
            </a:pPr>
            <a:r>
              <a:rPr sz="2000" spc="-44" dirty="0">
                <a:latin typeface="Calibri"/>
                <a:cs typeface="Calibri"/>
              </a:rPr>
              <a:t>P</a:t>
            </a:r>
            <a:r>
              <a:rPr sz="2000" spc="-4" dirty="0">
                <a:latin typeface="Calibri"/>
                <a:cs typeface="Calibri"/>
              </a:rPr>
              <a:t>e</a:t>
            </a:r>
            <a:r>
              <a:rPr sz="2000" spc="-64" dirty="0">
                <a:latin typeface="Calibri"/>
                <a:cs typeface="Calibri"/>
              </a:rPr>
              <a:t>k</a:t>
            </a:r>
            <a:r>
              <a:rPr sz="2000" spc="-4" dirty="0">
                <a:latin typeface="Calibri"/>
                <a:cs typeface="Calibri"/>
              </a:rPr>
              <a:t>e</a:t>
            </a:r>
            <a:r>
              <a:rPr sz="2000" dirty="0">
                <a:latin typeface="Calibri"/>
                <a:cs typeface="Calibri"/>
              </a:rPr>
              <a:t>rj</a:t>
            </a:r>
            <a:r>
              <a:rPr sz="2000" spc="9" dirty="0">
                <a:latin typeface="Calibri"/>
                <a:cs typeface="Calibri"/>
              </a:rPr>
              <a:t>a</a:t>
            </a:r>
            <a:r>
              <a:rPr sz="2000" dirty="0">
                <a:latin typeface="Calibri"/>
                <a:cs typeface="Calibri"/>
              </a:rPr>
              <a:t>an</a:t>
            </a:r>
            <a:r>
              <a:rPr sz="2000" spc="-30" dirty="0">
                <a:latin typeface="Calibri"/>
                <a:cs typeface="Calibri"/>
              </a:rPr>
              <a:t> </a:t>
            </a:r>
            <a:r>
              <a:rPr sz="2000" spc="9" dirty="0">
                <a:latin typeface="Calibri"/>
                <a:cs typeface="Calibri"/>
              </a:rPr>
              <a:t>d</a:t>
            </a:r>
            <a:r>
              <a:rPr sz="2000" dirty="0">
                <a:latin typeface="Calibri"/>
                <a:cs typeface="Calibri"/>
              </a:rPr>
              <a:t>i</a:t>
            </a:r>
            <a:r>
              <a:rPr sz="2000" spc="-15" dirty="0">
                <a:latin typeface="Calibri"/>
                <a:cs typeface="Calibri"/>
              </a:rPr>
              <a:t> </a:t>
            </a:r>
            <a:r>
              <a:rPr sz="2000" spc="4" dirty="0">
                <a:latin typeface="Calibri"/>
                <a:cs typeface="Calibri"/>
              </a:rPr>
              <a:t>b</a:t>
            </a:r>
            <a:r>
              <a:rPr sz="2000" dirty="0">
                <a:latin typeface="Calibri"/>
                <a:cs typeface="Calibri"/>
              </a:rPr>
              <a:t>i</a:t>
            </a:r>
            <a:r>
              <a:rPr sz="2000" spc="4" dirty="0">
                <a:latin typeface="Calibri"/>
                <a:cs typeface="Calibri"/>
              </a:rPr>
              <a:t>d</a:t>
            </a:r>
            <a:r>
              <a:rPr sz="2000" dirty="0">
                <a:latin typeface="Calibri"/>
                <a:cs typeface="Calibri"/>
              </a:rPr>
              <a:t>a</a:t>
            </a:r>
            <a:r>
              <a:rPr sz="2000" spc="14" dirty="0">
                <a:latin typeface="Calibri"/>
                <a:cs typeface="Calibri"/>
              </a:rPr>
              <a:t>n</a:t>
            </a:r>
            <a:r>
              <a:rPr sz="2000" dirty="0">
                <a:latin typeface="Calibri"/>
                <a:cs typeface="Calibri"/>
              </a:rPr>
              <a:t>g</a:t>
            </a:r>
            <a:r>
              <a:rPr sz="2000" spc="-69" dirty="0">
                <a:latin typeface="Calibri"/>
                <a:cs typeface="Calibri"/>
              </a:rPr>
              <a:t> </a:t>
            </a:r>
            <a:r>
              <a:rPr sz="2000" spc="-19" dirty="0">
                <a:latin typeface="Calibri"/>
                <a:cs typeface="Calibri"/>
              </a:rPr>
              <a:t>t</a:t>
            </a:r>
            <a:r>
              <a:rPr sz="2000" spc="-4" dirty="0">
                <a:latin typeface="Calibri"/>
                <a:cs typeface="Calibri"/>
              </a:rPr>
              <a:t>e</a:t>
            </a:r>
            <a:r>
              <a:rPr sz="2000" dirty="0">
                <a:latin typeface="Calibri"/>
                <a:cs typeface="Calibri"/>
              </a:rPr>
              <a:t>k</a:t>
            </a:r>
            <a:r>
              <a:rPr sz="2000" spc="14" dirty="0">
                <a:latin typeface="Calibri"/>
                <a:cs typeface="Calibri"/>
              </a:rPr>
              <a:t>n</a:t>
            </a:r>
            <a:r>
              <a:rPr sz="2000" spc="4" dirty="0">
                <a:latin typeface="Calibri"/>
                <a:cs typeface="Calibri"/>
              </a:rPr>
              <a:t>o</a:t>
            </a:r>
            <a:r>
              <a:rPr sz="2000" dirty="0">
                <a:latin typeface="Calibri"/>
                <a:cs typeface="Calibri"/>
              </a:rPr>
              <a:t>logi</a:t>
            </a:r>
            <a:r>
              <a:rPr sz="2000" spc="-40" dirty="0">
                <a:latin typeface="Calibri"/>
                <a:cs typeface="Calibri"/>
              </a:rPr>
              <a:t> </a:t>
            </a:r>
            <a:r>
              <a:rPr sz="2000" dirty="0">
                <a:latin typeface="Calibri"/>
                <a:cs typeface="Calibri"/>
              </a:rPr>
              <a:t>i</a:t>
            </a:r>
            <a:r>
              <a:rPr sz="2000" spc="4" dirty="0">
                <a:latin typeface="Calibri"/>
                <a:cs typeface="Calibri"/>
              </a:rPr>
              <a:t>n</a:t>
            </a:r>
            <a:r>
              <a:rPr sz="2000" spc="-54" dirty="0">
                <a:latin typeface="Calibri"/>
                <a:cs typeface="Calibri"/>
              </a:rPr>
              <a:t>f</a:t>
            </a:r>
            <a:r>
              <a:rPr sz="2000" spc="4" dirty="0">
                <a:latin typeface="Calibri"/>
                <a:cs typeface="Calibri"/>
              </a:rPr>
              <a:t>o</a:t>
            </a:r>
            <a:r>
              <a:rPr sz="2000" dirty="0">
                <a:latin typeface="Calibri"/>
                <a:cs typeface="Calibri"/>
              </a:rPr>
              <a:t>r</a:t>
            </a:r>
            <a:r>
              <a:rPr sz="2000" spc="-4" dirty="0">
                <a:latin typeface="Calibri"/>
                <a:cs typeface="Calibri"/>
              </a:rPr>
              <a:t>m</a:t>
            </a:r>
            <a:r>
              <a:rPr sz="2000" dirty="0">
                <a:latin typeface="Calibri"/>
                <a:cs typeface="Calibri"/>
              </a:rPr>
              <a:t>asi</a:t>
            </a:r>
            <a:r>
              <a:rPr sz="2000" spc="-46" dirty="0">
                <a:latin typeface="Calibri"/>
                <a:cs typeface="Calibri"/>
              </a:rPr>
              <a:t> </a:t>
            </a:r>
            <a:r>
              <a:rPr sz="2000" spc="-9" dirty="0">
                <a:latin typeface="Calibri"/>
                <a:cs typeface="Calibri"/>
              </a:rPr>
              <a:t>s</a:t>
            </a:r>
            <a:r>
              <a:rPr sz="2000" spc="-4" dirty="0">
                <a:latin typeface="Calibri"/>
                <a:cs typeface="Calibri"/>
              </a:rPr>
              <a:t>e</a:t>
            </a:r>
            <a:r>
              <a:rPr sz="2000" dirty="0">
                <a:latin typeface="Calibri"/>
                <a:cs typeface="Calibri"/>
              </a:rPr>
              <a:t>ti</a:t>
            </a:r>
            <a:r>
              <a:rPr sz="2000" spc="9" dirty="0">
                <a:latin typeface="Calibri"/>
                <a:cs typeface="Calibri"/>
              </a:rPr>
              <a:t>d</a:t>
            </a:r>
            <a:r>
              <a:rPr sz="2000" dirty="0">
                <a:latin typeface="Calibri"/>
                <a:cs typeface="Calibri"/>
              </a:rPr>
              <a:t>a</a:t>
            </a:r>
            <a:r>
              <a:rPr sz="2000" spc="9" dirty="0">
                <a:latin typeface="Calibri"/>
                <a:cs typeface="Calibri"/>
              </a:rPr>
              <a:t>k</a:t>
            </a:r>
            <a:r>
              <a:rPr sz="2000" spc="-39" dirty="0">
                <a:latin typeface="Calibri"/>
                <a:cs typeface="Calibri"/>
              </a:rPr>
              <a:t>n</a:t>
            </a:r>
            <a:r>
              <a:rPr sz="2000" spc="-14" dirty="0">
                <a:latin typeface="Calibri"/>
                <a:cs typeface="Calibri"/>
              </a:rPr>
              <a:t>y</a:t>
            </a:r>
            <a:r>
              <a:rPr sz="2000" dirty="0">
                <a:latin typeface="Calibri"/>
                <a:cs typeface="Calibri"/>
              </a:rPr>
              <a:t>a</a:t>
            </a:r>
            <a:r>
              <a:rPr sz="2000" spc="-47" dirty="0">
                <a:latin typeface="Calibri"/>
                <a:cs typeface="Calibri"/>
              </a:rPr>
              <a:t> </a:t>
            </a:r>
            <a:r>
              <a:rPr sz="2000" spc="-19" dirty="0">
                <a:latin typeface="Calibri"/>
                <a:cs typeface="Calibri"/>
              </a:rPr>
              <a:t>t</a:t>
            </a:r>
            <a:r>
              <a:rPr sz="2000" spc="-4" dirty="0">
                <a:latin typeface="Calibri"/>
                <a:cs typeface="Calibri"/>
              </a:rPr>
              <a:t>e</a:t>
            </a:r>
            <a:r>
              <a:rPr sz="2000" dirty="0">
                <a:latin typeface="Calibri"/>
                <a:cs typeface="Calibri"/>
              </a:rPr>
              <a:t>r</a:t>
            </a:r>
            <a:r>
              <a:rPr sz="2000" spc="9" dirty="0">
                <a:latin typeface="Calibri"/>
                <a:cs typeface="Calibri"/>
              </a:rPr>
              <a:t>b</a:t>
            </a:r>
            <a:r>
              <a:rPr sz="2000" dirty="0">
                <a:latin typeface="Calibri"/>
                <a:cs typeface="Calibri"/>
              </a:rPr>
              <a:t>agi</a:t>
            </a:r>
            <a:r>
              <a:rPr sz="2000" spc="-22" dirty="0">
                <a:latin typeface="Calibri"/>
                <a:cs typeface="Calibri"/>
              </a:rPr>
              <a:t> </a:t>
            </a:r>
            <a:r>
              <a:rPr sz="2000" spc="4" dirty="0">
                <a:latin typeface="Calibri"/>
                <a:cs typeface="Calibri"/>
              </a:rPr>
              <a:t>d</a:t>
            </a:r>
            <a:r>
              <a:rPr sz="2000" dirty="0">
                <a:latin typeface="Calibri"/>
                <a:cs typeface="Calibri"/>
              </a:rPr>
              <a:t>al</a:t>
            </a:r>
            <a:r>
              <a:rPr sz="2000" spc="9" dirty="0">
                <a:latin typeface="Calibri"/>
                <a:cs typeface="Calibri"/>
              </a:rPr>
              <a:t>a</a:t>
            </a:r>
            <a:r>
              <a:rPr sz="2000" dirty="0">
                <a:latin typeface="Calibri"/>
                <a:cs typeface="Calibri"/>
              </a:rPr>
              <a:t>m</a:t>
            </a:r>
            <a:r>
              <a:rPr sz="2000" spc="-20" dirty="0">
                <a:latin typeface="Calibri"/>
                <a:cs typeface="Calibri"/>
              </a:rPr>
              <a:t> </a:t>
            </a:r>
            <a:r>
              <a:rPr sz="2000" dirty="0">
                <a:latin typeface="Calibri"/>
                <a:cs typeface="Calibri"/>
              </a:rPr>
              <a:t>4</a:t>
            </a:r>
          </a:p>
        </p:txBody>
      </p:sp>
      <p:sp>
        <p:nvSpPr>
          <p:cNvPr id="13" name="object 13"/>
          <p:cNvSpPr txBox="1"/>
          <p:nvPr/>
        </p:nvSpPr>
        <p:spPr>
          <a:xfrm>
            <a:off x="2730803" y="1255122"/>
            <a:ext cx="151892" cy="278384"/>
          </a:xfrm>
          <a:prstGeom prst="rect">
            <a:avLst/>
          </a:prstGeom>
        </p:spPr>
        <p:txBody>
          <a:bodyPr wrap="square" lIns="0" tIns="0" rIns="0" bIns="0" rtlCol="0">
            <a:noAutofit/>
          </a:bodyPr>
          <a:lstStyle/>
          <a:p>
            <a:pPr marL="12700">
              <a:lnSpc>
                <a:spcPts val="2140"/>
              </a:lnSpc>
              <a:spcBef>
                <a:spcPts val="107"/>
              </a:spcBef>
            </a:pPr>
            <a:r>
              <a:rPr sz="2000" dirty="0">
                <a:latin typeface="Arial"/>
                <a:cs typeface="Arial"/>
              </a:rPr>
              <a:t>•</a:t>
            </a:r>
            <a:endParaRPr sz="2000">
              <a:latin typeface="Arial"/>
              <a:cs typeface="Arial"/>
            </a:endParaRPr>
          </a:p>
        </p:txBody>
      </p:sp>
      <p:sp>
        <p:nvSpPr>
          <p:cNvPr id="12" name="object 12"/>
          <p:cNvSpPr txBox="1"/>
          <p:nvPr/>
        </p:nvSpPr>
        <p:spPr>
          <a:xfrm>
            <a:off x="3075228" y="1575206"/>
            <a:ext cx="1763617" cy="278688"/>
          </a:xfrm>
          <a:prstGeom prst="rect">
            <a:avLst/>
          </a:prstGeom>
        </p:spPr>
        <p:txBody>
          <a:bodyPr wrap="square" lIns="0" tIns="0" rIns="0" bIns="0" rtlCol="0">
            <a:noAutofit/>
          </a:bodyPr>
          <a:lstStyle/>
          <a:p>
            <a:pPr marL="12700">
              <a:lnSpc>
                <a:spcPts val="2135"/>
              </a:lnSpc>
              <a:spcBef>
                <a:spcPts val="106"/>
              </a:spcBef>
            </a:pPr>
            <a:r>
              <a:rPr sz="3000" spc="-64" baseline="2730" dirty="0">
                <a:latin typeface="Calibri"/>
                <a:cs typeface="Calibri"/>
              </a:rPr>
              <a:t>k</a:t>
            </a:r>
            <a:r>
              <a:rPr sz="3000" spc="-9" baseline="2730" dirty="0">
                <a:latin typeface="Calibri"/>
                <a:cs typeface="Calibri"/>
              </a:rPr>
              <a:t>e</a:t>
            </a:r>
            <a:r>
              <a:rPr sz="3000" baseline="2730" dirty="0">
                <a:latin typeface="Calibri"/>
                <a:cs typeface="Calibri"/>
              </a:rPr>
              <a:t>lo</a:t>
            </a:r>
            <a:r>
              <a:rPr sz="3000" spc="-4" baseline="2730" dirty="0">
                <a:latin typeface="Calibri"/>
                <a:cs typeface="Calibri"/>
              </a:rPr>
              <a:t>m</a:t>
            </a:r>
            <a:r>
              <a:rPr sz="3000" spc="4" baseline="2730" dirty="0">
                <a:latin typeface="Calibri"/>
                <a:cs typeface="Calibri"/>
              </a:rPr>
              <a:t>p</a:t>
            </a:r>
            <a:r>
              <a:rPr sz="3000" baseline="2730" dirty="0">
                <a:latin typeface="Calibri"/>
                <a:cs typeface="Calibri"/>
              </a:rPr>
              <a:t>ok</a:t>
            </a:r>
            <a:r>
              <a:rPr sz="3000" spc="-60" baseline="2730" dirty="0">
                <a:latin typeface="Calibri"/>
                <a:cs typeface="Calibri"/>
              </a:rPr>
              <a:t> </a:t>
            </a:r>
            <a:r>
              <a:rPr sz="3000" spc="-9" baseline="2730" dirty="0">
                <a:latin typeface="Calibri"/>
                <a:cs typeface="Calibri"/>
              </a:rPr>
              <a:t>ses</a:t>
            </a:r>
            <a:r>
              <a:rPr sz="3000" spc="4" baseline="2730" dirty="0">
                <a:latin typeface="Calibri"/>
                <a:cs typeface="Calibri"/>
              </a:rPr>
              <a:t>u</a:t>
            </a:r>
            <a:r>
              <a:rPr sz="3000" baseline="2730" dirty="0">
                <a:latin typeface="Calibri"/>
                <a:cs typeface="Calibri"/>
              </a:rPr>
              <a:t>ai</a:t>
            </a:r>
            <a:endParaRPr sz="2000">
              <a:latin typeface="Calibri"/>
              <a:cs typeface="Calibri"/>
            </a:endParaRPr>
          </a:p>
        </p:txBody>
      </p:sp>
      <p:sp>
        <p:nvSpPr>
          <p:cNvPr id="11" name="object 11"/>
          <p:cNvSpPr txBox="1"/>
          <p:nvPr/>
        </p:nvSpPr>
        <p:spPr>
          <a:xfrm>
            <a:off x="4840604" y="1575206"/>
            <a:ext cx="1195300" cy="278688"/>
          </a:xfrm>
          <a:prstGeom prst="rect">
            <a:avLst/>
          </a:prstGeom>
        </p:spPr>
        <p:txBody>
          <a:bodyPr wrap="square" lIns="0" tIns="0" rIns="0" bIns="0" rtlCol="0">
            <a:noAutofit/>
          </a:bodyPr>
          <a:lstStyle/>
          <a:p>
            <a:pPr marL="12700">
              <a:lnSpc>
                <a:spcPts val="2135"/>
              </a:lnSpc>
              <a:spcBef>
                <a:spcPts val="106"/>
              </a:spcBef>
            </a:pPr>
            <a:r>
              <a:rPr sz="3000" spc="4" baseline="2730" dirty="0">
                <a:latin typeface="Calibri"/>
                <a:cs typeface="Calibri"/>
              </a:rPr>
              <a:t>b</a:t>
            </a:r>
            <a:r>
              <a:rPr sz="3000" baseline="2730" dirty="0">
                <a:latin typeface="Calibri"/>
                <a:cs typeface="Calibri"/>
              </a:rPr>
              <a:t>i</a:t>
            </a:r>
            <a:r>
              <a:rPr sz="3000" spc="4" baseline="2730" dirty="0">
                <a:latin typeface="Calibri"/>
                <a:cs typeface="Calibri"/>
              </a:rPr>
              <a:t>d</a:t>
            </a:r>
            <a:r>
              <a:rPr sz="3000" baseline="2730" dirty="0">
                <a:latin typeface="Calibri"/>
                <a:cs typeface="Calibri"/>
              </a:rPr>
              <a:t>a</a:t>
            </a:r>
            <a:r>
              <a:rPr sz="3000" spc="9" baseline="2730" dirty="0">
                <a:latin typeface="Calibri"/>
                <a:cs typeface="Calibri"/>
              </a:rPr>
              <a:t>n</a:t>
            </a:r>
            <a:r>
              <a:rPr sz="3000" baseline="2730" dirty="0">
                <a:latin typeface="Calibri"/>
                <a:cs typeface="Calibri"/>
              </a:rPr>
              <a:t>g</a:t>
            </a:r>
            <a:r>
              <a:rPr sz="3000" spc="-39" baseline="2730" dirty="0">
                <a:latin typeface="Calibri"/>
                <a:cs typeface="Calibri"/>
              </a:rPr>
              <a:t>n</a:t>
            </a:r>
            <a:r>
              <a:rPr sz="3000" spc="-14" baseline="2730" dirty="0">
                <a:latin typeface="Calibri"/>
                <a:cs typeface="Calibri"/>
              </a:rPr>
              <a:t>y</a:t>
            </a:r>
            <a:r>
              <a:rPr sz="3000" spc="14" baseline="2730" dirty="0">
                <a:latin typeface="Calibri"/>
                <a:cs typeface="Calibri"/>
              </a:rPr>
              <a:t>a</a:t>
            </a:r>
            <a:r>
              <a:rPr sz="3000" baseline="2730" dirty="0">
                <a:latin typeface="Calibri"/>
                <a:cs typeface="Calibri"/>
              </a:rPr>
              <a:t>:</a:t>
            </a:r>
            <a:endParaRPr sz="2000">
              <a:latin typeface="Calibri"/>
              <a:cs typeface="Calibri"/>
            </a:endParaRPr>
          </a:p>
        </p:txBody>
      </p:sp>
      <p:sp>
        <p:nvSpPr>
          <p:cNvPr id="10" name="object 10"/>
          <p:cNvSpPr txBox="1"/>
          <p:nvPr/>
        </p:nvSpPr>
        <p:spPr>
          <a:xfrm>
            <a:off x="8142858" y="3170174"/>
            <a:ext cx="233108" cy="802894"/>
          </a:xfrm>
          <a:prstGeom prst="rect">
            <a:avLst/>
          </a:prstGeom>
        </p:spPr>
        <p:txBody>
          <a:bodyPr wrap="square" lIns="0" tIns="0" rIns="0" bIns="0" rtlCol="0">
            <a:noAutofit/>
          </a:bodyPr>
          <a:lstStyle/>
          <a:p>
            <a:pPr marL="12700">
              <a:lnSpc>
                <a:spcPts val="1935"/>
              </a:lnSpc>
              <a:spcBef>
                <a:spcPts val="96"/>
              </a:spcBef>
            </a:pPr>
            <a:r>
              <a:rPr sz="2700" baseline="3034" dirty="0">
                <a:latin typeface="Calibri"/>
                <a:cs typeface="Calibri"/>
              </a:rPr>
              <a:t>1.</a:t>
            </a:r>
            <a:endParaRPr>
              <a:latin typeface="Calibri"/>
              <a:cs typeface="Calibri"/>
            </a:endParaRPr>
          </a:p>
          <a:p>
            <a:pPr marL="12700" marR="32">
              <a:lnSpc>
                <a:spcPts val="2160"/>
              </a:lnSpc>
              <a:spcBef>
                <a:spcPts val="11"/>
              </a:spcBef>
            </a:pPr>
            <a:r>
              <a:rPr sz="2700" baseline="1517" dirty="0">
                <a:latin typeface="Calibri"/>
                <a:cs typeface="Calibri"/>
              </a:rPr>
              <a:t>2.</a:t>
            </a:r>
            <a:endParaRPr>
              <a:latin typeface="Calibri"/>
              <a:cs typeface="Calibri"/>
            </a:endParaRPr>
          </a:p>
          <a:p>
            <a:pPr marL="12700">
              <a:lnSpc>
                <a:spcPts val="2160"/>
              </a:lnSpc>
            </a:pPr>
            <a:r>
              <a:rPr sz="2700" baseline="1517" dirty="0">
                <a:latin typeface="Calibri"/>
                <a:cs typeface="Calibri"/>
              </a:rPr>
              <a:t>3.</a:t>
            </a:r>
            <a:endParaRPr>
              <a:latin typeface="Calibri"/>
              <a:cs typeface="Calibri"/>
            </a:endParaRPr>
          </a:p>
        </p:txBody>
      </p:sp>
      <p:sp>
        <p:nvSpPr>
          <p:cNvPr id="9" name="object 9"/>
          <p:cNvSpPr txBox="1"/>
          <p:nvPr/>
        </p:nvSpPr>
        <p:spPr>
          <a:xfrm>
            <a:off x="8487283" y="3170174"/>
            <a:ext cx="2041051" cy="802894"/>
          </a:xfrm>
          <a:prstGeom prst="rect">
            <a:avLst/>
          </a:prstGeom>
        </p:spPr>
        <p:txBody>
          <a:bodyPr wrap="square" lIns="0" tIns="0" rIns="0" bIns="0" rtlCol="0">
            <a:noAutofit/>
          </a:bodyPr>
          <a:lstStyle/>
          <a:p>
            <a:pPr marL="12700" marR="34335">
              <a:lnSpc>
                <a:spcPts val="1935"/>
              </a:lnSpc>
              <a:spcBef>
                <a:spcPts val="96"/>
              </a:spcBef>
            </a:pPr>
            <a:r>
              <a:rPr sz="2700" spc="4" baseline="3034" dirty="0">
                <a:latin typeface="Calibri"/>
                <a:cs typeface="Calibri"/>
              </a:rPr>
              <a:t>E</a:t>
            </a:r>
            <a:r>
              <a:rPr sz="2700" baseline="3034" dirty="0">
                <a:latin typeface="Calibri"/>
                <a:cs typeface="Calibri"/>
              </a:rPr>
              <a:t>DP</a:t>
            </a:r>
            <a:r>
              <a:rPr sz="2700" spc="-19" baseline="3034" dirty="0">
                <a:latin typeface="Calibri"/>
                <a:cs typeface="Calibri"/>
              </a:rPr>
              <a:t> </a:t>
            </a:r>
            <a:r>
              <a:rPr sz="2700" spc="4" baseline="3034" dirty="0">
                <a:latin typeface="Calibri"/>
                <a:cs typeface="Calibri"/>
              </a:rPr>
              <a:t>O</a:t>
            </a:r>
            <a:r>
              <a:rPr sz="2700" spc="-9" baseline="3034" dirty="0">
                <a:latin typeface="Calibri"/>
                <a:cs typeface="Calibri"/>
              </a:rPr>
              <a:t>pe</a:t>
            </a:r>
            <a:r>
              <a:rPr sz="2700" spc="-50" baseline="3034" dirty="0">
                <a:latin typeface="Calibri"/>
                <a:cs typeface="Calibri"/>
              </a:rPr>
              <a:t>r</a:t>
            </a:r>
            <a:r>
              <a:rPr sz="2700" spc="-19" baseline="3034" dirty="0">
                <a:latin typeface="Calibri"/>
                <a:cs typeface="Calibri"/>
              </a:rPr>
              <a:t>a</a:t>
            </a:r>
            <a:r>
              <a:rPr sz="2700" spc="-25" baseline="3034" dirty="0">
                <a:latin typeface="Calibri"/>
                <a:cs typeface="Calibri"/>
              </a:rPr>
              <a:t>t</a:t>
            </a:r>
            <a:r>
              <a:rPr sz="2700" spc="9" baseline="3034" dirty="0">
                <a:latin typeface="Calibri"/>
                <a:cs typeface="Calibri"/>
              </a:rPr>
              <a:t>o</a:t>
            </a:r>
            <a:r>
              <a:rPr sz="2700" baseline="3034" dirty="0">
                <a:latin typeface="Calibri"/>
                <a:cs typeface="Calibri"/>
              </a:rPr>
              <a:t>r</a:t>
            </a:r>
            <a:endParaRPr>
              <a:latin typeface="Calibri"/>
              <a:cs typeface="Calibri"/>
            </a:endParaRPr>
          </a:p>
          <a:p>
            <a:pPr marL="12700">
              <a:lnSpc>
                <a:spcPts val="2160"/>
              </a:lnSpc>
              <a:spcBef>
                <a:spcPts val="11"/>
              </a:spcBef>
            </a:pPr>
            <a:r>
              <a:rPr sz="2700" spc="-34" baseline="1517" dirty="0">
                <a:latin typeface="Calibri"/>
                <a:cs typeface="Calibri"/>
              </a:rPr>
              <a:t>S</a:t>
            </a:r>
            <a:r>
              <a:rPr sz="2700" spc="-25" baseline="1517" dirty="0">
                <a:latin typeface="Calibri"/>
                <a:cs typeface="Calibri"/>
              </a:rPr>
              <a:t>y</a:t>
            </a:r>
            <a:r>
              <a:rPr sz="2700" spc="-34" baseline="1517" dirty="0">
                <a:latin typeface="Calibri"/>
                <a:cs typeface="Calibri"/>
              </a:rPr>
              <a:t>s</a:t>
            </a:r>
            <a:r>
              <a:rPr sz="2700" spc="-25" baseline="1517" dirty="0">
                <a:latin typeface="Calibri"/>
                <a:cs typeface="Calibri"/>
              </a:rPr>
              <a:t>t</a:t>
            </a:r>
            <a:r>
              <a:rPr sz="2700" spc="-9" baseline="1517" dirty="0">
                <a:latin typeface="Calibri"/>
                <a:cs typeface="Calibri"/>
              </a:rPr>
              <a:t>e</a:t>
            </a:r>
            <a:r>
              <a:rPr sz="2700" baseline="1517" dirty="0">
                <a:latin typeface="Calibri"/>
                <a:cs typeface="Calibri"/>
              </a:rPr>
              <a:t>m</a:t>
            </a:r>
            <a:r>
              <a:rPr sz="2700" spc="24" baseline="1517" dirty="0">
                <a:latin typeface="Calibri"/>
                <a:cs typeface="Calibri"/>
              </a:rPr>
              <a:t> </a:t>
            </a:r>
            <a:r>
              <a:rPr sz="2700" spc="-9" baseline="1517" dirty="0">
                <a:latin typeface="Calibri"/>
                <a:cs typeface="Calibri"/>
              </a:rPr>
              <a:t>Ad</a:t>
            </a:r>
            <a:r>
              <a:rPr sz="2700" baseline="1517" dirty="0">
                <a:latin typeface="Calibri"/>
                <a:cs typeface="Calibri"/>
              </a:rPr>
              <a:t>m</a:t>
            </a:r>
            <a:r>
              <a:rPr sz="2700" spc="-4" baseline="1517" dirty="0">
                <a:latin typeface="Calibri"/>
                <a:cs typeface="Calibri"/>
              </a:rPr>
              <a:t>i</a:t>
            </a:r>
            <a:r>
              <a:rPr sz="2700" spc="-9" baseline="1517" dirty="0">
                <a:latin typeface="Calibri"/>
                <a:cs typeface="Calibri"/>
              </a:rPr>
              <a:t>n</a:t>
            </a:r>
            <a:r>
              <a:rPr sz="2700" spc="-4" baseline="1517" dirty="0">
                <a:latin typeface="Calibri"/>
                <a:cs typeface="Calibri"/>
              </a:rPr>
              <a:t>i</a:t>
            </a:r>
            <a:r>
              <a:rPr sz="2700" spc="-34" baseline="1517" dirty="0">
                <a:latin typeface="Calibri"/>
                <a:cs typeface="Calibri"/>
              </a:rPr>
              <a:t>s</a:t>
            </a:r>
            <a:r>
              <a:rPr sz="2700" baseline="1517" dirty="0">
                <a:latin typeface="Calibri"/>
                <a:cs typeface="Calibri"/>
              </a:rPr>
              <a:t>t</a:t>
            </a:r>
            <a:r>
              <a:rPr sz="2700" spc="-54" baseline="1517" dirty="0">
                <a:latin typeface="Calibri"/>
                <a:cs typeface="Calibri"/>
              </a:rPr>
              <a:t>r</a:t>
            </a:r>
            <a:r>
              <a:rPr sz="2700" spc="-25" baseline="1517" dirty="0">
                <a:latin typeface="Calibri"/>
                <a:cs typeface="Calibri"/>
              </a:rPr>
              <a:t>at</a:t>
            </a:r>
            <a:r>
              <a:rPr sz="2700" spc="9" baseline="1517" dirty="0">
                <a:latin typeface="Calibri"/>
                <a:cs typeface="Calibri"/>
              </a:rPr>
              <a:t>o</a:t>
            </a:r>
            <a:r>
              <a:rPr sz="2700" baseline="1517" dirty="0">
                <a:latin typeface="Calibri"/>
                <a:cs typeface="Calibri"/>
              </a:rPr>
              <a:t>r</a:t>
            </a:r>
            <a:endParaRPr>
              <a:latin typeface="Calibri"/>
              <a:cs typeface="Calibri"/>
            </a:endParaRPr>
          </a:p>
          <a:p>
            <a:pPr marL="12700" marR="34335">
              <a:lnSpc>
                <a:spcPts val="2160"/>
              </a:lnSpc>
            </a:pPr>
            <a:r>
              <a:rPr sz="2700" baseline="1517" dirty="0">
                <a:latin typeface="Calibri"/>
                <a:cs typeface="Calibri"/>
              </a:rPr>
              <a:t>MIS</a:t>
            </a:r>
            <a:r>
              <a:rPr sz="2700" spc="-34" baseline="1517" dirty="0">
                <a:latin typeface="Calibri"/>
                <a:cs typeface="Calibri"/>
              </a:rPr>
              <a:t> </a:t>
            </a:r>
            <a:r>
              <a:rPr sz="2700" spc="-9" baseline="1517" dirty="0">
                <a:latin typeface="Calibri"/>
                <a:cs typeface="Calibri"/>
              </a:rPr>
              <a:t>d</a:t>
            </a:r>
            <a:r>
              <a:rPr sz="2700" spc="-4" baseline="1517" dirty="0">
                <a:latin typeface="Calibri"/>
                <a:cs typeface="Calibri"/>
              </a:rPr>
              <a:t>i</a:t>
            </a:r>
            <a:r>
              <a:rPr sz="2700" spc="-29" baseline="1517" dirty="0">
                <a:latin typeface="Calibri"/>
                <a:cs typeface="Calibri"/>
              </a:rPr>
              <a:t>r</a:t>
            </a:r>
            <a:r>
              <a:rPr sz="2700" spc="-9" baseline="1517" dirty="0">
                <a:latin typeface="Calibri"/>
                <a:cs typeface="Calibri"/>
              </a:rPr>
              <a:t>e</a:t>
            </a:r>
            <a:r>
              <a:rPr sz="2700" spc="4" baseline="1517" dirty="0">
                <a:latin typeface="Calibri"/>
                <a:cs typeface="Calibri"/>
              </a:rPr>
              <a:t>c</a:t>
            </a:r>
            <a:r>
              <a:rPr sz="2700" spc="-25" baseline="1517" dirty="0">
                <a:latin typeface="Calibri"/>
                <a:cs typeface="Calibri"/>
              </a:rPr>
              <a:t>t</a:t>
            </a:r>
            <a:r>
              <a:rPr sz="2700" spc="9" baseline="1517" dirty="0">
                <a:latin typeface="Calibri"/>
                <a:cs typeface="Calibri"/>
              </a:rPr>
              <a:t>o</a:t>
            </a:r>
            <a:r>
              <a:rPr sz="2700" baseline="1517" dirty="0">
                <a:latin typeface="Calibri"/>
                <a:cs typeface="Calibri"/>
              </a:rPr>
              <a:t>r</a:t>
            </a:r>
            <a:endParaRPr>
              <a:latin typeface="Calibri"/>
              <a:cs typeface="Calibri"/>
            </a:endParaRPr>
          </a:p>
        </p:txBody>
      </p:sp>
      <p:sp>
        <p:nvSpPr>
          <p:cNvPr id="8" name="object 8"/>
          <p:cNvSpPr txBox="1"/>
          <p:nvPr/>
        </p:nvSpPr>
        <p:spPr>
          <a:xfrm>
            <a:off x="2349500" y="4008628"/>
            <a:ext cx="236457" cy="803021"/>
          </a:xfrm>
          <a:prstGeom prst="rect">
            <a:avLst/>
          </a:prstGeom>
        </p:spPr>
        <p:txBody>
          <a:bodyPr wrap="square" lIns="0" tIns="0" rIns="0" bIns="0" rtlCol="0">
            <a:noAutofit/>
          </a:bodyPr>
          <a:lstStyle/>
          <a:p>
            <a:pPr marL="12700">
              <a:lnSpc>
                <a:spcPts val="1935"/>
              </a:lnSpc>
              <a:spcBef>
                <a:spcPts val="96"/>
              </a:spcBef>
            </a:pPr>
            <a:r>
              <a:rPr sz="2700" b="1" i="1" baseline="3034" dirty="0">
                <a:latin typeface="Calibri"/>
                <a:cs typeface="Calibri"/>
              </a:rPr>
              <a:t>1.</a:t>
            </a:r>
            <a:endParaRPr>
              <a:latin typeface="Calibri"/>
              <a:cs typeface="Calibri"/>
            </a:endParaRPr>
          </a:p>
          <a:p>
            <a:pPr marL="12700" marR="28">
              <a:lnSpc>
                <a:spcPts val="2165"/>
              </a:lnSpc>
              <a:spcBef>
                <a:spcPts val="11"/>
              </a:spcBef>
            </a:pPr>
            <a:r>
              <a:rPr sz="2700" b="1" i="1" baseline="1517" dirty="0">
                <a:latin typeface="Calibri"/>
                <a:cs typeface="Calibri"/>
              </a:rPr>
              <a:t>2.</a:t>
            </a:r>
            <a:endParaRPr>
              <a:latin typeface="Calibri"/>
              <a:cs typeface="Calibri"/>
            </a:endParaRPr>
          </a:p>
          <a:p>
            <a:pPr marL="12700">
              <a:lnSpc>
                <a:spcPts val="2160"/>
              </a:lnSpc>
            </a:pPr>
            <a:r>
              <a:rPr sz="2700" b="1" i="1" baseline="1517" dirty="0">
                <a:latin typeface="Calibri"/>
                <a:cs typeface="Calibri"/>
              </a:rPr>
              <a:t>3.</a:t>
            </a:r>
            <a:endParaRPr>
              <a:latin typeface="Calibri"/>
              <a:cs typeface="Calibri"/>
            </a:endParaRPr>
          </a:p>
        </p:txBody>
      </p:sp>
      <p:sp>
        <p:nvSpPr>
          <p:cNvPr id="7" name="object 7"/>
          <p:cNvSpPr txBox="1"/>
          <p:nvPr/>
        </p:nvSpPr>
        <p:spPr>
          <a:xfrm>
            <a:off x="2694227" y="4008628"/>
            <a:ext cx="2066168" cy="803021"/>
          </a:xfrm>
          <a:prstGeom prst="rect">
            <a:avLst/>
          </a:prstGeom>
        </p:spPr>
        <p:txBody>
          <a:bodyPr wrap="square" lIns="0" tIns="0" rIns="0" bIns="0" rtlCol="0">
            <a:noAutofit/>
          </a:bodyPr>
          <a:lstStyle/>
          <a:p>
            <a:pPr marL="12700" marR="34335">
              <a:lnSpc>
                <a:spcPts val="1935"/>
              </a:lnSpc>
              <a:spcBef>
                <a:spcPts val="96"/>
              </a:spcBef>
            </a:pPr>
            <a:r>
              <a:rPr sz="2700" b="1" i="1" spc="-150" baseline="3034" dirty="0">
                <a:latin typeface="Calibri"/>
                <a:cs typeface="Calibri"/>
              </a:rPr>
              <a:t>T</a:t>
            </a:r>
            <a:r>
              <a:rPr sz="2700" b="1" i="1" baseline="3034" dirty="0">
                <a:latin typeface="Calibri"/>
                <a:cs typeface="Calibri"/>
              </a:rPr>
              <a:t>e</a:t>
            </a:r>
            <a:r>
              <a:rPr sz="2700" b="1" i="1" spc="4" baseline="3034" dirty="0">
                <a:latin typeface="Calibri"/>
                <a:cs typeface="Calibri"/>
              </a:rPr>
              <a:t>c</a:t>
            </a:r>
            <a:r>
              <a:rPr sz="2700" b="1" i="1" spc="9" baseline="3034" dirty="0">
                <a:latin typeface="Calibri"/>
                <a:cs typeface="Calibri"/>
              </a:rPr>
              <a:t>hn</a:t>
            </a:r>
            <a:r>
              <a:rPr sz="2700" b="1" i="1" spc="-9" baseline="3034" dirty="0">
                <a:latin typeface="Calibri"/>
                <a:cs typeface="Calibri"/>
              </a:rPr>
              <a:t>i</a:t>
            </a:r>
            <a:r>
              <a:rPr sz="2700" b="1" i="1" spc="-19" baseline="3034" dirty="0">
                <a:latin typeface="Calibri"/>
                <a:cs typeface="Calibri"/>
              </a:rPr>
              <a:t>c</a:t>
            </a:r>
            <a:r>
              <a:rPr sz="2700" b="1" i="1" spc="9" baseline="3034" dirty="0">
                <a:latin typeface="Calibri"/>
                <a:cs typeface="Calibri"/>
              </a:rPr>
              <a:t>a</a:t>
            </a:r>
            <a:r>
              <a:rPr sz="2700" b="1" i="1" baseline="3034" dirty="0">
                <a:latin typeface="Calibri"/>
                <a:cs typeface="Calibri"/>
              </a:rPr>
              <a:t>l</a:t>
            </a:r>
            <a:r>
              <a:rPr sz="2700" b="1" i="1" spc="-34" baseline="3034" dirty="0">
                <a:latin typeface="Calibri"/>
                <a:cs typeface="Calibri"/>
              </a:rPr>
              <a:t> </a:t>
            </a:r>
            <a:r>
              <a:rPr sz="2700" b="1" i="1" baseline="3034" dirty="0">
                <a:latin typeface="Calibri"/>
                <a:cs typeface="Calibri"/>
              </a:rPr>
              <a:t>e</a:t>
            </a:r>
            <a:r>
              <a:rPr sz="2700" b="1" i="1" spc="14" baseline="3034" dirty="0">
                <a:latin typeface="Calibri"/>
                <a:cs typeface="Calibri"/>
              </a:rPr>
              <a:t>n</a:t>
            </a:r>
            <a:r>
              <a:rPr sz="2700" b="1" i="1" spc="9" baseline="3034" dirty="0">
                <a:latin typeface="Calibri"/>
                <a:cs typeface="Calibri"/>
              </a:rPr>
              <a:t>g</a:t>
            </a:r>
            <a:r>
              <a:rPr sz="2700" b="1" i="1" spc="-9" baseline="3034" dirty="0">
                <a:latin typeface="Calibri"/>
                <a:cs typeface="Calibri"/>
              </a:rPr>
              <a:t>i</a:t>
            </a:r>
            <a:r>
              <a:rPr sz="2700" b="1" i="1" spc="9" baseline="3034" dirty="0">
                <a:latin typeface="Calibri"/>
                <a:cs typeface="Calibri"/>
              </a:rPr>
              <a:t>n</a:t>
            </a:r>
            <a:r>
              <a:rPr sz="2700" b="1" i="1" baseline="3034" dirty="0">
                <a:latin typeface="Calibri"/>
                <a:cs typeface="Calibri"/>
              </a:rPr>
              <a:t>e</a:t>
            </a:r>
            <a:r>
              <a:rPr sz="2700" b="1" i="1" spc="4" baseline="3034" dirty="0">
                <a:latin typeface="Calibri"/>
                <a:cs typeface="Calibri"/>
              </a:rPr>
              <a:t>e</a:t>
            </a:r>
            <a:r>
              <a:rPr sz="2700" b="1" i="1" baseline="3034" dirty="0">
                <a:latin typeface="Calibri"/>
                <a:cs typeface="Calibri"/>
              </a:rPr>
              <a:t>r</a:t>
            </a:r>
            <a:endParaRPr>
              <a:latin typeface="Calibri"/>
              <a:cs typeface="Calibri"/>
            </a:endParaRPr>
          </a:p>
          <a:p>
            <a:pPr marL="12700">
              <a:lnSpc>
                <a:spcPts val="2165"/>
              </a:lnSpc>
              <a:spcBef>
                <a:spcPts val="11"/>
              </a:spcBef>
            </a:pPr>
            <a:r>
              <a:rPr sz="2700" b="1" i="1" spc="-9" baseline="1517" dirty="0">
                <a:latin typeface="Calibri"/>
                <a:cs typeface="Calibri"/>
              </a:rPr>
              <a:t>N</a:t>
            </a:r>
            <a:r>
              <a:rPr sz="2700" b="1" i="1" spc="-19" baseline="1517" dirty="0">
                <a:latin typeface="Calibri"/>
                <a:cs typeface="Calibri"/>
              </a:rPr>
              <a:t>e</a:t>
            </a:r>
            <a:r>
              <a:rPr sz="2700" b="1" i="1" baseline="1517" dirty="0">
                <a:latin typeface="Calibri"/>
                <a:cs typeface="Calibri"/>
              </a:rPr>
              <a:t>tw</a:t>
            </a:r>
            <a:r>
              <a:rPr sz="2700" b="1" i="1" spc="9" baseline="1517" dirty="0">
                <a:latin typeface="Calibri"/>
                <a:cs typeface="Calibri"/>
              </a:rPr>
              <a:t>o</a:t>
            </a:r>
            <a:r>
              <a:rPr sz="2700" b="1" i="1" spc="-9" baseline="1517" dirty="0">
                <a:latin typeface="Calibri"/>
                <a:cs typeface="Calibri"/>
              </a:rPr>
              <a:t>r</a:t>
            </a:r>
            <a:r>
              <a:rPr sz="2700" b="1" i="1" baseline="1517" dirty="0">
                <a:latin typeface="Calibri"/>
                <a:cs typeface="Calibri"/>
              </a:rPr>
              <a:t>k</a:t>
            </a:r>
            <a:r>
              <a:rPr sz="2700" b="1" i="1" spc="-9" baseline="1517" dirty="0">
                <a:latin typeface="Calibri"/>
                <a:cs typeface="Calibri"/>
              </a:rPr>
              <a:t>i</a:t>
            </a:r>
            <a:r>
              <a:rPr sz="2700" b="1" i="1" spc="9" baseline="1517" dirty="0">
                <a:latin typeface="Calibri"/>
                <a:cs typeface="Calibri"/>
              </a:rPr>
              <a:t>n</a:t>
            </a:r>
            <a:r>
              <a:rPr sz="2700" b="1" i="1" baseline="1517" dirty="0">
                <a:latin typeface="Calibri"/>
                <a:cs typeface="Calibri"/>
              </a:rPr>
              <a:t>g</a:t>
            </a:r>
            <a:r>
              <a:rPr sz="2700" b="1" i="1" spc="-9" baseline="1517" dirty="0">
                <a:latin typeface="Calibri"/>
                <a:cs typeface="Calibri"/>
              </a:rPr>
              <a:t> </a:t>
            </a:r>
            <a:r>
              <a:rPr sz="2700" b="1" i="1" baseline="1517" dirty="0">
                <a:latin typeface="Calibri"/>
                <a:cs typeface="Calibri"/>
              </a:rPr>
              <a:t>e</a:t>
            </a:r>
            <a:r>
              <a:rPr sz="2700" b="1" i="1" spc="9" baseline="1517" dirty="0">
                <a:latin typeface="Calibri"/>
                <a:cs typeface="Calibri"/>
              </a:rPr>
              <a:t>ng</a:t>
            </a:r>
            <a:r>
              <a:rPr sz="2700" b="1" i="1" spc="-9" baseline="1517" dirty="0">
                <a:latin typeface="Calibri"/>
                <a:cs typeface="Calibri"/>
              </a:rPr>
              <a:t>i</a:t>
            </a:r>
            <a:r>
              <a:rPr sz="2700" b="1" i="1" spc="9" baseline="1517" dirty="0">
                <a:latin typeface="Calibri"/>
                <a:cs typeface="Calibri"/>
              </a:rPr>
              <a:t>n</a:t>
            </a:r>
            <a:r>
              <a:rPr sz="2700" b="1" i="1" baseline="1517" dirty="0">
                <a:latin typeface="Calibri"/>
                <a:cs typeface="Calibri"/>
              </a:rPr>
              <a:t>e</a:t>
            </a:r>
            <a:r>
              <a:rPr sz="2700" b="1" i="1" spc="4" baseline="1517" dirty="0">
                <a:latin typeface="Calibri"/>
                <a:cs typeface="Calibri"/>
              </a:rPr>
              <a:t>e</a:t>
            </a:r>
            <a:r>
              <a:rPr sz="2700" b="1" i="1" baseline="1517" dirty="0">
                <a:latin typeface="Calibri"/>
                <a:cs typeface="Calibri"/>
              </a:rPr>
              <a:t>r</a:t>
            </a:r>
            <a:endParaRPr>
              <a:latin typeface="Calibri"/>
              <a:cs typeface="Calibri"/>
            </a:endParaRPr>
          </a:p>
          <a:p>
            <a:pPr marL="12700" marR="34335">
              <a:lnSpc>
                <a:spcPts val="2160"/>
              </a:lnSpc>
            </a:pPr>
            <a:r>
              <a:rPr sz="2700" b="1" i="1" spc="4" baseline="1517" dirty="0">
                <a:latin typeface="Calibri"/>
                <a:cs typeface="Calibri"/>
              </a:rPr>
              <a:t>???</a:t>
            </a:r>
            <a:endParaRPr>
              <a:latin typeface="Calibri"/>
              <a:cs typeface="Calibri"/>
            </a:endParaRPr>
          </a:p>
        </p:txBody>
      </p:sp>
      <p:sp>
        <p:nvSpPr>
          <p:cNvPr id="6" name="object 6"/>
          <p:cNvSpPr txBox="1"/>
          <p:nvPr/>
        </p:nvSpPr>
        <p:spPr>
          <a:xfrm>
            <a:off x="4788789" y="4084828"/>
            <a:ext cx="236457" cy="1077671"/>
          </a:xfrm>
          <a:prstGeom prst="rect">
            <a:avLst/>
          </a:prstGeom>
        </p:spPr>
        <p:txBody>
          <a:bodyPr wrap="square" lIns="0" tIns="0" rIns="0" bIns="0" rtlCol="0">
            <a:noAutofit/>
          </a:bodyPr>
          <a:lstStyle/>
          <a:p>
            <a:pPr marL="12700">
              <a:lnSpc>
                <a:spcPts val="1935"/>
              </a:lnSpc>
              <a:spcBef>
                <a:spcPts val="96"/>
              </a:spcBef>
            </a:pPr>
            <a:r>
              <a:rPr sz="2700" b="1" i="1" baseline="3034" dirty="0">
                <a:latin typeface="Calibri"/>
                <a:cs typeface="Calibri"/>
              </a:rPr>
              <a:t>1.</a:t>
            </a:r>
            <a:endParaRPr>
              <a:latin typeface="Calibri"/>
              <a:cs typeface="Calibri"/>
            </a:endParaRPr>
          </a:p>
          <a:p>
            <a:pPr marL="12700">
              <a:lnSpc>
                <a:spcPts val="2165"/>
              </a:lnSpc>
              <a:spcBef>
                <a:spcPts val="11"/>
              </a:spcBef>
            </a:pPr>
            <a:r>
              <a:rPr sz="2700" b="1" i="1" baseline="1517" dirty="0">
                <a:latin typeface="Calibri"/>
                <a:cs typeface="Calibri"/>
              </a:rPr>
              <a:t>2.</a:t>
            </a:r>
            <a:endParaRPr>
              <a:latin typeface="Calibri"/>
              <a:cs typeface="Calibri"/>
            </a:endParaRPr>
          </a:p>
          <a:p>
            <a:pPr marL="12700">
              <a:lnSpc>
                <a:spcPts val="2160"/>
              </a:lnSpc>
            </a:pPr>
            <a:r>
              <a:rPr sz="2700" b="1" i="1" baseline="1517" dirty="0">
                <a:latin typeface="Calibri"/>
                <a:cs typeface="Calibri"/>
              </a:rPr>
              <a:t>3.</a:t>
            </a:r>
            <a:endParaRPr>
              <a:latin typeface="Calibri"/>
              <a:cs typeface="Calibri"/>
            </a:endParaRPr>
          </a:p>
          <a:p>
            <a:pPr marL="12700" marR="28">
              <a:lnSpc>
                <a:spcPts val="2160"/>
              </a:lnSpc>
            </a:pPr>
            <a:r>
              <a:rPr sz="2700" b="1" i="1" baseline="1517" dirty="0">
                <a:latin typeface="Calibri"/>
                <a:cs typeface="Calibri"/>
              </a:rPr>
              <a:t>4.</a:t>
            </a:r>
            <a:endParaRPr>
              <a:latin typeface="Calibri"/>
              <a:cs typeface="Calibri"/>
            </a:endParaRPr>
          </a:p>
        </p:txBody>
      </p:sp>
      <p:sp>
        <p:nvSpPr>
          <p:cNvPr id="5" name="object 5"/>
          <p:cNvSpPr txBox="1"/>
          <p:nvPr/>
        </p:nvSpPr>
        <p:spPr>
          <a:xfrm>
            <a:off x="5133212" y="4084828"/>
            <a:ext cx="1745450" cy="1077671"/>
          </a:xfrm>
          <a:prstGeom prst="rect">
            <a:avLst/>
          </a:prstGeom>
        </p:spPr>
        <p:txBody>
          <a:bodyPr wrap="square" lIns="0" tIns="0" rIns="0" bIns="0" rtlCol="0">
            <a:noAutofit/>
          </a:bodyPr>
          <a:lstStyle/>
          <a:p>
            <a:pPr marL="12700" marR="34335">
              <a:lnSpc>
                <a:spcPts val="1935"/>
              </a:lnSpc>
              <a:spcBef>
                <a:spcPts val="96"/>
              </a:spcBef>
            </a:pPr>
            <a:r>
              <a:rPr sz="2700" b="1" i="1" baseline="3034" dirty="0">
                <a:latin typeface="Calibri"/>
                <a:cs typeface="Calibri"/>
              </a:rPr>
              <a:t>S</a:t>
            </a:r>
            <a:r>
              <a:rPr sz="2700" b="1" i="1" spc="-4" baseline="3034" dirty="0">
                <a:latin typeface="Calibri"/>
                <a:cs typeface="Calibri"/>
              </a:rPr>
              <a:t>i</a:t>
            </a:r>
            <a:r>
              <a:rPr sz="2700" b="1" i="1" spc="-14" baseline="3034" dirty="0">
                <a:latin typeface="Calibri"/>
                <a:cs typeface="Calibri"/>
              </a:rPr>
              <a:t>s</a:t>
            </a:r>
            <a:r>
              <a:rPr sz="2700" b="1" i="1" spc="-25" baseline="3034" dirty="0">
                <a:latin typeface="Calibri"/>
                <a:cs typeface="Calibri"/>
              </a:rPr>
              <a:t>t</a:t>
            </a:r>
            <a:r>
              <a:rPr sz="2700" b="1" i="1" baseline="3034" dirty="0">
                <a:latin typeface="Calibri"/>
                <a:cs typeface="Calibri"/>
              </a:rPr>
              <a:t>em </a:t>
            </a:r>
            <a:r>
              <a:rPr sz="2700" b="1" i="1" spc="9" baseline="3034" dirty="0">
                <a:latin typeface="Calibri"/>
                <a:cs typeface="Calibri"/>
              </a:rPr>
              <a:t>ana</a:t>
            </a:r>
            <a:r>
              <a:rPr sz="2700" b="1" i="1" spc="-9" baseline="3034" dirty="0">
                <a:latin typeface="Calibri"/>
                <a:cs typeface="Calibri"/>
              </a:rPr>
              <a:t>li</a:t>
            </a:r>
            <a:r>
              <a:rPr sz="2700" b="1" i="1" baseline="3034" dirty="0">
                <a:latin typeface="Calibri"/>
                <a:cs typeface="Calibri"/>
              </a:rPr>
              <a:t>s</a:t>
            </a:r>
            <a:endParaRPr>
              <a:latin typeface="Calibri"/>
              <a:cs typeface="Calibri"/>
            </a:endParaRPr>
          </a:p>
          <a:p>
            <a:pPr marL="12700" marR="34335">
              <a:lnSpc>
                <a:spcPts val="2165"/>
              </a:lnSpc>
              <a:spcBef>
                <a:spcPts val="11"/>
              </a:spcBef>
            </a:pPr>
            <a:r>
              <a:rPr sz="2700" b="1" i="1" baseline="1517" dirty="0">
                <a:latin typeface="Calibri"/>
                <a:cs typeface="Calibri"/>
              </a:rPr>
              <a:t>P</a:t>
            </a:r>
            <a:r>
              <a:rPr sz="2700" b="1" i="1" spc="-9" baseline="1517" dirty="0">
                <a:latin typeface="Calibri"/>
                <a:cs typeface="Calibri"/>
              </a:rPr>
              <a:t>r</a:t>
            </a:r>
            <a:r>
              <a:rPr sz="2700" b="1" i="1" spc="9" baseline="1517" dirty="0">
                <a:latin typeface="Calibri"/>
                <a:cs typeface="Calibri"/>
              </a:rPr>
              <a:t>og</a:t>
            </a:r>
            <a:r>
              <a:rPr sz="2700" b="1" i="1" spc="-9" baseline="1517" dirty="0">
                <a:latin typeface="Calibri"/>
                <a:cs typeface="Calibri"/>
              </a:rPr>
              <a:t>r</a:t>
            </a:r>
            <a:r>
              <a:rPr sz="2700" b="1" i="1" spc="9" baseline="1517" dirty="0">
                <a:latin typeface="Calibri"/>
                <a:cs typeface="Calibri"/>
              </a:rPr>
              <a:t>a</a:t>
            </a:r>
            <a:r>
              <a:rPr sz="2700" b="1" i="1" spc="-4" baseline="1517" dirty="0">
                <a:latin typeface="Calibri"/>
                <a:cs typeface="Calibri"/>
              </a:rPr>
              <a:t>m</a:t>
            </a:r>
            <a:r>
              <a:rPr sz="2700" b="1" i="1" baseline="1517" dirty="0">
                <a:latin typeface="Calibri"/>
                <a:cs typeface="Calibri"/>
              </a:rPr>
              <a:t>er</a:t>
            </a:r>
            <a:endParaRPr>
              <a:latin typeface="Calibri"/>
              <a:cs typeface="Calibri"/>
            </a:endParaRPr>
          </a:p>
          <a:p>
            <a:pPr marL="12700" marR="34335">
              <a:lnSpc>
                <a:spcPts val="2160"/>
              </a:lnSpc>
            </a:pPr>
            <a:r>
              <a:rPr sz="2700" b="1" i="1" spc="-69" baseline="1517" dirty="0">
                <a:latin typeface="Calibri"/>
                <a:cs typeface="Calibri"/>
              </a:rPr>
              <a:t>W</a:t>
            </a:r>
            <a:r>
              <a:rPr sz="2700" b="1" i="1" baseline="1517" dirty="0">
                <a:latin typeface="Calibri"/>
                <a:cs typeface="Calibri"/>
              </a:rPr>
              <a:t>eb</a:t>
            </a:r>
            <a:r>
              <a:rPr sz="2700" b="1" i="1" spc="-9" baseline="1517" dirty="0">
                <a:latin typeface="Calibri"/>
                <a:cs typeface="Calibri"/>
              </a:rPr>
              <a:t> </a:t>
            </a:r>
            <a:r>
              <a:rPr sz="2700" b="1" i="1" spc="9" baseline="1517" dirty="0">
                <a:latin typeface="Calibri"/>
                <a:cs typeface="Calibri"/>
              </a:rPr>
              <a:t>d</a:t>
            </a:r>
            <a:r>
              <a:rPr sz="2700" b="1" i="1" baseline="1517" dirty="0">
                <a:latin typeface="Calibri"/>
                <a:cs typeface="Calibri"/>
              </a:rPr>
              <a:t>e</a:t>
            </a:r>
            <a:r>
              <a:rPr sz="2700" b="1" i="1" spc="9" baseline="1517" dirty="0">
                <a:latin typeface="Calibri"/>
                <a:cs typeface="Calibri"/>
              </a:rPr>
              <a:t>s</a:t>
            </a:r>
            <a:r>
              <a:rPr sz="2700" b="1" i="1" spc="-9" baseline="1517" dirty="0">
                <a:latin typeface="Calibri"/>
                <a:cs typeface="Calibri"/>
              </a:rPr>
              <a:t>i</a:t>
            </a:r>
            <a:r>
              <a:rPr sz="2700" b="1" i="1" spc="9" baseline="1517" dirty="0">
                <a:latin typeface="Calibri"/>
                <a:cs typeface="Calibri"/>
              </a:rPr>
              <a:t>gn</a:t>
            </a:r>
            <a:r>
              <a:rPr sz="2700" b="1" i="1" baseline="1517" dirty="0">
                <a:latin typeface="Calibri"/>
                <a:cs typeface="Calibri"/>
              </a:rPr>
              <a:t>er</a:t>
            </a:r>
            <a:endParaRPr>
              <a:latin typeface="Calibri"/>
              <a:cs typeface="Calibri"/>
            </a:endParaRPr>
          </a:p>
          <a:p>
            <a:pPr marL="12700">
              <a:lnSpc>
                <a:spcPts val="2160"/>
              </a:lnSpc>
            </a:pPr>
            <a:r>
              <a:rPr sz="2700" b="1" i="1" spc="-75" baseline="1517" dirty="0">
                <a:latin typeface="Calibri"/>
                <a:cs typeface="Calibri"/>
              </a:rPr>
              <a:t>W</a:t>
            </a:r>
            <a:r>
              <a:rPr sz="2700" b="1" i="1" baseline="1517" dirty="0">
                <a:latin typeface="Calibri"/>
                <a:cs typeface="Calibri"/>
              </a:rPr>
              <a:t>eb</a:t>
            </a:r>
            <a:r>
              <a:rPr sz="2700" b="1" i="1" spc="-14" baseline="1517" dirty="0">
                <a:latin typeface="Calibri"/>
                <a:cs typeface="Calibri"/>
              </a:rPr>
              <a:t> </a:t>
            </a:r>
            <a:r>
              <a:rPr sz="2700" b="1" i="1" spc="9" baseline="1517" dirty="0">
                <a:latin typeface="Calibri"/>
                <a:cs typeface="Calibri"/>
              </a:rPr>
              <a:t>p</a:t>
            </a:r>
            <a:r>
              <a:rPr sz="2700" b="1" i="1" spc="-9" baseline="1517" dirty="0">
                <a:latin typeface="Calibri"/>
                <a:cs typeface="Calibri"/>
              </a:rPr>
              <a:t>r</a:t>
            </a:r>
            <a:r>
              <a:rPr sz="2700" b="1" i="1" spc="9" baseline="1517" dirty="0">
                <a:latin typeface="Calibri"/>
                <a:cs typeface="Calibri"/>
              </a:rPr>
              <a:t>og</a:t>
            </a:r>
            <a:r>
              <a:rPr sz="2700" b="1" i="1" spc="-9" baseline="1517" dirty="0">
                <a:latin typeface="Calibri"/>
                <a:cs typeface="Calibri"/>
              </a:rPr>
              <a:t>r</a:t>
            </a:r>
            <a:r>
              <a:rPr sz="2700" b="1" i="1" spc="9" baseline="1517" dirty="0">
                <a:latin typeface="Calibri"/>
                <a:cs typeface="Calibri"/>
              </a:rPr>
              <a:t>a</a:t>
            </a:r>
            <a:r>
              <a:rPr sz="2700" b="1" i="1" spc="-9" baseline="1517" dirty="0">
                <a:latin typeface="Calibri"/>
                <a:cs typeface="Calibri"/>
              </a:rPr>
              <a:t>mm</a:t>
            </a:r>
            <a:r>
              <a:rPr sz="2700" b="1" i="1" baseline="1517" dirty="0">
                <a:latin typeface="Calibri"/>
                <a:cs typeface="Calibri"/>
              </a:rPr>
              <a:t>er</a:t>
            </a:r>
            <a:endParaRPr>
              <a:latin typeface="Calibri"/>
              <a:cs typeface="Calibri"/>
            </a:endParaRPr>
          </a:p>
        </p:txBody>
      </p:sp>
      <p:sp>
        <p:nvSpPr>
          <p:cNvPr id="4" name="object 4"/>
          <p:cNvSpPr txBox="1"/>
          <p:nvPr/>
        </p:nvSpPr>
        <p:spPr>
          <a:xfrm>
            <a:off x="7228078" y="4466210"/>
            <a:ext cx="3096501" cy="528319"/>
          </a:xfrm>
          <a:prstGeom prst="rect">
            <a:avLst/>
          </a:prstGeom>
        </p:spPr>
        <p:txBody>
          <a:bodyPr wrap="square" lIns="0" tIns="0" rIns="0" bIns="0" rtlCol="0">
            <a:noAutofit/>
          </a:bodyPr>
          <a:lstStyle/>
          <a:p>
            <a:pPr marL="12700">
              <a:lnSpc>
                <a:spcPts val="1935"/>
              </a:lnSpc>
              <a:spcBef>
                <a:spcPts val="96"/>
              </a:spcBef>
            </a:pPr>
            <a:r>
              <a:rPr sz="2700" baseline="3034" dirty="0">
                <a:latin typeface="Calibri"/>
                <a:cs typeface="Calibri"/>
              </a:rPr>
              <a:t>Be</a:t>
            </a:r>
            <a:r>
              <a:rPr sz="2700" spc="-4" baseline="3034" dirty="0">
                <a:latin typeface="Calibri"/>
                <a:cs typeface="Calibri"/>
              </a:rPr>
              <a:t>r</a:t>
            </a:r>
            <a:r>
              <a:rPr sz="2700" spc="-50" baseline="3034" dirty="0">
                <a:latin typeface="Calibri"/>
                <a:cs typeface="Calibri"/>
              </a:rPr>
              <a:t>k</a:t>
            </a:r>
            <a:r>
              <a:rPr sz="2700" spc="-9" baseline="3034" dirty="0">
                <a:latin typeface="Calibri"/>
                <a:cs typeface="Calibri"/>
              </a:rPr>
              <a:t>e</a:t>
            </a:r>
            <a:r>
              <a:rPr sz="2700" spc="4" baseline="3034" dirty="0">
                <a:latin typeface="Calibri"/>
                <a:cs typeface="Calibri"/>
              </a:rPr>
              <a:t>c</a:t>
            </a:r>
            <a:r>
              <a:rPr sz="2700" spc="-4" baseline="3034" dirty="0">
                <a:latin typeface="Calibri"/>
                <a:cs typeface="Calibri"/>
              </a:rPr>
              <a:t>i</a:t>
            </a:r>
            <a:r>
              <a:rPr sz="2700" baseline="3034" dirty="0">
                <a:latin typeface="Calibri"/>
                <a:cs typeface="Calibri"/>
              </a:rPr>
              <a:t>m</a:t>
            </a:r>
            <a:r>
              <a:rPr sz="2700" spc="-9" baseline="3034" dirty="0">
                <a:latin typeface="Calibri"/>
                <a:cs typeface="Calibri"/>
              </a:rPr>
              <a:t>pun</a:t>
            </a:r>
            <a:r>
              <a:rPr sz="2700" baseline="3034" dirty="0">
                <a:latin typeface="Calibri"/>
                <a:cs typeface="Calibri"/>
              </a:rPr>
              <a:t>g</a:t>
            </a:r>
            <a:r>
              <a:rPr sz="2700" spc="19" baseline="3034" dirty="0">
                <a:latin typeface="Calibri"/>
                <a:cs typeface="Calibri"/>
              </a:rPr>
              <a:t> </a:t>
            </a:r>
            <a:r>
              <a:rPr sz="2700" spc="-9" baseline="3034" dirty="0">
                <a:latin typeface="Calibri"/>
                <a:cs typeface="Calibri"/>
              </a:rPr>
              <a:t>d</a:t>
            </a:r>
            <a:r>
              <a:rPr sz="2700" baseline="3034" dirty="0">
                <a:latin typeface="Calibri"/>
                <a:cs typeface="Calibri"/>
              </a:rPr>
              <a:t>i</a:t>
            </a:r>
            <a:r>
              <a:rPr sz="2700" spc="19" baseline="3034" dirty="0">
                <a:latin typeface="Calibri"/>
                <a:cs typeface="Calibri"/>
              </a:rPr>
              <a:t> </a:t>
            </a:r>
            <a:r>
              <a:rPr sz="2700" spc="-9" baseline="3034" dirty="0">
                <a:latin typeface="Calibri"/>
                <a:cs typeface="Calibri"/>
              </a:rPr>
              <a:t>pen</a:t>
            </a:r>
            <a:r>
              <a:rPr sz="2700" spc="-29" baseline="3034" dirty="0">
                <a:latin typeface="Calibri"/>
                <a:cs typeface="Calibri"/>
              </a:rPr>
              <a:t>g</a:t>
            </a:r>
            <a:r>
              <a:rPr sz="2700" spc="-9" baseline="3034" dirty="0">
                <a:latin typeface="Calibri"/>
                <a:cs typeface="Calibri"/>
              </a:rPr>
              <a:t>e</a:t>
            </a:r>
            <a:r>
              <a:rPr sz="2700" baseline="3034" dirty="0">
                <a:latin typeface="Calibri"/>
                <a:cs typeface="Calibri"/>
              </a:rPr>
              <a:t>m</a:t>
            </a:r>
            <a:r>
              <a:rPr sz="2700" spc="-9" baseline="3034" dirty="0">
                <a:latin typeface="Calibri"/>
                <a:cs typeface="Calibri"/>
              </a:rPr>
              <a:t>b</a:t>
            </a:r>
            <a:r>
              <a:rPr sz="2700" baseline="3034" dirty="0">
                <a:latin typeface="Calibri"/>
                <a:cs typeface="Calibri"/>
              </a:rPr>
              <a:t>a</a:t>
            </a:r>
            <a:r>
              <a:rPr sz="2700" spc="-9" baseline="3034" dirty="0">
                <a:latin typeface="Calibri"/>
                <a:cs typeface="Calibri"/>
              </a:rPr>
              <a:t>n</a:t>
            </a:r>
            <a:r>
              <a:rPr sz="2700" spc="-29" baseline="3034" dirty="0">
                <a:latin typeface="Calibri"/>
                <a:cs typeface="Calibri"/>
              </a:rPr>
              <a:t>g</a:t>
            </a:r>
            <a:r>
              <a:rPr sz="2700" spc="25" baseline="3034" dirty="0">
                <a:latin typeface="Calibri"/>
                <a:cs typeface="Calibri"/>
              </a:rPr>
              <a:t>a</a:t>
            </a:r>
            <a:r>
              <a:rPr sz="2700" baseline="3034" dirty="0">
                <a:latin typeface="Calibri"/>
                <a:cs typeface="Calibri"/>
              </a:rPr>
              <a:t>n</a:t>
            </a:r>
            <a:endParaRPr>
              <a:latin typeface="Calibri"/>
              <a:cs typeface="Calibri"/>
            </a:endParaRPr>
          </a:p>
          <a:p>
            <a:pPr marL="12700" marR="34290">
              <a:lnSpc>
                <a:spcPts val="2160"/>
              </a:lnSpc>
              <a:spcBef>
                <a:spcPts val="11"/>
              </a:spcBef>
            </a:pPr>
            <a:r>
              <a:rPr sz="2700" spc="-154" baseline="1517" dirty="0">
                <a:latin typeface="Calibri"/>
                <a:cs typeface="Calibri"/>
              </a:rPr>
              <a:t>T</a:t>
            </a:r>
            <a:r>
              <a:rPr sz="2700" spc="-9" baseline="1517" dirty="0">
                <a:latin typeface="Calibri"/>
                <a:cs typeface="Calibri"/>
              </a:rPr>
              <a:t>e</a:t>
            </a:r>
            <a:r>
              <a:rPr sz="2700" baseline="1517" dirty="0">
                <a:latin typeface="Calibri"/>
                <a:cs typeface="Calibri"/>
              </a:rPr>
              <a:t>k</a:t>
            </a:r>
            <a:r>
              <a:rPr sz="2700" spc="-14" baseline="1517" dirty="0">
                <a:latin typeface="Calibri"/>
                <a:cs typeface="Calibri"/>
              </a:rPr>
              <a:t>n</a:t>
            </a:r>
            <a:r>
              <a:rPr sz="2700" spc="9" baseline="1517" dirty="0">
                <a:latin typeface="Calibri"/>
                <a:cs typeface="Calibri"/>
              </a:rPr>
              <a:t>o</a:t>
            </a:r>
            <a:r>
              <a:rPr sz="2700" spc="-4" baseline="1517" dirty="0">
                <a:latin typeface="Calibri"/>
                <a:cs typeface="Calibri"/>
              </a:rPr>
              <a:t>l</a:t>
            </a:r>
            <a:r>
              <a:rPr sz="2700" spc="9" baseline="1517" dirty="0">
                <a:latin typeface="Calibri"/>
                <a:cs typeface="Calibri"/>
              </a:rPr>
              <a:t>o</a:t>
            </a:r>
            <a:r>
              <a:rPr sz="2700" spc="-4" baseline="1517" dirty="0">
                <a:latin typeface="Calibri"/>
                <a:cs typeface="Calibri"/>
              </a:rPr>
              <a:t>g</a:t>
            </a:r>
            <a:r>
              <a:rPr sz="2700" baseline="1517" dirty="0">
                <a:latin typeface="Calibri"/>
                <a:cs typeface="Calibri"/>
              </a:rPr>
              <a:t>i </a:t>
            </a:r>
            <a:r>
              <a:rPr sz="2700" spc="-4" baseline="1517" dirty="0">
                <a:latin typeface="Calibri"/>
                <a:cs typeface="Calibri"/>
              </a:rPr>
              <a:t>i</a:t>
            </a:r>
            <a:r>
              <a:rPr sz="2700" spc="-9" baseline="1517" dirty="0">
                <a:latin typeface="Calibri"/>
                <a:cs typeface="Calibri"/>
              </a:rPr>
              <a:t>n</a:t>
            </a:r>
            <a:r>
              <a:rPr sz="2700" spc="-44" baseline="1517" dirty="0">
                <a:latin typeface="Calibri"/>
                <a:cs typeface="Calibri"/>
              </a:rPr>
              <a:t>f</a:t>
            </a:r>
            <a:r>
              <a:rPr sz="2700" spc="9" baseline="1517" dirty="0">
                <a:latin typeface="Calibri"/>
                <a:cs typeface="Calibri"/>
              </a:rPr>
              <a:t>o</a:t>
            </a:r>
            <a:r>
              <a:rPr sz="2700" baseline="1517" dirty="0">
                <a:latin typeface="Calibri"/>
                <a:cs typeface="Calibri"/>
              </a:rPr>
              <a:t>rma</a:t>
            </a:r>
            <a:r>
              <a:rPr sz="2700" spc="-9" baseline="1517" dirty="0">
                <a:latin typeface="Calibri"/>
                <a:cs typeface="Calibri"/>
              </a:rPr>
              <a:t>s</a:t>
            </a:r>
            <a:r>
              <a:rPr sz="2700" baseline="1517" dirty="0">
                <a:latin typeface="Calibri"/>
                <a:cs typeface="Calibri"/>
              </a:rPr>
              <a:t>i</a:t>
            </a:r>
            <a:endParaRPr>
              <a:latin typeface="Calibri"/>
              <a:cs typeface="Calibri"/>
            </a:endParaRPr>
          </a:p>
        </p:txBody>
      </p:sp>
      <p:sp>
        <p:nvSpPr>
          <p:cNvPr id="3" name="object 3"/>
          <p:cNvSpPr txBox="1"/>
          <p:nvPr/>
        </p:nvSpPr>
        <p:spPr>
          <a:xfrm>
            <a:off x="10328910" y="4466209"/>
            <a:ext cx="579095" cy="254000"/>
          </a:xfrm>
          <a:prstGeom prst="rect">
            <a:avLst/>
          </a:prstGeom>
        </p:spPr>
        <p:txBody>
          <a:bodyPr wrap="square" lIns="0" tIns="0" rIns="0" bIns="0" rtlCol="0">
            <a:noAutofit/>
          </a:bodyPr>
          <a:lstStyle/>
          <a:p>
            <a:pPr marL="12700">
              <a:lnSpc>
                <a:spcPts val="1935"/>
              </a:lnSpc>
              <a:spcBef>
                <a:spcPts val="96"/>
              </a:spcBef>
            </a:pPr>
            <a:r>
              <a:rPr sz="2700" spc="-9" baseline="3034" dirty="0">
                <a:latin typeface="Calibri"/>
                <a:cs typeface="Calibri"/>
              </a:rPr>
              <a:t>b</a:t>
            </a:r>
            <a:r>
              <a:rPr sz="2700" spc="-4" baseline="3034" dirty="0">
                <a:latin typeface="Calibri"/>
                <a:cs typeface="Calibri"/>
              </a:rPr>
              <a:t>is</a:t>
            </a:r>
            <a:r>
              <a:rPr sz="2700" spc="-9" baseline="3034" dirty="0">
                <a:latin typeface="Calibri"/>
                <a:cs typeface="Calibri"/>
              </a:rPr>
              <a:t>n</a:t>
            </a:r>
            <a:r>
              <a:rPr sz="2700" spc="-4" baseline="3034" dirty="0">
                <a:latin typeface="Calibri"/>
                <a:cs typeface="Calibri"/>
              </a:rPr>
              <a:t>i</a:t>
            </a:r>
            <a:r>
              <a:rPr sz="2700" baseline="3034" dirty="0">
                <a:latin typeface="Calibri"/>
                <a:cs typeface="Calibri"/>
              </a:rPr>
              <a:t>s</a:t>
            </a:r>
            <a:endParaRPr>
              <a:latin typeface="Calibri"/>
              <a:cs typeface="Calibri"/>
            </a:endParaRPr>
          </a:p>
        </p:txBody>
      </p:sp>
      <p:sp>
        <p:nvSpPr>
          <p:cNvPr id="2" name="object 2"/>
          <p:cNvSpPr txBox="1"/>
          <p:nvPr/>
        </p:nvSpPr>
        <p:spPr>
          <a:xfrm>
            <a:off x="2437984" y="6210554"/>
            <a:ext cx="6049299" cy="177800"/>
          </a:xfrm>
          <a:prstGeom prst="rect">
            <a:avLst/>
          </a:prstGeom>
        </p:spPr>
        <p:txBody>
          <a:bodyPr wrap="square" lIns="0" tIns="0" rIns="0" bIns="0" rtlCol="0">
            <a:noAutofit/>
          </a:bodyPr>
          <a:lstStyle/>
          <a:p>
            <a:pPr marL="12700">
              <a:lnSpc>
                <a:spcPts val="1320"/>
              </a:lnSpc>
              <a:spcBef>
                <a:spcPts val="66"/>
              </a:spcBef>
            </a:pPr>
            <a:r>
              <a:rPr u="sng" spc="-4" baseline="2275" dirty="0">
                <a:solidFill>
                  <a:srgbClr val="0000FF"/>
                </a:solidFill>
                <a:latin typeface="Calibri"/>
                <a:cs typeface="Calibri"/>
                <a:hlinkClick r:id="rId19"/>
              </a:rPr>
              <a:t>h</a:t>
            </a:r>
            <a:r>
              <a:rPr u="sng" spc="-19" baseline="2275" dirty="0">
                <a:solidFill>
                  <a:srgbClr val="0000FF"/>
                </a:solidFill>
                <a:latin typeface="Calibri"/>
                <a:cs typeface="Calibri"/>
                <a:hlinkClick r:id="rId19"/>
              </a:rPr>
              <a:t>t</a:t>
            </a:r>
            <a:r>
              <a:rPr u="sng" spc="4" baseline="2275" dirty="0">
                <a:solidFill>
                  <a:srgbClr val="0000FF"/>
                </a:solidFill>
                <a:latin typeface="Calibri"/>
                <a:cs typeface="Calibri"/>
                <a:hlinkClick r:id="rId19"/>
              </a:rPr>
              <a:t>t</a:t>
            </a:r>
            <a:r>
              <a:rPr u="sng" spc="-4" baseline="2275" dirty="0">
                <a:solidFill>
                  <a:srgbClr val="0000FF"/>
                </a:solidFill>
                <a:latin typeface="Calibri"/>
                <a:cs typeface="Calibri"/>
                <a:hlinkClick r:id="rId19"/>
              </a:rPr>
              <a:t>p</a:t>
            </a:r>
            <a:r>
              <a:rPr u="sng" spc="9" baseline="2275" dirty="0">
                <a:solidFill>
                  <a:srgbClr val="0000FF"/>
                </a:solidFill>
                <a:latin typeface="Calibri"/>
                <a:cs typeface="Calibri"/>
                <a:hlinkClick r:id="rId19"/>
              </a:rPr>
              <a:t>s</a:t>
            </a:r>
            <a:r>
              <a:rPr u="sng" spc="-9" baseline="2275" dirty="0">
                <a:solidFill>
                  <a:srgbClr val="0000FF"/>
                </a:solidFill>
                <a:latin typeface="Calibri"/>
                <a:cs typeface="Calibri"/>
                <a:hlinkClick r:id="rId19"/>
              </a:rPr>
              <a:t>:</a:t>
            </a:r>
            <a:r>
              <a:rPr u="sng" spc="-4" baseline="2275" dirty="0">
                <a:solidFill>
                  <a:srgbClr val="0000FF"/>
                </a:solidFill>
                <a:latin typeface="Calibri"/>
                <a:cs typeface="Calibri"/>
                <a:hlinkClick r:id="rId19"/>
              </a:rPr>
              <a:t>/</a:t>
            </a:r>
            <a:r>
              <a:rPr u="sng" spc="-29" baseline="2275" dirty="0">
                <a:solidFill>
                  <a:srgbClr val="0000FF"/>
                </a:solidFill>
                <a:latin typeface="Calibri"/>
                <a:cs typeface="Calibri"/>
                <a:hlinkClick r:id="rId19"/>
              </a:rPr>
              <a:t>/</a:t>
            </a:r>
            <a:r>
              <a:rPr u="sng" spc="9" baseline="2275" dirty="0">
                <a:solidFill>
                  <a:srgbClr val="0000FF"/>
                </a:solidFill>
                <a:latin typeface="Calibri"/>
                <a:cs typeface="Calibri"/>
                <a:hlinkClick r:id="rId19"/>
              </a:rPr>
              <a:t>g</a:t>
            </a:r>
            <a:r>
              <a:rPr u="sng" spc="-9" baseline="2275" dirty="0">
                <a:solidFill>
                  <a:srgbClr val="0000FF"/>
                </a:solidFill>
                <a:latin typeface="Calibri"/>
                <a:cs typeface="Calibri"/>
                <a:hlinkClick r:id="rId19"/>
              </a:rPr>
              <a:t>irl</a:t>
            </a:r>
            <a:r>
              <a:rPr u="sng" spc="-14" baseline="2275" dirty="0">
                <a:solidFill>
                  <a:srgbClr val="0000FF"/>
                </a:solidFill>
                <a:latin typeface="Calibri"/>
                <a:cs typeface="Calibri"/>
                <a:hlinkClick r:id="rId19"/>
              </a:rPr>
              <a:t>y</a:t>
            </a:r>
            <a:r>
              <a:rPr u="sng" spc="-4" baseline="2275" dirty="0">
                <a:solidFill>
                  <a:srgbClr val="0000FF"/>
                </a:solidFill>
                <a:latin typeface="Calibri"/>
                <a:cs typeface="Calibri"/>
                <a:hlinkClick r:id="rId19"/>
              </a:rPr>
              <a:t>c</a:t>
            </a:r>
            <a:r>
              <a:rPr u="sng" spc="-9" baseline="2275" dirty="0">
                <a:solidFill>
                  <a:srgbClr val="0000FF"/>
                </a:solidFill>
                <a:latin typeface="Calibri"/>
                <a:cs typeface="Calibri"/>
                <a:hlinkClick r:id="rId19"/>
              </a:rPr>
              <a:t>io</a:t>
            </a:r>
            <a:r>
              <a:rPr u="sng" spc="-4" baseline="2275" dirty="0">
                <a:solidFill>
                  <a:srgbClr val="0000FF"/>
                </a:solidFill>
                <a:latin typeface="Calibri"/>
                <a:cs typeface="Calibri"/>
                <a:hlinkClick r:id="rId19"/>
              </a:rPr>
              <a:t>u</a:t>
            </a:r>
            <a:r>
              <a:rPr u="sng" spc="9" baseline="2275" dirty="0">
                <a:solidFill>
                  <a:srgbClr val="0000FF"/>
                </a:solidFill>
                <a:latin typeface="Calibri"/>
                <a:cs typeface="Calibri"/>
                <a:hlinkClick r:id="rId19"/>
              </a:rPr>
              <a:t>s</a:t>
            </a:r>
            <a:r>
              <a:rPr u="sng" spc="-9" baseline="2275" dirty="0">
                <a:solidFill>
                  <a:srgbClr val="0000FF"/>
                </a:solidFill>
                <a:latin typeface="Calibri"/>
                <a:cs typeface="Calibri"/>
                <a:hlinkClick r:id="rId19"/>
              </a:rPr>
              <a:t>09</a:t>
            </a:r>
            <a:r>
              <a:rPr u="sng" spc="-39" baseline="2275" dirty="0">
                <a:solidFill>
                  <a:srgbClr val="0000FF"/>
                </a:solidFill>
                <a:latin typeface="Calibri"/>
                <a:cs typeface="Calibri"/>
                <a:hlinkClick r:id="rId19"/>
              </a:rPr>
              <a:t>.</a:t>
            </a:r>
            <a:r>
              <a:rPr u="sng" spc="4" baseline="2275" dirty="0">
                <a:solidFill>
                  <a:srgbClr val="0000FF"/>
                </a:solidFill>
                <a:latin typeface="Calibri"/>
                <a:cs typeface="Calibri"/>
                <a:hlinkClick r:id="rId19"/>
              </a:rPr>
              <a:t>w</a:t>
            </a:r>
            <a:r>
              <a:rPr u="sng" spc="-9" baseline="2275" dirty="0">
                <a:solidFill>
                  <a:srgbClr val="0000FF"/>
                </a:solidFill>
                <a:latin typeface="Calibri"/>
                <a:cs typeface="Calibri"/>
                <a:hlinkClick r:id="rId19"/>
              </a:rPr>
              <a:t>o</a:t>
            </a:r>
            <a:r>
              <a:rPr u="sng" spc="-34" baseline="2275" dirty="0">
                <a:solidFill>
                  <a:srgbClr val="0000FF"/>
                </a:solidFill>
                <a:latin typeface="Calibri"/>
                <a:cs typeface="Calibri"/>
                <a:hlinkClick r:id="rId19"/>
              </a:rPr>
              <a:t>r</a:t>
            </a:r>
            <a:r>
              <a:rPr u="sng" spc="-4" baseline="2275" dirty="0">
                <a:solidFill>
                  <a:srgbClr val="0000FF"/>
                </a:solidFill>
                <a:latin typeface="Calibri"/>
                <a:cs typeface="Calibri"/>
                <a:hlinkClick r:id="rId19"/>
              </a:rPr>
              <a:t>dp</a:t>
            </a:r>
            <a:r>
              <a:rPr u="sng" spc="-34" baseline="2275" dirty="0">
                <a:solidFill>
                  <a:srgbClr val="0000FF"/>
                </a:solidFill>
                <a:latin typeface="Calibri"/>
                <a:cs typeface="Calibri"/>
                <a:hlinkClick r:id="rId19"/>
              </a:rPr>
              <a:t>r</a:t>
            </a:r>
            <a:r>
              <a:rPr u="sng" baseline="2275" dirty="0">
                <a:solidFill>
                  <a:srgbClr val="0000FF"/>
                </a:solidFill>
                <a:latin typeface="Calibri"/>
                <a:cs typeface="Calibri"/>
                <a:hlinkClick r:id="rId19"/>
              </a:rPr>
              <a:t>e</a:t>
            </a:r>
            <a:r>
              <a:rPr u="sng" spc="9" baseline="2275" dirty="0">
                <a:solidFill>
                  <a:srgbClr val="0000FF"/>
                </a:solidFill>
                <a:latin typeface="Calibri"/>
                <a:cs typeface="Calibri"/>
                <a:hlinkClick r:id="rId19"/>
              </a:rPr>
              <a:t>ss.</a:t>
            </a:r>
            <a:r>
              <a:rPr u="sng" spc="-4" baseline="2275" dirty="0">
                <a:solidFill>
                  <a:srgbClr val="0000FF"/>
                </a:solidFill>
                <a:latin typeface="Calibri"/>
                <a:cs typeface="Calibri"/>
                <a:hlinkClick r:id="rId19"/>
              </a:rPr>
              <a:t>c</a:t>
            </a:r>
            <a:r>
              <a:rPr u="sng" spc="-9" baseline="2275" dirty="0">
                <a:solidFill>
                  <a:srgbClr val="0000FF"/>
                </a:solidFill>
                <a:latin typeface="Calibri"/>
                <a:cs typeface="Calibri"/>
                <a:hlinkClick r:id="rId19"/>
              </a:rPr>
              <a:t>o</a:t>
            </a:r>
            <a:r>
              <a:rPr u="sng" baseline="2275" dirty="0">
                <a:solidFill>
                  <a:srgbClr val="0000FF"/>
                </a:solidFill>
                <a:latin typeface="Calibri"/>
                <a:cs typeface="Calibri"/>
                <a:hlinkClick r:id="rId19"/>
              </a:rPr>
              <a:t>m</a:t>
            </a:r>
            <a:r>
              <a:rPr u="sng" spc="-4" baseline="2275" dirty="0">
                <a:solidFill>
                  <a:srgbClr val="0000FF"/>
                </a:solidFill>
                <a:latin typeface="Calibri"/>
                <a:cs typeface="Calibri"/>
                <a:hlinkClick r:id="rId19"/>
              </a:rPr>
              <a:t>/</a:t>
            </a:r>
            <a:r>
              <a:rPr u="sng" spc="-9" baseline="2275" dirty="0">
                <a:solidFill>
                  <a:srgbClr val="0000FF"/>
                </a:solidFill>
                <a:latin typeface="Calibri"/>
                <a:cs typeface="Calibri"/>
                <a:hlinkClick r:id="rId19"/>
              </a:rPr>
              <a:t>20</a:t>
            </a:r>
            <a:r>
              <a:rPr u="sng" spc="14" baseline="2275" dirty="0">
                <a:solidFill>
                  <a:srgbClr val="0000FF"/>
                </a:solidFill>
                <a:latin typeface="Calibri"/>
                <a:cs typeface="Calibri"/>
                <a:hlinkClick r:id="rId19"/>
              </a:rPr>
              <a:t>1</a:t>
            </a:r>
            <a:r>
              <a:rPr u="sng" spc="-9" baseline="2275" dirty="0">
                <a:solidFill>
                  <a:srgbClr val="0000FF"/>
                </a:solidFill>
                <a:latin typeface="Calibri"/>
                <a:cs typeface="Calibri"/>
                <a:hlinkClick r:id="rId19"/>
              </a:rPr>
              <a:t>2</a:t>
            </a:r>
            <a:r>
              <a:rPr u="sng" spc="-4" baseline="2275" dirty="0">
                <a:solidFill>
                  <a:srgbClr val="0000FF"/>
                </a:solidFill>
                <a:latin typeface="Calibri"/>
                <a:cs typeface="Calibri"/>
                <a:hlinkClick r:id="rId19"/>
              </a:rPr>
              <a:t>/</a:t>
            </a:r>
            <a:r>
              <a:rPr u="sng" spc="14" baseline="2275" dirty="0">
                <a:solidFill>
                  <a:srgbClr val="0000FF"/>
                </a:solidFill>
                <a:latin typeface="Calibri"/>
                <a:cs typeface="Calibri"/>
                <a:hlinkClick r:id="rId19"/>
              </a:rPr>
              <a:t>0</a:t>
            </a:r>
            <a:r>
              <a:rPr u="sng" spc="-9" baseline="2275" dirty="0">
                <a:solidFill>
                  <a:srgbClr val="0000FF"/>
                </a:solidFill>
                <a:latin typeface="Calibri"/>
                <a:cs typeface="Calibri"/>
                <a:hlinkClick r:id="rId19"/>
              </a:rPr>
              <a:t>3</a:t>
            </a:r>
            <a:r>
              <a:rPr u="sng" spc="14" baseline="2275" dirty="0">
                <a:solidFill>
                  <a:srgbClr val="0000FF"/>
                </a:solidFill>
                <a:latin typeface="Calibri"/>
                <a:cs typeface="Calibri"/>
                <a:hlinkClick r:id="rId19"/>
              </a:rPr>
              <a:t>/</a:t>
            </a:r>
            <a:r>
              <a:rPr u="sng" spc="-9" baseline="2275" dirty="0">
                <a:solidFill>
                  <a:srgbClr val="0000FF"/>
                </a:solidFill>
                <a:latin typeface="Calibri"/>
                <a:cs typeface="Calibri"/>
                <a:hlinkClick r:id="rId19"/>
              </a:rPr>
              <a:t>3</a:t>
            </a:r>
            <a:r>
              <a:rPr u="sng" spc="14" baseline="2275" dirty="0">
                <a:solidFill>
                  <a:srgbClr val="0000FF"/>
                </a:solidFill>
                <a:latin typeface="Calibri"/>
                <a:cs typeface="Calibri"/>
                <a:hlinkClick r:id="rId19"/>
              </a:rPr>
              <a:t>0</a:t>
            </a:r>
            <a:r>
              <a:rPr u="sng" spc="-4" baseline="2275" dirty="0">
                <a:solidFill>
                  <a:srgbClr val="0000FF"/>
                </a:solidFill>
                <a:latin typeface="Calibri"/>
                <a:cs typeface="Calibri"/>
                <a:hlinkClick r:id="rId19"/>
              </a:rPr>
              <a:t>/p</a:t>
            </a:r>
            <a:r>
              <a:rPr u="sng" spc="-34" baseline="2275" dirty="0">
                <a:solidFill>
                  <a:srgbClr val="0000FF"/>
                </a:solidFill>
                <a:latin typeface="Calibri"/>
                <a:cs typeface="Calibri"/>
                <a:hlinkClick r:id="rId19"/>
              </a:rPr>
              <a:t>r</a:t>
            </a:r>
            <a:r>
              <a:rPr u="sng" spc="-9" baseline="2275" dirty="0">
                <a:solidFill>
                  <a:srgbClr val="0000FF"/>
                </a:solidFill>
                <a:latin typeface="Calibri"/>
                <a:cs typeface="Calibri"/>
                <a:hlinkClick r:id="rId19"/>
              </a:rPr>
              <a:t>o</a:t>
            </a:r>
            <a:r>
              <a:rPr u="sng" spc="-29" baseline="2275" dirty="0">
                <a:solidFill>
                  <a:srgbClr val="0000FF"/>
                </a:solidFill>
                <a:latin typeface="Calibri"/>
                <a:cs typeface="Calibri"/>
                <a:hlinkClick r:id="rId19"/>
              </a:rPr>
              <a:t>f</a:t>
            </a:r>
            <a:r>
              <a:rPr u="sng" baseline="2275" dirty="0">
                <a:solidFill>
                  <a:srgbClr val="0000FF"/>
                </a:solidFill>
                <a:latin typeface="Calibri"/>
                <a:cs typeface="Calibri"/>
                <a:hlinkClick r:id="rId19"/>
              </a:rPr>
              <a:t>e</a:t>
            </a:r>
            <a:r>
              <a:rPr u="sng" spc="34" baseline="2275" dirty="0">
                <a:solidFill>
                  <a:srgbClr val="0000FF"/>
                </a:solidFill>
                <a:latin typeface="Calibri"/>
                <a:cs typeface="Calibri"/>
                <a:hlinkClick r:id="rId19"/>
              </a:rPr>
              <a:t>s</a:t>
            </a:r>
            <a:r>
              <a:rPr u="sng" spc="14" baseline="2275" dirty="0">
                <a:solidFill>
                  <a:srgbClr val="0000FF"/>
                </a:solidFill>
                <a:latin typeface="Calibri"/>
                <a:cs typeface="Calibri"/>
                <a:hlinkClick r:id="rId19"/>
              </a:rPr>
              <a:t>i</a:t>
            </a:r>
            <a:r>
              <a:rPr u="sng" spc="-4" baseline="2275" dirty="0">
                <a:solidFill>
                  <a:srgbClr val="0000FF"/>
                </a:solidFill>
                <a:latin typeface="Calibri"/>
                <a:cs typeface="Calibri"/>
                <a:hlinkClick r:id="rId19"/>
              </a:rPr>
              <a:t>-</a:t>
            </a:r>
            <a:r>
              <a:rPr u="sng" spc="-14" baseline="2275" dirty="0">
                <a:solidFill>
                  <a:srgbClr val="0000FF"/>
                </a:solidFill>
                <a:latin typeface="Calibri"/>
                <a:cs typeface="Calibri"/>
                <a:hlinkClick r:id="rId19"/>
              </a:rPr>
              <a:t>y</a:t>
            </a:r>
            <a:r>
              <a:rPr u="sng" baseline="2275" dirty="0">
                <a:solidFill>
                  <a:srgbClr val="0000FF"/>
                </a:solidFill>
                <a:latin typeface="Calibri"/>
                <a:cs typeface="Calibri"/>
                <a:hlinkClick r:id="rId19"/>
              </a:rPr>
              <a:t>a</a:t>
            </a:r>
            <a:r>
              <a:rPr u="sng" spc="-4" baseline="2275" dirty="0">
                <a:solidFill>
                  <a:srgbClr val="0000FF"/>
                </a:solidFill>
                <a:latin typeface="Calibri"/>
                <a:cs typeface="Calibri"/>
                <a:hlinkClick r:id="rId19"/>
              </a:rPr>
              <a:t>n</a:t>
            </a:r>
            <a:r>
              <a:rPr u="sng" spc="9" baseline="2275" dirty="0">
                <a:solidFill>
                  <a:srgbClr val="0000FF"/>
                </a:solidFill>
                <a:latin typeface="Calibri"/>
                <a:cs typeface="Calibri"/>
                <a:hlinkClick r:id="rId19"/>
              </a:rPr>
              <a:t>g</a:t>
            </a:r>
            <a:r>
              <a:rPr u="sng" spc="-4" baseline="2275" dirty="0">
                <a:solidFill>
                  <a:srgbClr val="0000FF"/>
                </a:solidFill>
                <a:latin typeface="Calibri"/>
                <a:cs typeface="Calibri"/>
                <a:hlinkClick r:id="rId19"/>
              </a:rPr>
              <a:t>-</a:t>
            </a:r>
            <a:r>
              <a:rPr u="sng" baseline="2275" dirty="0">
                <a:solidFill>
                  <a:srgbClr val="0000FF"/>
                </a:solidFill>
                <a:latin typeface="Calibri"/>
                <a:cs typeface="Calibri"/>
                <a:hlinkClick r:id="rId19"/>
              </a:rPr>
              <a:t>a</a:t>
            </a:r>
            <a:r>
              <a:rPr u="sng" spc="-4" baseline="2275" dirty="0">
                <a:solidFill>
                  <a:srgbClr val="0000FF"/>
                </a:solidFill>
                <a:latin typeface="Calibri"/>
                <a:cs typeface="Calibri"/>
                <a:hlinkClick r:id="rId19"/>
              </a:rPr>
              <a:t>d</a:t>
            </a:r>
            <a:r>
              <a:rPr u="sng" spc="4" baseline="2275" dirty="0">
                <a:solidFill>
                  <a:srgbClr val="0000FF"/>
                </a:solidFill>
                <a:latin typeface="Calibri"/>
                <a:cs typeface="Calibri"/>
                <a:hlinkClick r:id="rId19"/>
              </a:rPr>
              <a:t>a</a:t>
            </a:r>
            <a:r>
              <a:rPr u="sng" spc="-4" baseline="2275" dirty="0">
                <a:solidFill>
                  <a:srgbClr val="0000FF"/>
                </a:solidFill>
                <a:latin typeface="Calibri"/>
                <a:cs typeface="Calibri"/>
                <a:hlinkClick r:id="rId19"/>
              </a:rPr>
              <a:t>-d</a:t>
            </a:r>
            <a:r>
              <a:rPr u="sng" spc="-9" baseline="2275" dirty="0">
                <a:solidFill>
                  <a:srgbClr val="0000FF"/>
                </a:solidFill>
                <a:latin typeface="Calibri"/>
                <a:cs typeface="Calibri"/>
                <a:hlinkClick r:id="rId19"/>
              </a:rPr>
              <a:t>i</a:t>
            </a:r>
            <a:r>
              <a:rPr u="sng" spc="-4" baseline="2275" dirty="0">
                <a:solidFill>
                  <a:srgbClr val="0000FF"/>
                </a:solidFill>
                <a:latin typeface="Calibri"/>
                <a:cs typeface="Calibri"/>
                <a:hlinkClick r:id="rId19"/>
              </a:rPr>
              <a:t>-b</a:t>
            </a:r>
            <a:r>
              <a:rPr u="sng" spc="-9" baseline="2275" dirty="0">
                <a:solidFill>
                  <a:srgbClr val="0000FF"/>
                </a:solidFill>
                <a:latin typeface="Calibri"/>
                <a:cs typeface="Calibri"/>
                <a:hlinkClick r:id="rId19"/>
              </a:rPr>
              <a:t>i</a:t>
            </a:r>
            <a:r>
              <a:rPr u="sng" spc="-4" baseline="2275" dirty="0">
                <a:solidFill>
                  <a:srgbClr val="0000FF"/>
                </a:solidFill>
                <a:latin typeface="Calibri"/>
                <a:cs typeface="Calibri"/>
                <a:hlinkClick r:id="rId19"/>
              </a:rPr>
              <a:t>d</a:t>
            </a:r>
            <a:r>
              <a:rPr u="sng" baseline="2275" dirty="0">
                <a:solidFill>
                  <a:srgbClr val="0000FF"/>
                </a:solidFill>
                <a:latin typeface="Calibri"/>
                <a:cs typeface="Calibri"/>
                <a:hlinkClick r:id="rId19"/>
              </a:rPr>
              <a:t>a</a:t>
            </a:r>
            <a:r>
              <a:rPr u="sng" spc="-4" baseline="2275" dirty="0">
                <a:solidFill>
                  <a:srgbClr val="0000FF"/>
                </a:solidFill>
                <a:latin typeface="Calibri"/>
                <a:cs typeface="Calibri"/>
                <a:hlinkClick r:id="rId19"/>
              </a:rPr>
              <a:t>n</a:t>
            </a:r>
            <a:r>
              <a:rPr u="sng" spc="9" baseline="2275" dirty="0">
                <a:solidFill>
                  <a:srgbClr val="0000FF"/>
                </a:solidFill>
                <a:latin typeface="Calibri"/>
                <a:cs typeface="Calibri"/>
                <a:hlinkClick r:id="rId19"/>
              </a:rPr>
              <a:t>g</a:t>
            </a:r>
            <a:r>
              <a:rPr u="sng" spc="-4" baseline="2275" dirty="0">
                <a:solidFill>
                  <a:srgbClr val="0000FF"/>
                </a:solidFill>
                <a:latin typeface="Calibri"/>
                <a:cs typeface="Calibri"/>
                <a:hlinkClick r:id="rId19"/>
              </a:rPr>
              <a:t>-</a:t>
            </a:r>
            <a:r>
              <a:rPr u="sng" spc="-19" baseline="2275" dirty="0">
                <a:solidFill>
                  <a:srgbClr val="0000FF"/>
                </a:solidFill>
                <a:latin typeface="Calibri"/>
                <a:cs typeface="Calibri"/>
                <a:hlinkClick r:id="rId19"/>
              </a:rPr>
              <a:t>t</a:t>
            </a:r>
            <a:r>
              <a:rPr u="sng" baseline="2275" dirty="0">
                <a:solidFill>
                  <a:srgbClr val="0000FF"/>
                </a:solidFill>
                <a:latin typeface="Calibri"/>
                <a:cs typeface="Calibri"/>
                <a:hlinkClick r:id="rId19"/>
              </a:rPr>
              <a:t>e</a:t>
            </a:r>
            <a:r>
              <a:rPr u="sng" spc="9" baseline="2275" dirty="0">
                <a:solidFill>
                  <a:srgbClr val="0000FF"/>
                </a:solidFill>
                <a:latin typeface="Calibri"/>
                <a:cs typeface="Calibri"/>
                <a:hlinkClick r:id="rId19"/>
              </a:rPr>
              <a:t>k</a:t>
            </a:r>
            <a:r>
              <a:rPr u="sng" spc="-4" baseline="2275" dirty="0">
                <a:solidFill>
                  <a:srgbClr val="0000FF"/>
                </a:solidFill>
                <a:latin typeface="Calibri"/>
                <a:cs typeface="Calibri"/>
                <a:hlinkClick r:id="rId19"/>
              </a:rPr>
              <a:t>n</a:t>
            </a:r>
            <a:r>
              <a:rPr u="sng" spc="14" baseline="2275" dirty="0">
                <a:solidFill>
                  <a:srgbClr val="0000FF"/>
                </a:solidFill>
                <a:latin typeface="Calibri"/>
                <a:cs typeface="Calibri"/>
                <a:hlinkClick r:id="rId19"/>
              </a:rPr>
              <a:t>o</a:t>
            </a:r>
            <a:r>
              <a:rPr u="sng" spc="-9" baseline="2275" dirty="0">
                <a:solidFill>
                  <a:srgbClr val="0000FF"/>
                </a:solidFill>
                <a:latin typeface="Calibri"/>
                <a:cs typeface="Calibri"/>
                <a:hlinkClick r:id="rId19"/>
              </a:rPr>
              <a:t>lo</a:t>
            </a:r>
            <a:r>
              <a:rPr u="sng" spc="9" baseline="2275" dirty="0">
                <a:solidFill>
                  <a:srgbClr val="0000FF"/>
                </a:solidFill>
                <a:latin typeface="Calibri"/>
                <a:cs typeface="Calibri"/>
                <a:hlinkClick r:id="rId19"/>
              </a:rPr>
              <a:t>g</a:t>
            </a:r>
            <a:r>
              <a:rPr u="sng" spc="-4" baseline="2275" dirty="0">
                <a:solidFill>
                  <a:srgbClr val="0000FF"/>
                </a:solidFill>
                <a:latin typeface="Calibri"/>
                <a:cs typeface="Calibri"/>
                <a:hlinkClick r:id="rId19"/>
              </a:rPr>
              <a:t>i</a:t>
            </a:r>
            <a:r>
              <a:rPr u="sng" spc="14" baseline="2275" dirty="0">
                <a:solidFill>
                  <a:srgbClr val="0000FF"/>
                </a:solidFill>
                <a:latin typeface="Calibri"/>
                <a:cs typeface="Calibri"/>
                <a:hlinkClick r:id="rId19"/>
              </a:rPr>
              <a:t>-</a:t>
            </a:r>
            <a:r>
              <a:rPr u="sng" spc="-9" baseline="2275" dirty="0">
                <a:solidFill>
                  <a:srgbClr val="0000FF"/>
                </a:solidFill>
                <a:latin typeface="Calibri"/>
                <a:cs typeface="Calibri"/>
                <a:hlinkClick r:id="rId19"/>
              </a:rPr>
              <a:t>i</a:t>
            </a:r>
            <a:r>
              <a:rPr u="sng" spc="-4" baseline="2275" dirty="0">
                <a:solidFill>
                  <a:srgbClr val="0000FF"/>
                </a:solidFill>
                <a:latin typeface="Calibri"/>
                <a:cs typeface="Calibri"/>
                <a:hlinkClick r:id="rId19"/>
              </a:rPr>
              <a:t>n</a:t>
            </a:r>
            <a:r>
              <a:rPr u="sng" spc="-29" baseline="2275" dirty="0">
                <a:solidFill>
                  <a:srgbClr val="0000FF"/>
                </a:solidFill>
                <a:latin typeface="Calibri"/>
                <a:cs typeface="Calibri"/>
                <a:hlinkClick r:id="rId19"/>
              </a:rPr>
              <a:t>f</a:t>
            </a:r>
            <a:r>
              <a:rPr u="sng" spc="-9" baseline="2275" dirty="0">
                <a:solidFill>
                  <a:srgbClr val="0000FF"/>
                </a:solidFill>
                <a:latin typeface="Calibri"/>
                <a:cs typeface="Calibri"/>
                <a:hlinkClick r:id="rId19"/>
              </a:rPr>
              <a:t>or</a:t>
            </a:r>
            <a:r>
              <a:rPr u="sng" baseline="2275" dirty="0">
                <a:solidFill>
                  <a:srgbClr val="0000FF"/>
                </a:solidFill>
                <a:latin typeface="Calibri"/>
                <a:cs typeface="Calibri"/>
                <a:hlinkClick r:id="rId19"/>
              </a:rPr>
              <a:t>ma</a:t>
            </a:r>
            <a:r>
              <a:rPr u="sng" spc="34" baseline="2275" dirty="0">
                <a:solidFill>
                  <a:srgbClr val="0000FF"/>
                </a:solidFill>
                <a:latin typeface="Calibri"/>
                <a:cs typeface="Calibri"/>
                <a:hlinkClick r:id="rId19"/>
              </a:rPr>
              <a:t>s</a:t>
            </a:r>
            <a:r>
              <a:rPr u="sng" spc="-9" baseline="2275" dirty="0">
                <a:solidFill>
                  <a:srgbClr val="0000FF"/>
                </a:solidFill>
                <a:latin typeface="Calibri"/>
                <a:cs typeface="Calibri"/>
                <a:hlinkClick r:id="rId19"/>
              </a:rPr>
              <a:t>i</a:t>
            </a:r>
            <a:r>
              <a:rPr u="sng" baseline="2275" dirty="0">
                <a:solidFill>
                  <a:srgbClr val="0000FF"/>
                </a:solidFill>
                <a:latin typeface="Calibri"/>
                <a:cs typeface="Calibri"/>
                <a:hlinkClick r:id="rId19"/>
              </a:rPr>
              <a:t>/</a:t>
            </a:r>
            <a:endParaRPr sz="12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hape 332">
            <a:extLst>
              <a:ext uri="{FF2B5EF4-FFF2-40B4-BE49-F238E27FC236}">
                <a16:creationId xmlns:a16="http://schemas.microsoft.com/office/drawing/2014/main" id="{AB0B3D57-FDC9-4050-A1E1-95137B1D11CE}"/>
              </a:ext>
            </a:extLst>
          </p:cNvPr>
          <p:cNvSpPr>
            <a:spLocks noGrp="1"/>
          </p:cNvSpPr>
          <p:nvPr>
            <p:ph type="title"/>
          </p:nvPr>
        </p:nvSpPr>
        <p:spPr>
          <a:xfrm>
            <a:off x="2136775" y="497032"/>
            <a:ext cx="8153400" cy="453736"/>
          </a:xfrm>
        </p:spPr>
        <p:txBody>
          <a:bodyPr vert="horz" lIns="65300" tIns="32650" rIns="65300" bIns="32650" rtlCol="0" anchor="ctr">
            <a:spAutoFit/>
          </a:bodyPr>
          <a:lstStyle/>
          <a:p>
            <a:pPr eaLnBrk="1" hangingPunct="1">
              <a:buSzPct val="25000"/>
            </a:pPr>
            <a:r>
              <a:rPr lang="id-ID" altLang="en-US" sz="2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Contoh: Profesional</a:t>
            </a:r>
          </a:p>
        </p:txBody>
      </p:sp>
      <p:sp>
        <p:nvSpPr>
          <p:cNvPr id="41987" name="Date Placeholder 17">
            <a:extLst>
              <a:ext uri="{FF2B5EF4-FFF2-40B4-BE49-F238E27FC236}">
                <a16:creationId xmlns:a16="http://schemas.microsoft.com/office/drawing/2014/main" id="{4C92862E-13BB-4519-B99A-3A603A439A0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ADC8E59-40D5-48D1-BC04-0A0C24037DF5}" type="datetime1">
              <a:rPr lang="en-US" altLang="en-US" sz="1400"/>
              <a:pPr/>
              <a:t>07/18/2021</a:t>
            </a:fld>
            <a:endParaRPr lang="en-US" altLang="en-US" sz="1400"/>
          </a:p>
        </p:txBody>
      </p:sp>
      <p:sp>
        <p:nvSpPr>
          <p:cNvPr id="41988" name="Shape 334">
            <a:extLst>
              <a:ext uri="{FF2B5EF4-FFF2-40B4-BE49-F238E27FC236}">
                <a16:creationId xmlns:a16="http://schemas.microsoft.com/office/drawing/2014/main" id="{FA7ABB39-870D-45EB-A44F-C9A959CDB5E4}"/>
              </a:ext>
            </a:extLst>
          </p:cNvPr>
          <p:cNvSpPr>
            <a:spLocks noChangeArrowheads="1"/>
          </p:cNvSpPr>
          <p:nvPr/>
        </p:nvSpPr>
        <p:spPr bwMode="auto">
          <a:xfrm>
            <a:off x="3924300" y="2003781"/>
            <a:ext cx="1600200" cy="335838"/>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Executives</a:t>
            </a:r>
          </a:p>
        </p:txBody>
      </p:sp>
      <p:sp>
        <p:nvSpPr>
          <p:cNvPr id="41989" name="Shape 335">
            <a:extLst>
              <a:ext uri="{FF2B5EF4-FFF2-40B4-BE49-F238E27FC236}">
                <a16:creationId xmlns:a16="http://schemas.microsoft.com/office/drawing/2014/main" id="{46FF0A49-A279-4891-B19F-B1B94E4CD42F}"/>
              </a:ext>
            </a:extLst>
          </p:cNvPr>
          <p:cNvSpPr>
            <a:spLocks noChangeArrowheads="1"/>
          </p:cNvSpPr>
          <p:nvPr/>
        </p:nvSpPr>
        <p:spPr bwMode="auto">
          <a:xfrm>
            <a:off x="3276600" y="3146781"/>
            <a:ext cx="2819400" cy="335838"/>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Managers</a:t>
            </a:r>
          </a:p>
        </p:txBody>
      </p:sp>
      <p:sp>
        <p:nvSpPr>
          <p:cNvPr id="41990" name="Shape 336">
            <a:extLst>
              <a:ext uri="{FF2B5EF4-FFF2-40B4-BE49-F238E27FC236}">
                <a16:creationId xmlns:a16="http://schemas.microsoft.com/office/drawing/2014/main" id="{1880D47E-6DF2-4BB7-9A04-8A0D684F26FF}"/>
              </a:ext>
            </a:extLst>
          </p:cNvPr>
          <p:cNvSpPr>
            <a:spLocks noChangeArrowheads="1"/>
          </p:cNvSpPr>
          <p:nvPr/>
        </p:nvSpPr>
        <p:spPr bwMode="auto">
          <a:xfrm>
            <a:off x="2895600" y="3987800"/>
            <a:ext cx="3657600" cy="838200"/>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Supervisors</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Assistant Managers</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Administrators</a:t>
            </a:r>
          </a:p>
        </p:txBody>
      </p:sp>
      <p:sp>
        <p:nvSpPr>
          <p:cNvPr id="41991" name="Shape 337">
            <a:extLst>
              <a:ext uri="{FF2B5EF4-FFF2-40B4-BE49-F238E27FC236}">
                <a16:creationId xmlns:a16="http://schemas.microsoft.com/office/drawing/2014/main" id="{8F3B286C-9495-4508-BFD8-02AF3E7CC0B7}"/>
              </a:ext>
            </a:extLst>
          </p:cNvPr>
          <p:cNvSpPr>
            <a:spLocks noChangeArrowheads="1"/>
          </p:cNvSpPr>
          <p:nvPr/>
        </p:nvSpPr>
        <p:spPr bwMode="auto">
          <a:xfrm>
            <a:off x="2209800" y="5105400"/>
            <a:ext cx="5029200" cy="838200"/>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Staffs - Coordinators</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Operators – Specialists</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Technicians - Clerks</a:t>
            </a:r>
          </a:p>
        </p:txBody>
      </p:sp>
      <p:sp>
        <p:nvSpPr>
          <p:cNvPr id="41992" name="Shape 338">
            <a:extLst>
              <a:ext uri="{FF2B5EF4-FFF2-40B4-BE49-F238E27FC236}">
                <a16:creationId xmlns:a16="http://schemas.microsoft.com/office/drawing/2014/main" id="{206CCDF7-420D-4E6B-9ADF-C48EF52ADA43}"/>
              </a:ext>
            </a:extLst>
          </p:cNvPr>
          <p:cNvSpPr>
            <a:spLocks noChangeArrowheads="1"/>
          </p:cNvSpPr>
          <p:nvPr/>
        </p:nvSpPr>
        <p:spPr bwMode="auto">
          <a:xfrm>
            <a:off x="8382000" y="1850548"/>
            <a:ext cx="1600200" cy="642305"/>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800" b="1">
                <a:solidFill>
                  <a:srgbClr val="CC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10</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professions</a:t>
            </a:r>
          </a:p>
        </p:txBody>
      </p:sp>
      <p:sp>
        <p:nvSpPr>
          <p:cNvPr id="41993" name="Shape 339">
            <a:extLst>
              <a:ext uri="{FF2B5EF4-FFF2-40B4-BE49-F238E27FC236}">
                <a16:creationId xmlns:a16="http://schemas.microsoft.com/office/drawing/2014/main" id="{17DE0F89-1861-4FAC-A2E1-65EE3BE0B799}"/>
              </a:ext>
            </a:extLst>
          </p:cNvPr>
          <p:cNvSpPr>
            <a:spLocks noChangeArrowheads="1"/>
          </p:cNvSpPr>
          <p:nvPr/>
        </p:nvSpPr>
        <p:spPr bwMode="auto">
          <a:xfrm>
            <a:off x="8382000" y="2993548"/>
            <a:ext cx="1600200" cy="642305"/>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800" b="1">
                <a:solidFill>
                  <a:srgbClr val="CC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74</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professions</a:t>
            </a:r>
          </a:p>
        </p:txBody>
      </p:sp>
      <p:sp>
        <p:nvSpPr>
          <p:cNvPr id="41994" name="Shape 340">
            <a:extLst>
              <a:ext uri="{FF2B5EF4-FFF2-40B4-BE49-F238E27FC236}">
                <a16:creationId xmlns:a16="http://schemas.microsoft.com/office/drawing/2014/main" id="{35E989E2-A7FB-41F1-B5F9-1F7650CD1DAF}"/>
              </a:ext>
            </a:extLst>
          </p:cNvPr>
          <p:cNvSpPr>
            <a:spLocks noChangeArrowheads="1"/>
          </p:cNvSpPr>
          <p:nvPr/>
        </p:nvSpPr>
        <p:spPr bwMode="auto">
          <a:xfrm>
            <a:off x="8382000" y="4085748"/>
            <a:ext cx="1600200" cy="642305"/>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800" b="1">
                <a:solidFill>
                  <a:srgbClr val="CC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33</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professions</a:t>
            </a:r>
          </a:p>
        </p:txBody>
      </p:sp>
      <p:sp>
        <p:nvSpPr>
          <p:cNvPr id="41995" name="Shape 341">
            <a:extLst>
              <a:ext uri="{FF2B5EF4-FFF2-40B4-BE49-F238E27FC236}">
                <a16:creationId xmlns:a16="http://schemas.microsoft.com/office/drawing/2014/main" id="{C81FFCC4-CD9D-453C-98DA-70B750F4A1C1}"/>
              </a:ext>
            </a:extLst>
          </p:cNvPr>
          <p:cNvSpPr>
            <a:spLocks noChangeArrowheads="1"/>
          </p:cNvSpPr>
          <p:nvPr/>
        </p:nvSpPr>
        <p:spPr bwMode="auto">
          <a:xfrm>
            <a:off x="8382000" y="5203348"/>
            <a:ext cx="1600200" cy="642305"/>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800" b="1">
                <a:solidFill>
                  <a:srgbClr val="CC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84</a:t>
            </a:r>
          </a:p>
          <a:p>
            <a:pPr algn="ct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professions</a:t>
            </a:r>
          </a:p>
        </p:txBody>
      </p:sp>
      <p:cxnSp>
        <p:nvCxnSpPr>
          <p:cNvPr id="41996" name="Shape 342">
            <a:extLst>
              <a:ext uri="{FF2B5EF4-FFF2-40B4-BE49-F238E27FC236}">
                <a16:creationId xmlns:a16="http://schemas.microsoft.com/office/drawing/2014/main" id="{6556C3B2-6FC0-4229-9E88-30CC1520BABC}"/>
              </a:ext>
            </a:extLst>
          </p:cNvPr>
          <p:cNvCxnSpPr>
            <a:cxnSpLocks noChangeShapeType="1"/>
            <a:stCxn id="41988" idx="3"/>
            <a:endCxn id="41992" idx="1"/>
          </p:cNvCxnSpPr>
          <p:nvPr/>
        </p:nvCxnSpPr>
        <p:spPr bwMode="auto">
          <a:xfrm>
            <a:off x="5524500" y="2171700"/>
            <a:ext cx="2857500"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7" name="Shape 343">
            <a:extLst>
              <a:ext uri="{FF2B5EF4-FFF2-40B4-BE49-F238E27FC236}">
                <a16:creationId xmlns:a16="http://schemas.microsoft.com/office/drawing/2014/main" id="{0102487B-7F0B-43E2-BAC9-6C435471DB2E}"/>
              </a:ext>
            </a:extLst>
          </p:cNvPr>
          <p:cNvCxnSpPr>
            <a:cxnSpLocks noChangeShapeType="1"/>
            <a:stCxn id="41989" idx="3"/>
            <a:endCxn id="41993" idx="1"/>
          </p:cNvCxnSpPr>
          <p:nvPr/>
        </p:nvCxnSpPr>
        <p:spPr bwMode="auto">
          <a:xfrm>
            <a:off x="6096000" y="3314700"/>
            <a:ext cx="2286000"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Shape 344">
            <a:extLst>
              <a:ext uri="{FF2B5EF4-FFF2-40B4-BE49-F238E27FC236}">
                <a16:creationId xmlns:a16="http://schemas.microsoft.com/office/drawing/2014/main" id="{FACB8359-1255-4C65-AF08-622DD7E96DD7}"/>
              </a:ext>
            </a:extLst>
          </p:cNvPr>
          <p:cNvCxnSpPr>
            <a:cxnSpLocks noChangeShapeType="1"/>
            <a:stCxn id="41990" idx="3"/>
            <a:endCxn id="41994" idx="1"/>
          </p:cNvCxnSpPr>
          <p:nvPr/>
        </p:nvCxnSpPr>
        <p:spPr bwMode="auto">
          <a:xfrm>
            <a:off x="6553200" y="4406900"/>
            <a:ext cx="1828800"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Shape 345">
            <a:extLst>
              <a:ext uri="{FF2B5EF4-FFF2-40B4-BE49-F238E27FC236}">
                <a16:creationId xmlns:a16="http://schemas.microsoft.com/office/drawing/2014/main" id="{109770C8-E018-4746-8B7F-7846A71D3558}"/>
              </a:ext>
            </a:extLst>
          </p:cNvPr>
          <p:cNvCxnSpPr>
            <a:cxnSpLocks noChangeShapeType="1"/>
            <a:stCxn id="41991" idx="3"/>
            <a:endCxn id="41995" idx="1"/>
          </p:cNvCxnSpPr>
          <p:nvPr/>
        </p:nvCxnSpPr>
        <p:spPr bwMode="auto">
          <a:xfrm>
            <a:off x="7239000" y="5524500"/>
            <a:ext cx="1143000" cy="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0" name="Shape 346">
            <a:extLst>
              <a:ext uri="{FF2B5EF4-FFF2-40B4-BE49-F238E27FC236}">
                <a16:creationId xmlns:a16="http://schemas.microsoft.com/office/drawing/2014/main" id="{CCAC551D-C40E-48D0-BE04-D79AB6F5C7B4}"/>
              </a:ext>
            </a:extLst>
          </p:cNvPr>
          <p:cNvSpPr txBox="1">
            <a:spLocks noChangeArrowheads="1"/>
          </p:cNvSpPr>
          <p:nvPr/>
        </p:nvSpPr>
        <p:spPr bwMode="auto">
          <a:xfrm>
            <a:off x="7154864" y="0"/>
            <a:ext cx="35131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900" b="1">
                <a:solidFill>
                  <a:srgbClr val="8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Source: Internet and Information Technology Position</a:t>
            </a:r>
            <a:br>
              <a:rPr lang="id-ID" altLang="en-US" sz="900" b="1">
                <a:solidFill>
                  <a:srgbClr val="8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br>
            <a:r>
              <a:rPr lang="id-ID" altLang="en-US" sz="900" b="1">
                <a:solidFill>
                  <a:srgbClr val="8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	Descriptions HandiGuide, 2006 Edition</a:t>
            </a:r>
          </a:p>
        </p:txBody>
      </p:sp>
      <p:pic>
        <p:nvPicPr>
          <p:cNvPr id="42001" name="Shape 347">
            <a:extLst>
              <a:ext uri="{FF2B5EF4-FFF2-40B4-BE49-F238E27FC236}">
                <a16:creationId xmlns:a16="http://schemas.microsoft.com/office/drawing/2014/main" id="{7EEA8233-B077-4E7C-9B3D-AEA26F927197}"/>
              </a:ext>
            </a:extLst>
          </p:cNvP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763" y="93663"/>
            <a:ext cx="196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353">
            <a:extLst>
              <a:ext uri="{FF2B5EF4-FFF2-40B4-BE49-F238E27FC236}">
                <a16:creationId xmlns:a16="http://schemas.microsoft.com/office/drawing/2014/main" id="{DF4EB00F-F97B-4393-9643-32A985B523BE}"/>
              </a:ext>
            </a:extLst>
          </p:cNvPr>
          <p:cNvSpPr>
            <a:spLocks noGrp="1"/>
          </p:cNvSpPr>
          <p:nvPr>
            <p:ph type="title"/>
          </p:nvPr>
        </p:nvSpPr>
        <p:spPr>
          <a:xfrm>
            <a:off x="2136775" y="497032"/>
            <a:ext cx="8153400" cy="453736"/>
          </a:xfrm>
        </p:spPr>
        <p:txBody>
          <a:bodyPr vert="horz" lIns="65300" tIns="32650" rIns="65300" bIns="32650" rtlCol="0" anchor="ctr">
            <a:spAutoFit/>
          </a:bodyPr>
          <a:lstStyle/>
          <a:p>
            <a:pPr eaLnBrk="1" hangingPunct="1">
              <a:buSzPct val="25000"/>
            </a:pPr>
            <a:r>
              <a:rPr lang="id-ID" altLang="en-US" sz="2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Tingkat Eksekutif</a:t>
            </a:r>
          </a:p>
        </p:txBody>
      </p:sp>
      <p:sp>
        <p:nvSpPr>
          <p:cNvPr id="44035" name="Date Placeholder 28">
            <a:extLst>
              <a:ext uri="{FF2B5EF4-FFF2-40B4-BE49-F238E27FC236}">
                <a16:creationId xmlns:a16="http://schemas.microsoft.com/office/drawing/2014/main" id="{A160C8B8-EE10-43FC-88C5-0DF0B4BF0AD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8A6FA40-D260-4F1F-9C22-B6CA11A40312}" type="datetime1">
              <a:rPr lang="en-US" altLang="en-US" sz="1400"/>
              <a:pPr/>
              <a:t>07/18/2021</a:t>
            </a:fld>
            <a:endParaRPr lang="en-US" altLang="en-US" sz="1400"/>
          </a:p>
        </p:txBody>
      </p:sp>
      <p:grpSp>
        <p:nvGrpSpPr>
          <p:cNvPr id="44036" name="Shape 355">
            <a:extLst>
              <a:ext uri="{FF2B5EF4-FFF2-40B4-BE49-F238E27FC236}">
                <a16:creationId xmlns:a16="http://schemas.microsoft.com/office/drawing/2014/main" id="{152A0BE5-DE10-4FD3-A1F3-BD56F24339C6}"/>
              </a:ext>
            </a:extLst>
          </p:cNvPr>
          <p:cNvGrpSpPr>
            <a:grpSpLocks/>
          </p:cNvGrpSpPr>
          <p:nvPr/>
        </p:nvGrpSpPr>
        <p:grpSpPr bwMode="auto">
          <a:xfrm>
            <a:off x="3048000" y="2487614"/>
            <a:ext cx="7162800" cy="511175"/>
            <a:chOff x="623" y="1255"/>
            <a:chExt cx="4511" cy="322"/>
          </a:xfrm>
        </p:grpSpPr>
        <p:sp>
          <p:nvSpPr>
            <p:cNvPr id="44057" name="Shape 356">
              <a:extLst>
                <a:ext uri="{FF2B5EF4-FFF2-40B4-BE49-F238E27FC236}">
                  <a16:creationId xmlns:a16="http://schemas.microsoft.com/office/drawing/2014/main" id="{C59FC767-59D8-4966-B081-EE43B2DE0AAA}"/>
                </a:ext>
              </a:extLst>
            </p:cNvPr>
            <p:cNvSpPr>
              <a:spLocks noChangeArrowheads="1"/>
            </p:cNvSpPr>
            <p:nvPr/>
          </p:nvSpPr>
          <p:spPr bwMode="auto">
            <a:xfrm>
              <a:off x="2960" y="1255"/>
              <a:ext cx="1007" cy="322"/>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Security</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Officer</a:t>
              </a:r>
            </a:p>
          </p:txBody>
        </p:sp>
        <p:sp>
          <p:nvSpPr>
            <p:cNvPr id="44058" name="Shape 357">
              <a:extLst>
                <a:ext uri="{FF2B5EF4-FFF2-40B4-BE49-F238E27FC236}">
                  <a16:creationId xmlns:a16="http://schemas.microsoft.com/office/drawing/2014/main" id="{252D297E-2A9D-49BF-8C21-DF7387A28C48}"/>
                </a:ext>
              </a:extLst>
            </p:cNvPr>
            <p:cNvSpPr>
              <a:spLocks noChangeArrowheads="1"/>
            </p:cNvSpPr>
            <p:nvPr/>
          </p:nvSpPr>
          <p:spPr bwMode="auto">
            <a:xfrm>
              <a:off x="4127" y="1255"/>
              <a:ext cx="1007" cy="322"/>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Technology</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Officer</a:t>
              </a:r>
            </a:p>
          </p:txBody>
        </p:sp>
        <p:sp>
          <p:nvSpPr>
            <p:cNvPr id="44059" name="Shape 358">
              <a:extLst>
                <a:ext uri="{FF2B5EF4-FFF2-40B4-BE49-F238E27FC236}">
                  <a16:creationId xmlns:a16="http://schemas.microsoft.com/office/drawing/2014/main" id="{891E9C87-0DBA-4D79-8293-8916928C96C1}"/>
                </a:ext>
              </a:extLst>
            </p:cNvPr>
            <p:cNvSpPr>
              <a:spLocks noChangeArrowheads="1"/>
            </p:cNvSpPr>
            <p:nvPr/>
          </p:nvSpPr>
          <p:spPr bwMode="auto">
            <a:xfrm>
              <a:off x="623" y="1255"/>
              <a:ext cx="1007" cy="322"/>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Information</a:t>
              </a:r>
              <a:b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b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Officer</a:t>
              </a:r>
            </a:p>
          </p:txBody>
        </p:sp>
        <p:sp>
          <p:nvSpPr>
            <p:cNvPr id="44060" name="Shape 359">
              <a:extLst>
                <a:ext uri="{FF2B5EF4-FFF2-40B4-BE49-F238E27FC236}">
                  <a16:creationId xmlns:a16="http://schemas.microsoft.com/office/drawing/2014/main" id="{773C5B9C-8926-4E22-AF03-1F5991CD64B6}"/>
                </a:ext>
              </a:extLst>
            </p:cNvPr>
            <p:cNvSpPr>
              <a:spLocks noChangeArrowheads="1"/>
            </p:cNvSpPr>
            <p:nvPr/>
          </p:nvSpPr>
          <p:spPr bwMode="auto">
            <a:xfrm>
              <a:off x="1792" y="1255"/>
              <a:ext cx="1007" cy="322"/>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Knowledge</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Officer</a:t>
              </a:r>
            </a:p>
          </p:txBody>
        </p:sp>
      </p:grpSp>
      <p:grpSp>
        <p:nvGrpSpPr>
          <p:cNvPr id="44037" name="Shape 360">
            <a:extLst>
              <a:ext uri="{FF2B5EF4-FFF2-40B4-BE49-F238E27FC236}">
                <a16:creationId xmlns:a16="http://schemas.microsoft.com/office/drawing/2014/main" id="{D68B4EA4-9B35-4D3F-A24B-34EE3AE345DF}"/>
              </a:ext>
            </a:extLst>
          </p:cNvPr>
          <p:cNvGrpSpPr>
            <a:grpSpLocks/>
          </p:cNvGrpSpPr>
          <p:nvPr/>
        </p:nvGrpSpPr>
        <p:grpSpPr bwMode="auto">
          <a:xfrm>
            <a:off x="4038600" y="4049830"/>
            <a:ext cx="5257800" cy="1880951"/>
            <a:chOff x="1487" y="2119"/>
            <a:chExt cx="3312" cy="1184"/>
          </a:xfrm>
        </p:grpSpPr>
        <p:grpSp>
          <p:nvGrpSpPr>
            <p:cNvPr id="44049" name="Shape 361">
              <a:extLst>
                <a:ext uri="{FF2B5EF4-FFF2-40B4-BE49-F238E27FC236}">
                  <a16:creationId xmlns:a16="http://schemas.microsoft.com/office/drawing/2014/main" id="{B0571474-6A8C-4D73-BEED-BF8DE9671D25}"/>
                </a:ext>
              </a:extLst>
            </p:cNvPr>
            <p:cNvGrpSpPr>
              <a:grpSpLocks/>
            </p:cNvGrpSpPr>
            <p:nvPr/>
          </p:nvGrpSpPr>
          <p:grpSpPr bwMode="auto">
            <a:xfrm>
              <a:off x="1487" y="2119"/>
              <a:ext cx="3312" cy="321"/>
              <a:chOff x="1247" y="2023"/>
              <a:chExt cx="3312" cy="321"/>
            </a:xfrm>
          </p:grpSpPr>
          <p:sp>
            <p:nvSpPr>
              <p:cNvPr id="44054" name="Shape 362">
                <a:extLst>
                  <a:ext uri="{FF2B5EF4-FFF2-40B4-BE49-F238E27FC236}">
                    <a16:creationId xmlns:a16="http://schemas.microsoft.com/office/drawing/2014/main" id="{F148B4DE-1787-4C74-9C20-4E0376C4EB4D}"/>
                  </a:ext>
                </a:extLst>
              </p:cNvPr>
              <p:cNvSpPr>
                <a:spLocks noChangeArrowheads="1"/>
              </p:cNvSpPr>
              <p:nvPr/>
            </p:nvSpPr>
            <p:spPr bwMode="auto">
              <a:xfrm>
                <a:off x="1247" y="2088"/>
                <a:ext cx="1007" cy="19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Administration</a:t>
                </a:r>
              </a:p>
            </p:txBody>
          </p:sp>
          <p:sp>
            <p:nvSpPr>
              <p:cNvPr id="44055" name="Shape 363">
                <a:extLst>
                  <a:ext uri="{FF2B5EF4-FFF2-40B4-BE49-F238E27FC236}">
                    <a16:creationId xmlns:a16="http://schemas.microsoft.com/office/drawing/2014/main" id="{2AE824EE-3EE1-4395-A5B1-0250F3C522DE}"/>
                  </a:ext>
                </a:extLst>
              </p:cNvPr>
              <p:cNvSpPr>
                <a:spLocks noChangeArrowheads="1"/>
              </p:cNvSpPr>
              <p:nvPr/>
            </p:nvSpPr>
            <p:spPr bwMode="auto">
              <a:xfrm>
                <a:off x="2400" y="2023"/>
                <a:ext cx="1007" cy="32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Consulting</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p:txBody>
          </p:sp>
          <p:sp>
            <p:nvSpPr>
              <p:cNvPr id="44056" name="Shape 364">
                <a:extLst>
                  <a:ext uri="{FF2B5EF4-FFF2-40B4-BE49-F238E27FC236}">
                    <a16:creationId xmlns:a16="http://schemas.microsoft.com/office/drawing/2014/main" id="{DD991BC9-1D90-44A7-9A15-C26DAFBE64F4}"/>
                  </a:ext>
                </a:extLst>
              </p:cNvPr>
              <p:cNvSpPr>
                <a:spLocks noChangeArrowheads="1"/>
              </p:cNvSpPr>
              <p:nvPr/>
            </p:nvSpPr>
            <p:spPr bwMode="auto">
              <a:xfrm>
                <a:off x="3552" y="2023"/>
                <a:ext cx="1007" cy="32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Human</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Resources</a:t>
                </a:r>
              </a:p>
            </p:txBody>
          </p:sp>
        </p:grpSp>
        <p:grpSp>
          <p:nvGrpSpPr>
            <p:cNvPr id="44050" name="Shape 365">
              <a:extLst>
                <a:ext uri="{FF2B5EF4-FFF2-40B4-BE49-F238E27FC236}">
                  <a16:creationId xmlns:a16="http://schemas.microsoft.com/office/drawing/2014/main" id="{F9595E03-1135-4CB0-B42A-247211249066}"/>
                </a:ext>
              </a:extLst>
            </p:cNvPr>
            <p:cNvGrpSpPr>
              <a:grpSpLocks/>
            </p:cNvGrpSpPr>
            <p:nvPr/>
          </p:nvGrpSpPr>
          <p:grpSpPr bwMode="auto">
            <a:xfrm>
              <a:off x="1487" y="2982"/>
              <a:ext cx="3312" cy="321"/>
              <a:chOff x="1247" y="2742"/>
              <a:chExt cx="3312" cy="321"/>
            </a:xfrm>
          </p:grpSpPr>
          <p:sp>
            <p:nvSpPr>
              <p:cNvPr id="44051" name="Shape 366">
                <a:extLst>
                  <a:ext uri="{FF2B5EF4-FFF2-40B4-BE49-F238E27FC236}">
                    <a16:creationId xmlns:a16="http://schemas.microsoft.com/office/drawing/2014/main" id="{89E9525D-CFED-460F-ADD8-49FB2BA354F7}"/>
                  </a:ext>
                </a:extLst>
              </p:cNvPr>
              <p:cNvSpPr>
                <a:spLocks noChangeArrowheads="1"/>
              </p:cNvSpPr>
              <p:nvPr/>
            </p:nvSpPr>
            <p:spPr bwMode="auto">
              <a:xfrm>
                <a:off x="1247" y="2742"/>
                <a:ext cx="1007" cy="32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Information</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p:txBody>
          </p:sp>
          <p:sp>
            <p:nvSpPr>
              <p:cNvPr id="44052" name="Shape 367">
                <a:extLst>
                  <a:ext uri="{FF2B5EF4-FFF2-40B4-BE49-F238E27FC236}">
                    <a16:creationId xmlns:a16="http://schemas.microsoft.com/office/drawing/2014/main" id="{74CB0C54-BA7E-459C-B5BD-AFB943FABFA0}"/>
                  </a:ext>
                </a:extLst>
              </p:cNvPr>
              <p:cNvSpPr>
                <a:spLocks noChangeArrowheads="1"/>
              </p:cNvSpPr>
              <p:nvPr/>
            </p:nvSpPr>
            <p:spPr bwMode="auto">
              <a:xfrm>
                <a:off x="2400" y="2742"/>
                <a:ext cx="1007" cy="32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Strategy and</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Architecture</a:t>
                </a:r>
              </a:p>
            </p:txBody>
          </p:sp>
          <p:sp>
            <p:nvSpPr>
              <p:cNvPr id="44053" name="Shape 368">
                <a:extLst>
                  <a:ext uri="{FF2B5EF4-FFF2-40B4-BE49-F238E27FC236}">
                    <a16:creationId xmlns:a16="http://schemas.microsoft.com/office/drawing/2014/main" id="{4916A232-5D67-4B99-91BB-F2EDDFF94503}"/>
                  </a:ext>
                </a:extLst>
              </p:cNvPr>
              <p:cNvSpPr>
                <a:spLocks noChangeArrowheads="1"/>
              </p:cNvSpPr>
              <p:nvPr/>
            </p:nvSpPr>
            <p:spPr bwMode="auto">
              <a:xfrm>
                <a:off x="3552" y="2742"/>
                <a:ext cx="1007" cy="32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Technical</a:t>
                </a:r>
              </a:p>
              <a:p>
                <a:pPr algn="ctr" eaLnBrk="1" hangingPunct="1">
                  <a:buSzPct val="25000"/>
                </a:pPr>
                <a:r>
                  <a:rPr lang="id-ID" altLang="en-US" sz="12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p:txBody>
          </p:sp>
        </p:grpSp>
      </p:grpSp>
      <p:cxnSp>
        <p:nvCxnSpPr>
          <p:cNvPr id="44038" name="Shape 369">
            <a:extLst>
              <a:ext uri="{FF2B5EF4-FFF2-40B4-BE49-F238E27FC236}">
                <a16:creationId xmlns:a16="http://schemas.microsoft.com/office/drawing/2014/main" id="{D7B67902-7D3F-440B-AC14-27F2AB10FF9D}"/>
              </a:ext>
            </a:extLst>
          </p:cNvPr>
          <p:cNvCxnSpPr>
            <a:cxnSpLocks noChangeShapeType="1"/>
          </p:cNvCxnSpPr>
          <p:nvPr/>
        </p:nvCxnSpPr>
        <p:spPr bwMode="auto">
          <a:xfrm>
            <a:off x="2895600" y="2057400"/>
            <a:ext cx="0" cy="12954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4039" name="Shape 370">
            <a:extLst>
              <a:ext uri="{FF2B5EF4-FFF2-40B4-BE49-F238E27FC236}">
                <a16:creationId xmlns:a16="http://schemas.microsoft.com/office/drawing/2014/main" id="{4251A8F3-F06D-436E-8604-23EE1BEE4840}"/>
              </a:ext>
            </a:extLst>
          </p:cNvPr>
          <p:cNvCxnSpPr>
            <a:cxnSpLocks noChangeShapeType="1"/>
          </p:cNvCxnSpPr>
          <p:nvPr/>
        </p:nvCxnSpPr>
        <p:spPr bwMode="auto">
          <a:xfrm>
            <a:off x="2895600" y="3810000"/>
            <a:ext cx="0" cy="22860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44040" name="Shape 371">
            <a:extLst>
              <a:ext uri="{FF2B5EF4-FFF2-40B4-BE49-F238E27FC236}">
                <a16:creationId xmlns:a16="http://schemas.microsoft.com/office/drawing/2014/main" id="{A821DEF6-6434-4747-8688-BB2EA41F6A47}"/>
              </a:ext>
            </a:extLst>
          </p:cNvPr>
          <p:cNvSpPr txBox="1">
            <a:spLocks noChangeArrowheads="1"/>
          </p:cNvSpPr>
          <p:nvPr/>
        </p:nvSpPr>
        <p:spPr bwMode="auto">
          <a:xfrm>
            <a:off x="2084389" y="2552701"/>
            <a:ext cx="6635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Chief</a:t>
            </a:r>
          </a:p>
        </p:txBody>
      </p:sp>
      <p:sp>
        <p:nvSpPr>
          <p:cNvPr id="44041" name="Shape 372">
            <a:extLst>
              <a:ext uri="{FF2B5EF4-FFF2-40B4-BE49-F238E27FC236}">
                <a16:creationId xmlns:a16="http://schemas.microsoft.com/office/drawing/2014/main" id="{ECF1CF4E-7785-4780-AD81-3613CB1A1DC7}"/>
              </a:ext>
            </a:extLst>
          </p:cNvPr>
          <p:cNvSpPr txBox="1">
            <a:spLocks noChangeArrowheads="1"/>
          </p:cNvSpPr>
          <p:nvPr/>
        </p:nvSpPr>
        <p:spPr bwMode="auto">
          <a:xfrm>
            <a:off x="1676401" y="4694238"/>
            <a:ext cx="1071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Vice</a:t>
            </a:r>
          </a:p>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President</a:t>
            </a:r>
          </a:p>
        </p:txBody>
      </p:sp>
      <p:sp>
        <p:nvSpPr>
          <p:cNvPr id="44042" name="Shape 373">
            <a:extLst>
              <a:ext uri="{FF2B5EF4-FFF2-40B4-BE49-F238E27FC236}">
                <a16:creationId xmlns:a16="http://schemas.microsoft.com/office/drawing/2014/main" id="{1859F58E-2FA4-420D-961D-CDB9F0DAC601}"/>
              </a:ext>
            </a:extLst>
          </p:cNvPr>
          <p:cNvSpPr>
            <a:spLocks noChangeArrowheads="1"/>
          </p:cNvSpPr>
          <p:nvPr/>
        </p:nvSpPr>
        <p:spPr bwMode="auto">
          <a:xfrm>
            <a:off x="4395789" y="2197576"/>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4043" name="Shape 374">
            <a:extLst>
              <a:ext uri="{FF2B5EF4-FFF2-40B4-BE49-F238E27FC236}">
                <a16:creationId xmlns:a16="http://schemas.microsoft.com/office/drawing/2014/main" id="{7D3AE02F-11F5-4EAE-8435-3EDA5DB39537}"/>
              </a:ext>
            </a:extLst>
          </p:cNvPr>
          <p:cNvSpPr>
            <a:spLocks noChangeArrowheads="1"/>
          </p:cNvSpPr>
          <p:nvPr/>
        </p:nvSpPr>
        <p:spPr bwMode="auto">
          <a:xfrm>
            <a:off x="6276975" y="2197576"/>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4044" name="Shape 375">
            <a:extLst>
              <a:ext uri="{FF2B5EF4-FFF2-40B4-BE49-F238E27FC236}">
                <a16:creationId xmlns:a16="http://schemas.microsoft.com/office/drawing/2014/main" id="{2F11998D-6F5E-4425-AFD7-70C9C60F9067}"/>
              </a:ext>
            </a:extLst>
          </p:cNvPr>
          <p:cNvSpPr>
            <a:spLocks noChangeArrowheads="1"/>
          </p:cNvSpPr>
          <p:nvPr/>
        </p:nvSpPr>
        <p:spPr bwMode="auto">
          <a:xfrm>
            <a:off x="8121650" y="2197576"/>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4045" name="Shape 376">
            <a:extLst>
              <a:ext uri="{FF2B5EF4-FFF2-40B4-BE49-F238E27FC236}">
                <a16:creationId xmlns:a16="http://schemas.microsoft.com/office/drawing/2014/main" id="{66E150FE-5075-419D-BD8D-C0D5E707B81F}"/>
              </a:ext>
            </a:extLst>
          </p:cNvPr>
          <p:cNvSpPr>
            <a:spLocks noChangeArrowheads="1"/>
          </p:cNvSpPr>
          <p:nvPr/>
        </p:nvSpPr>
        <p:spPr bwMode="auto">
          <a:xfrm>
            <a:off x="10001250" y="2197576"/>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4046" name="Shape 377">
            <a:extLst>
              <a:ext uri="{FF2B5EF4-FFF2-40B4-BE49-F238E27FC236}">
                <a16:creationId xmlns:a16="http://schemas.microsoft.com/office/drawing/2014/main" id="{01399655-8E34-4787-A9DC-460C98290FA5}"/>
              </a:ext>
            </a:extLst>
          </p:cNvPr>
          <p:cNvSpPr>
            <a:spLocks noChangeArrowheads="1"/>
          </p:cNvSpPr>
          <p:nvPr/>
        </p:nvSpPr>
        <p:spPr bwMode="auto">
          <a:xfrm>
            <a:off x="5405439" y="3777139"/>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4047" name="Shape 378">
            <a:extLst>
              <a:ext uri="{FF2B5EF4-FFF2-40B4-BE49-F238E27FC236}">
                <a16:creationId xmlns:a16="http://schemas.microsoft.com/office/drawing/2014/main" id="{172927EA-3BB6-4062-AA64-BE8EF8725DD8}"/>
              </a:ext>
            </a:extLst>
          </p:cNvPr>
          <p:cNvSpPr>
            <a:spLocks noChangeArrowheads="1"/>
          </p:cNvSpPr>
          <p:nvPr/>
        </p:nvSpPr>
        <p:spPr bwMode="auto">
          <a:xfrm>
            <a:off x="5399089" y="5153501"/>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44048" name="Shape 379">
            <a:extLst>
              <a:ext uri="{FF2B5EF4-FFF2-40B4-BE49-F238E27FC236}">
                <a16:creationId xmlns:a16="http://schemas.microsoft.com/office/drawing/2014/main" id="{8118B7D8-3E36-46CC-8BA0-1F57D24221B6}"/>
              </a:ext>
            </a:extLst>
          </p:cNvP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763" y="93663"/>
            <a:ext cx="196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385">
            <a:extLst>
              <a:ext uri="{FF2B5EF4-FFF2-40B4-BE49-F238E27FC236}">
                <a16:creationId xmlns:a16="http://schemas.microsoft.com/office/drawing/2014/main" id="{C5E07586-938A-44E0-B2AA-E263D3C7EB97}"/>
              </a:ext>
            </a:extLst>
          </p:cNvPr>
          <p:cNvSpPr>
            <a:spLocks noGrp="1"/>
          </p:cNvSpPr>
          <p:nvPr>
            <p:ph type="title"/>
          </p:nvPr>
        </p:nvSpPr>
        <p:spPr>
          <a:xfrm>
            <a:off x="2136775" y="497032"/>
            <a:ext cx="8153400" cy="453736"/>
          </a:xfrm>
        </p:spPr>
        <p:txBody>
          <a:bodyPr vert="horz" lIns="65300" tIns="32650" rIns="65300" bIns="32650" rtlCol="0" anchor="ctr">
            <a:spAutoFit/>
          </a:bodyPr>
          <a:lstStyle/>
          <a:p>
            <a:pPr eaLnBrk="1" hangingPunct="1">
              <a:buSzPct val="25000"/>
            </a:pPr>
            <a:r>
              <a:rPr lang="id-ID" altLang="en-US" sz="2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Tingkat Manajer</a:t>
            </a:r>
          </a:p>
        </p:txBody>
      </p:sp>
      <p:sp>
        <p:nvSpPr>
          <p:cNvPr id="46083" name="Date Placeholder 64">
            <a:extLst>
              <a:ext uri="{FF2B5EF4-FFF2-40B4-BE49-F238E27FC236}">
                <a16:creationId xmlns:a16="http://schemas.microsoft.com/office/drawing/2014/main" id="{08EE2D4E-8880-4594-9A7B-A176B5DA09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355BB1A-416A-40F8-B5A2-141D02BAE306}" type="datetime1">
              <a:rPr lang="en-US" altLang="en-US" sz="1400"/>
              <a:pPr/>
              <a:t>07/18/2021</a:t>
            </a:fld>
            <a:endParaRPr lang="en-US" altLang="en-US" sz="1400"/>
          </a:p>
        </p:txBody>
      </p:sp>
      <p:grpSp>
        <p:nvGrpSpPr>
          <p:cNvPr id="46084" name="Shape 387">
            <a:extLst>
              <a:ext uri="{FF2B5EF4-FFF2-40B4-BE49-F238E27FC236}">
                <a16:creationId xmlns:a16="http://schemas.microsoft.com/office/drawing/2014/main" id="{F828BAC3-CF44-420E-940C-35737260C927}"/>
              </a:ext>
            </a:extLst>
          </p:cNvPr>
          <p:cNvGrpSpPr>
            <a:grpSpLocks/>
          </p:cNvGrpSpPr>
          <p:nvPr/>
        </p:nvGrpSpPr>
        <p:grpSpPr bwMode="auto">
          <a:xfrm>
            <a:off x="2209800" y="1575323"/>
            <a:ext cx="8231188" cy="408522"/>
            <a:chOff x="432" y="830"/>
            <a:chExt cx="5184" cy="256"/>
          </a:xfrm>
        </p:grpSpPr>
        <p:sp>
          <p:nvSpPr>
            <p:cNvPr id="46139" name="Shape 388">
              <a:extLst>
                <a:ext uri="{FF2B5EF4-FFF2-40B4-BE49-F238E27FC236}">
                  <a16:creationId xmlns:a16="http://schemas.microsoft.com/office/drawing/2014/main" id="{1716A9BB-473B-4BD6-8CBB-BA3D9F5227B3}"/>
                </a:ext>
              </a:extLst>
            </p:cNvPr>
            <p:cNvSpPr>
              <a:spLocks noChangeArrowheads="1"/>
            </p:cNvSpPr>
            <p:nvPr/>
          </p:nvSpPr>
          <p:spPr bwMode="auto">
            <a:xfrm>
              <a:off x="3925" y="83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IT Management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Control</a:t>
              </a:r>
            </a:p>
          </p:txBody>
        </p:sp>
        <p:sp>
          <p:nvSpPr>
            <p:cNvPr id="46140" name="Shape 389">
              <a:extLst>
                <a:ext uri="{FF2B5EF4-FFF2-40B4-BE49-F238E27FC236}">
                  <a16:creationId xmlns:a16="http://schemas.microsoft.com/office/drawing/2014/main" id="{5133DC25-952C-4001-98ED-95CCBF0B1CF4}"/>
                </a:ext>
              </a:extLst>
            </p:cNvPr>
            <p:cNvSpPr>
              <a:spLocks noChangeArrowheads="1"/>
            </p:cNvSpPr>
            <p:nvPr/>
          </p:nvSpPr>
          <p:spPr bwMode="auto">
            <a:xfrm>
              <a:off x="4800" y="83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Planning</a:t>
              </a:r>
            </a:p>
          </p:txBody>
        </p:sp>
        <p:sp>
          <p:nvSpPr>
            <p:cNvPr id="46141" name="Shape 390">
              <a:extLst>
                <a:ext uri="{FF2B5EF4-FFF2-40B4-BE49-F238E27FC236}">
                  <a16:creationId xmlns:a16="http://schemas.microsoft.com/office/drawing/2014/main" id="{828045F3-E890-4A11-8BA6-D376CD34307E}"/>
                </a:ext>
              </a:extLst>
            </p:cNvPr>
            <p:cNvSpPr>
              <a:spLocks noChangeArrowheads="1"/>
            </p:cNvSpPr>
            <p:nvPr/>
          </p:nvSpPr>
          <p:spPr bwMode="auto">
            <a:xfrm>
              <a:off x="2179" y="83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Deployment</a:t>
              </a:r>
            </a:p>
          </p:txBody>
        </p:sp>
        <p:sp>
          <p:nvSpPr>
            <p:cNvPr id="46142" name="Shape 391">
              <a:extLst>
                <a:ext uri="{FF2B5EF4-FFF2-40B4-BE49-F238E27FC236}">
                  <a16:creationId xmlns:a16="http://schemas.microsoft.com/office/drawing/2014/main" id="{3C2220F4-D45B-4854-8B3B-190252E27C55}"/>
                </a:ext>
              </a:extLst>
            </p:cNvPr>
            <p:cNvSpPr>
              <a:spLocks noChangeArrowheads="1"/>
            </p:cNvSpPr>
            <p:nvPr/>
          </p:nvSpPr>
          <p:spPr bwMode="auto">
            <a:xfrm>
              <a:off x="3052" y="83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Infrastructure</a:t>
              </a:r>
            </a:p>
          </p:txBody>
        </p:sp>
        <p:sp>
          <p:nvSpPr>
            <p:cNvPr id="46143" name="Shape 392">
              <a:extLst>
                <a:ext uri="{FF2B5EF4-FFF2-40B4-BE49-F238E27FC236}">
                  <a16:creationId xmlns:a16="http://schemas.microsoft.com/office/drawing/2014/main" id="{B3F0C129-22C4-4947-84BE-38590DB8CC10}"/>
                </a:ext>
              </a:extLst>
            </p:cNvPr>
            <p:cNvSpPr>
              <a:spLocks noChangeArrowheads="1"/>
            </p:cNvSpPr>
            <p:nvPr/>
          </p:nvSpPr>
          <p:spPr bwMode="auto">
            <a:xfrm>
              <a:off x="432" y="83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Electronic</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Commerce</a:t>
              </a:r>
            </a:p>
          </p:txBody>
        </p:sp>
        <p:sp>
          <p:nvSpPr>
            <p:cNvPr id="46144" name="Shape 393">
              <a:extLst>
                <a:ext uri="{FF2B5EF4-FFF2-40B4-BE49-F238E27FC236}">
                  <a16:creationId xmlns:a16="http://schemas.microsoft.com/office/drawing/2014/main" id="{5B1E7AE6-BF2E-4219-87CD-A419C957387C}"/>
                </a:ext>
              </a:extLst>
            </p:cNvPr>
            <p:cNvSpPr>
              <a:spLocks noChangeArrowheads="1"/>
            </p:cNvSpPr>
            <p:nvPr/>
          </p:nvSpPr>
          <p:spPr bwMode="auto">
            <a:xfrm>
              <a:off x="1305" y="83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Information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Technology</a:t>
              </a:r>
            </a:p>
          </p:txBody>
        </p:sp>
      </p:grpSp>
      <p:grpSp>
        <p:nvGrpSpPr>
          <p:cNvPr id="46085" name="Shape 394">
            <a:extLst>
              <a:ext uri="{FF2B5EF4-FFF2-40B4-BE49-F238E27FC236}">
                <a16:creationId xmlns:a16="http://schemas.microsoft.com/office/drawing/2014/main" id="{301EC536-9225-4E60-89AB-24FDFABD183C}"/>
              </a:ext>
            </a:extLst>
          </p:cNvPr>
          <p:cNvGrpSpPr>
            <a:grpSpLocks/>
          </p:cNvGrpSpPr>
          <p:nvPr/>
        </p:nvGrpSpPr>
        <p:grpSpPr bwMode="auto">
          <a:xfrm>
            <a:off x="2209800" y="2260726"/>
            <a:ext cx="8231188" cy="561718"/>
            <a:chOff x="432" y="1262"/>
            <a:chExt cx="5184" cy="352"/>
          </a:xfrm>
        </p:grpSpPr>
        <p:sp>
          <p:nvSpPr>
            <p:cNvPr id="46133" name="Shape 395">
              <a:extLst>
                <a:ext uri="{FF2B5EF4-FFF2-40B4-BE49-F238E27FC236}">
                  <a16:creationId xmlns:a16="http://schemas.microsoft.com/office/drawing/2014/main" id="{DD58A2E7-1B5D-43E1-AF21-915D97E1215F}"/>
                </a:ext>
              </a:extLst>
            </p:cNvPr>
            <p:cNvSpPr>
              <a:spLocks noChangeArrowheads="1"/>
            </p:cNvSpPr>
            <p:nvPr/>
          </p:nvSpPr>
          <p:spPr bwMode="auto">
            <a:xfrm>
              <a:off x="3925" y="131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Technical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p:txBody>
        </p:sp>
        <p:sp>
          <p:nvSpPr>
            <p:cNvPr id="46134" name="Shape 396">
              <a:extLst>
                <a:ext uri="{FF2B5EF4-FFF2-40B4-BE49-F238E27FC236}">
                  <a16:creationId xmlns:a16="http://schemas.microsoft.com/office/drawing/2014/main" id="{BF24084D-B140-4ECE-8675-44F733F9A0F5}"/>
                </a:ext>
              </a:extLst>
            </p:cNvPr>
            <p:cNvSpPr>
              <a:spLocks noChangeArrowheads="1"/>
            </p:cNvSpPr>
            <p:nvPr/>
          </p:nvSpPr>
          <p:spPr bwMode="auto">
            <a:xfrm>
              <a:off x="4800" y="131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Telecom.</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p:txBody>
        </p:sp>
        <p:sp>
          <p:nvSpPr>
            <p:cNvPr id="46135" name="Shape 397">
              <a:extLst>
                <a:ext uri="{FF2B5EF4-FFF2-40B4-BE49-F238E27FC236}">
                  <a16:creationId xmlns:a16="http://schemas.microsoft.com/office/drawing/2014/main" id="{2AB90DA2-27CA-4F71-9B83-60A82F902D88}"/>
                </a:ext>
              </a:extLst>
            </p:cNvPr>
            <p:cNvSpPr>
              <a:spLocks noChangeArrowheads="1"/>
            </p:cNvSpPr>
            <p:nvPr/>
          </p:nvSpPr>
          <p:spPr bwMode="auto">
            <a:xfrm>
              <a:off x="2179" y="1358"/>
              <a:ext cx="816" cy="160"/>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a:t>
              </a:r>
            </a:p>
          </p:txBody>
        </p:sp>
        <p:sp>
          <p:nvSpPr>
            <p:cNvPr id="46136" name="Shape 398">
              <a:extLst>
                <a:ext uri="{FF2B5EF4-FFF2-40B4-BE49-F238E27FC236}">
                  <a16:creationId xmlns:a16="http://schemas.microsoft.com/office/drawing/2014/main" id="{B27AAA13-1C00-4111-AD78-DDA67FE469C2}"/>
                </a:ext>
              </a:extLst>
            </p:cNvPr>
            <p:cNvSpPr>
              <a:spLocks noChangeArrowheads="1"/>
            </p:cNvSpPr>
            <p:nvPr/>
          </p:nvSpPr>
          <p:spPr bwMode="auto">
            <a:xfrm>
              <a:off x="3052" y="131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 and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Programming</a:t>
              </a:r>
            </a:p>
          </p:txBody>
        </p:sp>
        <p:sp>
          <p:nvSpPr>
            <p:cNvPr id="46137" name="Shape 399">
              <a:extLst>
                <a:ext uri="{FF2B5EF4-FFF2-40B4-BE49-F238E27FC236}">
                  <a16:creationId xmlns:a16="http://schemas.microsoft.com/office/drawing/2014/main" id="{90A8B3EC-FFFF-4E27-80B0-C1EF411AB943}"/>
                </a:ext>
              </a:extLst>
            </p:cNvPr>
            <p:cNvSpPr>
              <a:spLocks noChangeArrowheads="1"/>
            </p:cNvSpPr>
            <p:nvPr/>
          </p:nvSpPr>
          <p:spPr bwMode="auto">
            <a:xfrm>
              <a:off x="432" y="1262"/>
              <a:ext cx="816" cy="352"/>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Production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 and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Center</a:t>
              </a:r>
            </a:p>
          </p:txBody>
        </p:sp>
        <p:sp>
          <p:nvSpPr>
            <p:cNvPr id="46138" name="Shape 400">
              <a:extLst>
                <a:ext uri="{FF2B5EF4-FFF2-40B4-BE49-F238E27FC236}">
                  <a16:creationId xmlns:a16="http://schemas.microsoft.com/office/drawing/2014/main" id="{B03DC2D7-A348-4BF7-AE04-8C057D36B242}"/>
                </a:ext>
              </a:extLst>
            </p:cNvPr>
            <p:cNvSpPr>
              <a:spLocks noChangeArrowheads="1"/>
            </p:cNvSpPr>
            <p:nvPr/>
          </p:nvSpPr>
          <p:spPr bwMode="auto">
            <a:xfrm>
              <a:off x="1305" y="1310"/>
              <a:ext cx="816" cy="256"/>
            </a:xfrm>
            <a:prstGeom prst="roundRect">
              <a:avLst>
                <a:gd name="adj" fmla="val 16667"/>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Standards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Compliance</a:t>
              </a:r>
            </a:p>
          </p:txBody>
        </p:sp>
      </p:grpSp>
      <p:grpSp>
        <p:nvGrpSpPr>
          <p:cNvPr id="46086" name="Shape 401">
            <a:extLst>
              <a:ext uri="{FF2B5EF4-FFF2-40B4-BE49-F238E27FC236}">
                <a16:creationId xmlns:a16="http://schemas.microsoft.com/office/drawing/2014/main" id="{BA733B2B-3EB6-494E-86EA-D8FB97D6296D}"/>
              </a:ext>
            </a:extLst>
          </p:cNvPr>
          <p:cNvGrpSpPr>
            <a:grpSpLocks/>
          </p:cNvGrpSpPr>
          <p:nvPr/>
        </p:nvGrpSpPr>
        <p:grpSpPr bwMode="auto">
          <a:xfrm>
            <a:off x="2209800" y="3403726"/>
            <a:ext cx="8231188" cy="561718"/>
            <a:chOff x="432" y="782"/>
            <a:chExt cx="5184" cy="352"/>
          </a:xfrm>
        </p:grpSpPr>
        <p:sp>
          <p:nvSpPr>
            <p:cNvPr id="46127" name="Shape 402">
              <a:extLst>
                <a:ext uri="{FF2B5EF4-FFF2-40B4-BE49-F238E27FC236}">
                  <a16:creationId xmlns:a16="http://schemas.microsoft.com/office/drawing/2014/main" id="{2C743AB9-23AD-4A34-A9EB-47C3E4A02722}"/>
                </a:ext>
              </a:extLst>
            </p:cNvPr>
            <p:cNvSpPr>
              <a:spLocks noChangeArrowheads="1"/>
            </p:cNvSpPr>
            <p:nvPr/>
          </p:nvSpPr>
          <p:spPr bwMode="auto">
            <a:xfrm>
              <a:off x="3925"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Availability and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Automated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p:txBody>
        </p:sp>
        <p:sp>
          <p:nvSpPr>
            <p:cNvPr id="46128" name="Shape 403">
              <a:extLst>
                <a:ext uri="{FF2B5EF4-FFF2-40B4-BE49-F238E27FC236}">
                  <a16:creationId xmlns:a16="http://schemas.microsoft.com/office/drawing/2014/main" id="{E4FB94B5-FAEF-4C6B-9473-299A7B1FE192}"/>
                </a:ext>
              </a:extLst>
            </p:cNvPr>
            <p:cNvSpPr>
              <a:spLocks noChangeArrowheads="1"/>
            </p:cNvSpPr>
            <p:nvPr/>
          </p:nvSpPr>
          <p:spPr bwMode="auto">
            <a:xfrm>
              <a:off x="4800"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Change Control</a:t>
              </a:r>
            </a:p>
          </p:txBody>
        </p:sp>
        <p:sp>
          <p:nvSpPr>
            <p:cNvPr id="46129" name="Shape 404">
              <a:extLst>
                <a:ext uri="{FF2B5EF4-FFF2-40B4-BE49-F238E27FC236}">
                  <a16:creationId xmlns:a16="http://schemas.microsoft.com/office/drawing/2014/main" id="{5E3E4B05-1134-465B-A99D-F6500AD71885}"/>
                </a:ext>
              </a:extLst>
            </p:cNvPr>
            <p:cNvSpPr>
              <a:spLocks noChangeArrowheads="1"/>
            </p:cNvSpPr>
            <p:nvPr/>
          </p:nvSpPr>
          <p:spPr bwMode="auto">
            <a:xfrm>
              <a:off x="2179"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Application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Development</a:t>
              </a:r>
            </a:p>
          </p:txBody>
        </p:sp>
        <p:sp>
          <p:nvSpPr>
            <p:cNvPr id="46130" name="Shape 405">
              <a:extLst>
                <a:ext uri="{FF2B5EF4-FFF2-40B4-BE49-F238E27FC236}">
                  <a16:creationId xmlns:a16="http://schemas.microsoft.com/office/drawing/2014/main" id="{E9877BBD-26EA-47F3-8BB5-89AC423352C9}"/>
                </a:ext>
              </a:extLst>
            </p:cNvPr>
            <p:cNvSpPr>
              <a:spLocks noChangeArrowheads="1"/>
            </p:cNvSpPr>
            <p:nvPr/>
          </p:nvSpPr>
          <p:spPr bwMode="auto">
            <a:xfrm>
              <a:off x="3052"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Application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Technology</a:t>
              </a:r>
            </a:p>
          </p:txBody>
        </p:sp>
        <p:sp>
          <p:nvSpPr>
            <p:cNvPr id="46131" name="Shape 406">
              <a:extLst>
                <a:ext uri="{FF2B5EF4-FFF2-40B4-BE49-F238E27FC236}">
                  <a16:creationId xmlns:a16="http://schemas.microsoft.com/office/drawing/2014/main" id="{F188F19A-A73C-4AA3-B043-5073E5687E5A}"/>
                </a:ext>
              </a:extLst>
            </p:cNvPr>
            <p:cNvSpPr>
              <a:spLocks noChangeArrowheads="1"/>
            </p:cNvSpPr>
            <p:nvPr/>
          </p:nvSpPr>
          <p:spPr bwMode="auto">
            <a:xfrm>
              <a:off x="432"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Accounting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for IT</a:t>
              </a:r>
            </a:p>
          </p:txBody>
        </p:sp>
        <p:sp>
          <p:nvSpPr>
            <p:cNvPr id="46132" name="Shape 407">
              <a:extLst>
                <a:ext uri="{FF2B5EF4-FFF2-40B4-BE49-F238E27FC236}">
                  <a16:creationId xmlns:a16="http://schemas.microsoft.com/office/drawing/2014/main" id="{D98848EA-F5AE-420E-B31E-868005EB675F}"/>
                </a:ext>
              </a:extLst>
            </p:cNvPr>
            <p:cNvSpPr>
              <a:spLocks noChangeArrowheads="1"/>
            </p:cNvSpPr>
            <p:nvPr/>
          </p:nvSpPr>
          <p:spPr bwMode="auto">
            <a:xfrm>
              <a:off x="1305"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Facilities</a:t>
              </a:r>
            </a:p>
          </p:txBody>
        </p:sp>
      </p:grpSp>
      <p:grpSp>
        <p:nvGrpSpPr>
          <p:cNvPr id="46087" name="Shape 408">
            <a:extLst>
              <a:ext uri="{FF2B5EF4-FFF2-40B4-BE49-F238E27FC236}">
                <a16:creationId xmlns:a16="http://schemas.microsoft.com/office/drawing/2014/main" id="{17D598DD-2739-473D-BC83-773D7E1F94FF}"/>
              </a:ext>
            </a:extLst>
          </p:cNvPr>
          <p:cNvGrpSpPr>
            <a:grpSpLocks/>
          </p:cNvGrpSpPr>
          <p:nvPr/>
        </p:nvGrpSpPr>
        <p:grpSpPr bwMode="auto">
          <a:xfrm>
            <a:off x="2209800" y="4242323"/>
            <a:ext cx="8231188" cy="408522"/>
            <a:chOff x="432" y="1310"/>
            <a:chExt cx="5184" cy="256"/>
          </a:xfrm>
        </p:grpSpPr>
        <p:sp>
          <p:nvSpPr>
            <p:cNvPr id="46121" name="Shape 409">
              <a:extLst>
                <a:ext uri="{FF2B5EF4-FFF2-40B4-BE49-F238E27FC236}">
                  <a16:creationId xmlns:a16="http://schemas.microsoft.com/office/drawing/2014/main" id="{7F355950-9D75-46CC-960D-97707A393B36}"/>
                </a:ext>
              </a:extLst>
            </p:cNvPr>
            <p:cNvSpPr>
              <a:spLocks noChangeArrowheads="1"/>
            </p:cNvSpPr>
            <p:nvPr/>
          </p:nvSpPr>
          <p:spPr bwMode="auto">
            <a:xfrm>
              <a:off x="3925"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Customer Service</a:t>
              </a:r>
            </a:p>
          </p:txBody>
        </p:sp>
        <p:sp>
          <p:nvSpPr>
            <p:cNvPr id="46122" name="Shape 410">
              <a:extLst>
                <a:ext uri="{FF2B5EF4-FFF2-40B4-BE49-F238E27FC236}">
                  <a16:creationId xmlns:a16="http://schemas.microsoft.com/office/drawing/2014/main" id="{0E386A30-46E8-406C-B2A0-B1147F953903}"/>
                </a:ext>
              </a:extLst>
            </p:cNvPr>
            <p:cNvSpPr>
              <a:spLocks noChangeArrowheads="1"/>
            </p:cNvSpPr>
            <p:nvPr/>
          </p:nvSpPr>
          <p:spPr bwMode="auto">
            <a:xfrm>
              <a:off x="4800"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Customer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 Center</a:t>
              </a:r>
            </a:p>
          </p:txBody>
        </p:sp>
        <p:sp>
          <p:nvSpPr>
            <p:cNvPr id="46123" name="Shape 411">
              <a:extLst>
                <a:ext uri="{FF2B5EF4-FFF2-40B4-BE49-F238E27FC236}">
                  <a16:creationId xmlns:a16="http://schemas.microsoft.com/office/drawing/2014/main" id="{5B288B7D-ABAF-43A7-9DE1-DF28B544D625}"/>
                </a:ext>
              </a:extLst>
            </p:cNvPr>
            <p:cNvSpPr>
              <a:spLocks noChangeArrowheads="1"/>
            </p:cNvSpPr>
            <p:nvPr/>
          </p:nvSpPr>
          <p:spPr bwMode="auto">
            <a:xfrm>
              <a:off x="2179"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Contracts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Pricing</a:t>
              </a:r>
            </a:p>
          </p:txBody>
        </p:sp>
        <p:sp>
          <p:nvSpPr>
            <p:cNvPr id="46124" name="Shape 412">
              <a:extLst>
                <a:ext uri="{FF2B5EF4-FFF2-40B4-BE49-F238E27FC236}">
                  <a16:creationId xmlns:a16="http://schemas.microsoft.com/office/drawing/2014/main" id="{664BCBBC-14A8-4A68-B080-36F7C508D8C8}"/>
                </a:ext>
              </a:extLst>
            </p:cNvPr>
            <p:cNvSpPr>
              <a:spLocks noChangeArrowheads="1"/>
            </p:cNvSpPr>
            <p:nvPr/>
          </p:nvSpPr>
          <p:spPr bwMode="auto">
            <a:xfrm>
              <a:off x="3052"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Controller</a:t>
              </a:r>
            </a:p>
          </p:txBody>
        </p:sp>
        <p:sp>
          <p:nvSpPr>
            <p:cNvPr id="46125" name="Shape 413">
              <a:extLst>
                <a:ext uri="{FF2B5EF4-FFF2-40B4-BE49-F238E27FC236}">
                  <a16:creationId xmlns:a16="http://schemas.microsoft.com/office/drawing/2014/main" id="{80EFFE6C-9CA8-46C8-AC35-8791BCAEDE21}"/>
                </a:ext>
              </a:extLst>
            </p:cNvPr>
            <p:cNvSpPr>
              <a:spLocks noChangeArrowheads="1"/>
            </p:cNvSpPr>
            <p:nvPr/>
          </p:nvSpPr>
          <p:spPr bwMode="auto">
            <a:xfrm>
              <a:off x="432"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Competitive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Intelligence</a:t>
              </a:r>
            </a:p>
          </p:txBody>
        </p:sp>
        <p:sp>
          <p:nvSpPr>
            <p:cNvPr id="46126" name="Shape 414">
              <a:extLst>
                <a:ext uri="{FF2B5EF4-FFF2-40B4-BE49-F238E27FC236}">
                  <a16:creationId xmlns:a16="http://schemas.microsoft.com/office/drawing/2014/main" id="{715C97E8-2023-4BAC-ACFC-5C902FDDCE77}"/>
                </a:ext>
              </a:extLst>
            </p:cNvPr>
            <p:cNvSpPr>
              <a:spLocks noChangeArrowheads="1"/>
            </p:cNvSpPr>
            <p:nvPr/>
          </p:nvSpPr>
          <p:spPr bwMode="auto">
            <a:xfrm>
              <a:off x="1305"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p:txBody>
        </p:sp>
      </p:grpSp>
      <p:grpSp>
        <p:nvGrpSpPr>
          <p:cNvPr id="46088" name="Shape 415">
            <a:extLst>
              <a:ext uri="{FF2B5EF4-FFF2-40B4-BE49-F238E27FC236}">
                <a16:creationId xmlns:a16="http://schemas.microsoft.com/office/drawing/2014/main" id="{D24FD3A5-0C5F-4250-B970-9586AB7FDAFC}"/>
              </a:ext>
            </a:extLst>
          </p:cNvPr>
          <p:cNvGrpSpPr>
            <a:grpSpLocks/>
          </p:cNvGrpSpPr>
          <p:nvPr/>
        </p:nvGrpSpPr>
        <p:grpSpPr bwMode="auto">
          <a:xfrm>
            <a:off x="2209800" y="4927726"/>
            <a:ext cx="8231188" cy="561718"/>
            <a:chOff x="432" y="782"/>
            <a:chExt cx="5184" cy="352"/>
          </a:xfrm>
        </p:grpSpPr>
        <p:sp>
          <p:nvSpPr>
            <p:cNvPr id="46115" name="Shape 416">
              <a:extLst>
                <a:ext uri="{FF2B5EF4-FFF2-40B4-BE49-F238E27FC236}">
                  <a16:creationId xmlns:a16="http://schemas.microsoft.com/office/drawing/2014/main" id="{83925B8D-7E0D-43B1-A521-568454017D6B}"/>
                </a:ext>
              </a:extLst>
            </p:cNvPr>
            <p:cNvSpPr>
              <a:spLocks noChangeArrowheads="1"/>
            </p:cNvSpPr>
            <p:nvPr/>
          </p:nvSpPr>
          <p:spPr bwMode="auto">
            <a:xfrm>
              <a:off x="3925"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Warehouse</a:t>
              </a:r>
            </a:p>
          </p:txBody>
        </p:sp>
        <p:sp>
          <p:nvSpPr>
            <p:cNvPr id="46116" name="Shape 417">
              <a:extLst>
                <a:ext uri="{FF2B5EF4-FFF2-40B4-BE49-F238E27FC236}">
                  <a16:creationId xmlns:a16="http://schemas.microsoft.com/office/drawing/2014/main" id="{7780ADD3-6F24-49F4-BAFF-BCF751CCA406}"/>
                </a:ext>
              </a:extLst>
            </p:cNvPr>
            <p:cNvSpPr>
              <a:spLocks noChangeArrowheads="1"/>
            </p:cNvSpPr>
            <p:nvPr/>
          </p:nvSpPr>
          <p:spPr bwMode="auto">
            <a:xfrm>
              <a:off x="4800"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Database</a:t>
              </a:r>
            </a:p>
          </p:txBody>
        </p:sp>
        <p:sp>
          <p:nvSpPr>
            <p:cNvPr id="46117" name="Shape 418">
              <a:extLst>
                <a:ext uri="{FF2B5EF4-FFF2-40B4-BE49-F238E27FC236}">
                  <a16:creationId xmlns:a16="http://schemas.microsoft.com/office/drawing/2014/main" id="{E14827FD-4B9C-4E6E-A405-CC0F2FEB5596}"/>
                </a:ext>
              </a:extLst>
            </p:cNvPr>
            <p:cNvSpPr>
              <a:spLocks noChangeArrowheads="1"/>
            </p:cNvSpPr>
            <p:nvPr/>
          </p:nvSpPr>
          <p:spPr bwMode="auto">
            <a:xfrm>
              <a:off x="2179"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p:txBody>
        </p:sp>
        <p:sp>
          <p:nvSpPr>
            <p:cNvPr id="46118" name="Shape 419">
              <a:extLst>
                <a:ext uri="{FF2B5EF4-FFF2-40B4-BE49-F238E27FC236}">
                  <a16:creationId xmlns:a16="http://schemas.microsoft.com/office/drawing/2014/main" id="{043A1B2C-554C-49D2-B09E-E46A5099A032}"/>
                </a:ext>
              </a:extLst>
            </p:cNvPr>
            <p:cNvSpPr>
              <a:spLocks noChangeArrowheads="1"/>
            </p:cNvSpPr>
            <p:nvPr/>
          </p:nvSpPr>
          <p:spPr bwMode="auto">
            <a:xfrm>
              <a:off x="3052"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Security</a:t>
              </a:r>
            </a:p>
          </p:txBody>
        </p:sp>
        <p:sp>
          <p:nvSpPr>
            <p:cNvPr id="46119" name="Shape 420">
              <a:extLst>
                <a:ext uri="{FF2B5EF4-FFF2-40B4-BE49-F238E27FC236}">
                  <a16:creationId xmlns:a16="http://schemas.microsoft.com/office/drawing/2014/main" id="{83667A96-4C35-444A-BE52-677264B0A48B}"/>
                </a:ext>
              </a:extLst>
            </p:cNvPr>
            <p:cNvSpPr>
              <a:spLocks noChangeArrowheads="1"/>
            </p:cNvSpPr>
            <p:nvPr/>
          </p:nvSpPr>
          <p:spPr bwMode="auto">
            <a:xfrm>
              <a:off x="432"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Customer Site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Support</a:t>
              </a:r>
            </a:p>
          </p:txBody>
        </p:sp>
        <p:sp>
          <p:nvSpPr>
            <p:cNvPr id="46120" name="Shape 421">
              <a:extLst>
                <a:ext uri="{FF2B5EF4-FFF2-40B4-BE49-F238E27FC236}">
                  <a16:creationId xmlns:a16="http://schemas.microsoft.com/office/drawing/2014/main" id="{A65BFC42-7AE9-4371-B8A5-149AD7E76305}"/>
                </a:ext>
              </a:extLst>
            </p:cNvPr>
            <p:cNvSpPr>
              <a:spLocks noChangeArrowheads="1"/>
            </p:cNvSpPr>
            <p:nvPr/>
          </p:nvSpPr>
          <p:spPr bwMode="auto">
            <a:xfrm>
              <a:off x="1305"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and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Engineering</a:t>
              </a:r>
            </a:p>
          </p:txBody>
        </p:sp>
      </p:grpSp>
      <p:grpSp>
        <p:nvGrpSpPr>
          <p:cNvPr id="46089" name="Shape 422">
            <a:extLst>
              <a:ext uri="{FF2B5EF4-FFF2-40B4-BE49-F238E27FC236}">
                <a16:creationId xmlns:a16="http://schemas.microsoft.com/office/drawing/2014/main" id="{338DB52E-00C5-4C11-986F-AB04E4C39450}"/>
              </a:ext>
            </a:extLst>
          </p:cNvPr>
          <p:cNvGrpSpPr>
            <a:grpSpLocks/>
          </p:cNvGrpSpPr>
          <p:nvPr/>
        </p:nvGrpSpPr>
        <p:grpSpPr bwMode="auto">
          <a:xfrm>
            <a:off x="2209800" y="5613127"/>
            <a:ext cx="8231188" cy="714913"/>
            <a:chOff x="432" y="1214"/>
            <a:chExt cx="5184" cy="448"/>
          </a:xfrm>
        </p:grpSpPr>
        <p:sp>
          <p:nvSpPr>
            <p:cNvPr id="46109" name="Shape 423">
              <a:extLst>
                <a:ext uri="{FF2B5EF4-FFF2-40B4-BE49-F238E27FC236}">
                  <a16:creationId xmlns:a16="http://schemas.microsoft.com/office/drawing/2014/main" id="{047128CA-FE4C-44E0-AF3F-BCD319F85410}"/>
                </a:ext>
              </a:extLst>
            </p:cNvPr>
            <p:cNvSpPr>
              <a:spLocks noChangeArrowheads="1"/>
            </p:cNvSpPr>
            <p:nvPr/>
          </p:nvSpPr>
          <p:spPr bwMode="auto">
            <a:xfrm>
              <a:off x="3925"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Help Desk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Support</a:t>
              </a:r>
            </a:p>
          </p:txBody>
        </p:sp>
        <p:sp>
          <p:nvSpPr>
            <p:cNvPr id="46110" name="Shape 424">
              <a:extLst>
                <a:ext uri="{FF2B5EF4-FFF2-40B4-BE49-F238E27FC236}">
                  <a16:creationId xmlns:a16="http://schemas.microsoft.com/office/drawing/2014/main" id="{1E391624-0B68-4BAE-BC06-537917A7CF3D}"/>
                </a:ext>
              </a:extLst>
            </p:cNvPr>
            <p:cNvSpPr>
              <a:spLocks noChangeArrowheads="1"/>
            </p:cNvSpPr>
            <p:nvPr/>
          </p:nvSpPr>
          <p:spPr bwMode="auto">
            <a:xfrm>
              <a:off x="4800"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Information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Architecture</a:t>
              </a:r>
            </a:p>
          </p:txBody>
        </p:sp>
        <p:sp>
          <p:nvSpPr>
            <p:cNvPr id="46111" name="Shape 425">
              <a:extLst>
                <a:ext uri="{FF2B5EF4-FFF2-40B4-BE49-F238E27FC236}">
                  <a16:creationId xmlns:a16="http://schemas.microsoft.com/office/drawing/2014/main" id="{365F633C-0715-437E-B46A-0239F625F340}"/>
                </a:ext>
              </a:extLst>
            </p:cNvPr>
            <p:cNvSpPr>
              <a:spLocks noChangeArrowheads="1"/>
            </p:cNvSpPr>
            <p:nvPr/>
          </p:nvSpPr>
          <p:spPr bwMode="auto">
            <a:xfrm>
              <a:off x="2179"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Enterprise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Architecture</a:t>
              </a:r>
            </a:p>
          </p:txBody>
        </p:sp>
        <p:sp>
          <p:nvSpPr>
            <p:cNvPr id="46112" name="Shape 426">
              <a:extLst>
                <a:ext uri="{FF2B5EF4-FFF2-40B4-BE49-F238E27FC236}">
                  <a16:creationId xmlns:a16="http://schemas.microsoft.com/office/drawing/2014/main" id="{ECD1DE95-F341-4B56-BA43-ECEA9F531CE4}"/>
                </a:ext>
              </a:extLst>
            </p:cNvPr>
            <p:cNvSpPr>
              <a:spLocks noChangeArrowheads="1"/>
            </p:cNvSpPr>
            <p:nvPr/>
          </p:nvSpPr>
          <p:spPr bwMode="auto">
            <a:xfrm>
              <a:off x="3052" y="126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Facility and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Equipment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Support</a:t>
              </a:r>
            </a:p>
          </p:txBody>
        </p:sp>
        <p:sp>
          <p:nvSpPr>
            <p:cNvPr id="46113" name="Shape 427">
              <a:extLst>
                <a:ext uri="{FF2B5EF4-FFF2-40B4-BE49-F238E27FC236}">
                  <a16:creationId xmlns:a16="http://schemas.microsoft.com/office/drawing/2014/main" id="{D1284B92-A298-49A0-A185-5BC8F09C8BE5}"/>
                </a:ext>
              </a:extLst>
            </p:cNvPr>
            <p:cNvSpPr>
              <a:spLocks noChangeArrowheads="1"/>
            </p:cNvSpPr>
            <p:nvPr/>
          </p:nvSpPr>
          <p:spPr bwMode="auto">
            <a:xfrm>
              <a:off x="432"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Disaster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Recovery</a:t>
              </a:r>
            </a:p>
          </p:txBody>
        </p:sp>
        <p:sp>
          <p:nvSpPr>
            <p:cNvPr id="46114" name="Shape 428">
              <a:extLst>
                <a:ext uri="{FF2B5EF4-FFF2-40B4-BE49-F238E27FC236}">
                  <a16:creationId xmlns:a16="http://schemas.microsoft.com/office/drawing/2014/main" id="{C94036D9-9179-4E29-9015-35533030EDBD}"/>
                </a:ext>
              </a:extLst>
            </p:cNvPr>
            <p:cNvSpPr>
              <a:spLocks noChangeArrowheads="1"/>
            </p:cNvSpPr>
            <p:nvPr/>
          </p:nvSpPr>
          <p:spPr bwMode="auto">
            <a:xfrm>
              <a:off x="1305" y="1214"/>
              <a:ext cx="816" cy="448"/>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Disaster Recovery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Business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Continuity</a:t>
              </a:r>
            </a:p>
          </p:txBody>
        </p:sp>
      </p:grpSp>
      <p:cxnSp>
        <p:nvCxnSpPr>
          <p:cNvPr id="46090" name="Shape 429">
            <a:extLst>
              <a:ext uri="{FF2B5EF4-FFF2-40B4-BE49-F238E27FC236}">
                <a16:creationId xmlns:a16="http://schemas.microsoft.com/office/drawing/2014/main" id="{73B26E24-BA88-4CD8-B2CD-D9A47EADCE5C}"/>
              </a:ext>
            </a:extLst>
          </p:cNvPr>
          <p:cNvCxnSpPr>
            <a:cxnSpLocks noChangeShapeType="1"/>
          </p:cNvCxnSpPr>
          <p:nvPr/>
        </p:nvCxnSpPr>
        <p:spPr bwMode="auto">
          <a:xfrm>
            <a:off x="2057400" y="1552575"/>
            <a:ext cx="0" cy="12954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6091" name="Shape 430">
            <a:extLst>
              <a:ext uri="{FF2B5EF4-FFF2-40B4-BE49-F238E27FC236}">
                <a16:creationId xmlns:a16="http://schemas.microsoft.com/office/drawing/2014/main" id="{6709BE1D-1282-4FDB-84ED-24AD49D22338}"/>
              </a:ext>
            </a:extLst>
          </p:cNvPr>
          <p:cNvCxnSpPr>
            <a:cxnSpLocks noChangeShapeType="1"/>
          </p:cNvCxnSpPr>
          <p:nvPr/>
        </p:nvCxnSpPr>
        <p:spPr bwMode="auto">
          <a:xfrm>
            <a:off x="2057400" y="3379788"/>
            <a:ext cx="0" cy="29718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46092" name="Shape 431">
            <a:extLst>
              <a:ext uri="{FF2B5EF4-FFF2-40B4-BE49-F238E27FC236}">
                <a16:creationId xmlns:a16="http://schemas.microsoft.com/office/drawing/2014/main" id="{83DAF63C-6D29-4F9B-B9BB-01A63EC6AB3D}"/>
              </a:ext>
            </a:extLst>
          </p:cNvPr>
          <p:cNvSpPr txBox="1">
            <a:spLocks noChangeArrowheads="1"/>
          </p:cNvSpPr>
          <p:nvPr/>
        </p:nvSpPr>
        <p:spPr bwMode="auto">
          <a:xfrm rot="16200000">
            <a:off x="1336676" y="2047876"/>
            <a:ext cx="9604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Director</a:t>
            </a:r>
          </a:p>
        </p:txBody>
      </p:sp>
      <p:sp>
        <p:nvSpPr>
          <p:cNvPr id="46093" name="Shape 432">
            <a:extLst>
              <a:ext uri="{FF2B5EF4-FFF2-40B4-BE49-F238E27FC236}">
                <a16:creationId xmlns:a16="http://schemas.microsoft.com/office/drawing/2014/main" id="{BBF22FEB-5383-4F86-9D6F-1E124ED6831B}"/>
              </a:ext>
            </a:extLst>
          </p:cNvPr>
          <p:cNvSpPr txBox="1">
            <a:spLocks noChangeArrowheads="1"/>
          </p:cNvSpPr>
          <p:nvPr/>
        </p:nvSpPr>
        <p:spPr bwMode="auto">
          <a:xfrm rot="16200000">
            <a:off x="1317625" y="4716463"/>
            <a:ext cx="99853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Manager</a:t>
            </a:r>
          </a:p>
        </p:txBody>
      </p:sp>
      <p:sp>
        <p:nvSpPr>
          <p:cNvPr id="46094" name="Shape 433">
            <a:extLst>
              <a:ext uri="{FF2B5EF4-FFF2-40B4-BE49-F238E27FC236}">
                <a16:creationId xmlns:a16="http://schemas.microsoft.com/office/drawing/2014/main" id="{AAD09152-FEEF-4ACC-BB47-C22D73103894}"/>
              </a:ext>
            </a:extLst>
          </p:cNvPr>
          <p:cNvSpPr>
            <a:spLocks noChangeArrowheads="1"/>
          </p:cNvSpPr>
          <p:nvPr/>
        </p:nvSpPr>
        <p:spPr bwMode="auto">
          <a:xfrm>
            <a:off x="4667250" y="1341914"/>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095" name="Shape 434">
            <a:extLst>
              <a:ext uri="{FF2B5EF4-FFF2-40B4-BE49-F238E27FC236}">
                <a16:creationId xmlns:a16="http://schemas.microsoft.com/office/drawing/2014/main" id="{109FB315-F92E-403E-85A8-26A7571D027F}"/>
              </a:ext>
            </a:extLst>
          </p:cNvPr>
          <p:cNvSpPr>
            <a:spLocks noChangeArrowheads="1"/>
          </p:cNvSpPr>
          <p:nvPr/>
        </p:nvSpPr>
        <p:spPr bwMode="auto">
          <a:xfrm>
            <a:off x="7450139" y="1341914"/>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096" name="Shape 435">
            <a:extLst>
              <a:ext uri="{FF2B5EF4-FFF2-40B4-BE49-F238E27FC236}">
                <a16:creationId xmlns:a16="http://schemas.microsoft.com/office/drawing/2014/main" id="{888483C4-D8DF-4351-9CC8-6A45387A1999}"/>
              </a:ext>
            </a:extLst>
          </p:cNvPr>
          <p:cNvSpPr>
            <a:spLocks noChangeArrowheads="1"/>
          </p:cNvSpPr>
          <p:nvPr/>
        </p:nvSpPr>
        <p:spPr bwMode="auto">
          <a:xfrm>
            <a:off x="8848726" y="1341914"/>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097" name="Shape 436">
            <a:extLst>
              <a:ext uri="{FF2B5EF4-FFF2-40B4-BE49-F238E27FC236}">
                <a16:creationId xmlns:a16="http://schemas.microsoft.com/office/drawing/2014/main" id="{BEE37F06-EA21-44EB-BF94-784259BC8C6D}"/>
              </a:ext>
            </a:extLst>
          </p:cNvPr>
          <p:cNvSpPr>
            <a:spLocks noChangeArrowheads="1"/>
          </p:cNvSpPr>
          <p:nvPr/>
        </p:nvSpPr>
        <p:spPr bwMode="auto">
          <a:xfrm>
            <a:off x="3297239" y="2092801"/>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098" name="Shape 437">
            <a:extLst>
              <a:ext uri="{FF2B5EF4-FFF2-40B4-BE49-F238E27FC236}">
                <a16:creationId xmlns:a16="http://schemas.microsoft.com/office/drawing/2014/main" id="{4FC9BDC0-7044-4E88-B7FE-1377DAC1D0CD}"/>
              </a:ext>
            </a:extLst>
          </p:cNvPr>
          <p:cNvSpPr>
            <a:spLocks noChangeArrowheads="1"/>
          </p:cNvSpPr>
          <p:nvPr/>
        </p:nvSpPr>
        <p:spPr bwMode="auto">
          <a:xfrm>
            <a:off x="10229850" y="2092801"/>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099" name="Shape 438">
            <a:extLst>
              <a:ext uri="{FF2B5EF4-FFF2-40B4-BE49-F238E27FC236}">
                <a16:creationId xmlns:a16="http://schemas.microsoft.com/office/drawing/2014/main" id="{6569DB8D-A2D2-4272-84F6-AFC40025D3F1}"/>
              </a:ext>
            </a:extLst>
          </p:cNvPr>
          <p:cNvSpPr>
            <a:spLocks noChangeArrowheads="1"/>
          </p:cNvSpPr>
          <p:nvPr/>
        </p:nvSpPr>
        <p:spPr bwMode="auto">
          <a:xfrm>
            <a:off x="3278189" y="3265170"/>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0" name="Shape 439">
            <a:extLst>
              <a:ext uri="{FF2B5EF4-FFF2-40B4-BE49-F238E27FC236}">
                <a16:creationId xmlns:a16="http://schemas.microsoft.com/office/drawing/2014/main" id="{8D3EEBEB-2919-4CEA-A8D4-912B6BB5CE70}"/>
              </a:ext>
            </a:extLst>
          </p:cNvPr>
          <p:cNvSpPr>
            <a:spLocks noChangeArrowheads="1"/>
          </p:cNvSpPr>
          <p:nvPr/>
        </p:nvSpPr>
        <p:spPr bwMode="auto">
          <a:xfrm>
            <a:off x="7454901" y="3270726"/>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1" name="Shape 440">
            <a:extLst>
              <a:ext uri="{FF2B5EF4-FFF2-40B4-BE49-F238E27FC236}">
                <a16:creationId xmlns:a16="http://schemas.microsoft.com/office/drawing/2014/main" id="{BD8C8EC9-E0D2-405B-A847-E8A56AE8B4D2}"/>
              </a:ext>
            </a:extLst>
          </p:cNvPr>
          <p:cNvSpPr>
            <a:spLocks noChangeArrowheads="1"/>
          </p:cNvSpPr>
          <p:nvPr/>
        </p:nvSpPr>
        <p:spPr bwMode="auto">
          <a:xfrm>
            <a:off x="4657726" y="4011295"/>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2" name="Shape 441">
            <a:extLst>
              <a:ext uri="{FF2B5EF4-FFF2-40B4-BE49-F238E27FC236}">
                <a16:creationId xmlns:a16="http://schemas.microsoft.com/office/drawing/2014/main" id="{EE982339-BC5D-4C75-BA49-3E8DE2467969}"/>
              </a:ext>
            </a:extLst>
          </p:cNvPr>
          <p:cNvSpPr>
            <a:spLocks noChangeArrowheads="1"/>
          </p:cNvSpPr>
          <p:nvPr/>
        </p:nvSpPr>
        <p:spPr bwMode="auto">
          <a:xfrm>
            <a:off x="8836025" y="4003357"/>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3" name="Shape 442">
            <a:extLst>
              <a:ext uri="{FF2B5EF4-FFF2-40B4-BE49-F238E27FC236}">
                <a16:creationId xmlns:a16="http://schemas.microsoft.com/office/drawing/2014/main" id="{DE21BF31-014C-42F2-AA11-32216EAC3C2D}"/>
              </a:ext>
            </a:extLst>
          </p:cNvPr>
          <p:cNvSpPr>
            <a:spLocks noChangeArrowheads="1"/>
          </p:cNvSpPr>
          <p:nvPr/>
        </p:nvSpPr>
        <p:spPr bwMode="auto">
          <a:xfrm>
            <a:off x="6062664" y="4783614"/>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4" name="Shape 443">
            <a:extLst>
              <a:ext uri="{FF2B5EF4-FFF2-40B4-BE49-F238E27FC236}">
                <a16:creationId xmlns:a16="http://schemas.microsoft.com/office/drawing/2014/main" id="{A1E564DF-291E-45E3-9CFA-6493E7C8BE2B}"/>
              </a:ext>
            </a:extLst>
          </p:cNvPr>
          <p:cNvSpPr>
            <a:spLocks noChangeArrowheads="1"/>
          </p:cNvSpPr>
          <p:nvPr/>
        </p:nvSpPr>
        <p:spPr bwMode="auto">
          <a:xfrm>
            <a:off x="7450139" y="4775676"/>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5" name="Shape 444">
            <a:extLst>
              <a:ext uri="{FF2B5EF4-FFF2-40B4-BE49-F238E27FC236}">
                <a16:creationId xmlns:a16="http://schemas.microsoft.com/office/drawing/2014/main" id="{6A474246-AFB6-4D64-8B12-C407A02DDD8B}"/>
              </a:ext>
            </a:extLst>
          </p:cNvPr>
          <p:cNvSpPr>
            <a:spLocks noChangeArrowheads="1"/>
          </p:cNvSpPr>
          <p:nvPr/>
        </p:nvSpPr>
        <p:spPr bwMode="auto">
          <a:xfrm>
            <a:off x="4664075" y="5871051"/>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6" name="Shape 445">
            <a:extLst>
              <a:ext uri="{FF2B5EF4-FFF2-40B4-BE49-F238E27FC236}">
                <a16:creationId xmlns:a16="http://schemas.microsoft.com/office/drawing/2014/main" id="{EA7BD82A-82FE-43FD-A063-F2DF6CFF8158}"/>
              </a:ext>
            </a:extLst>
          </p:cNvPr>
          <p:cNvSpPr>
            <a:spLocks noChangeArrowheads="1"/>
          </p:cNvSpPr>
          <p:nvPr/>
        </p:nvSpPr>
        <p:spPr bwMode="auto">
          <a:xfrm>
            <a:off x="7446964" y="5890101"/>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6107" name="Shape 446">
            <a:extLst>
              <a:ext uri="{FF2B5EF4-FFF2-40B4-BE49-F238E27FC236}">
                <a16:creationId xmlns:a16="http://schemas.microsoft.com/office/drawing/2014/main" id="{E9E8D2AD-46BC-452E-BC81-424CEEE62C6D}"/>
              </a:ext>
            </a:extLst>
          </p:cNvPr>
          <p:cNvSpPr>
            <a:spLocks noChangeArrowheads="1"/>
          </p:cNvSpPr>
          <p:nvPr/>
        </p:nvSpPr>
        <p:spPr bwMode="auto">
          <a:xfrm>
            <a:off x="8858250" y="5894864"/>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46108" name="Shape 447">
            <a:extLst>
              <a:ext uri="{FF2B5EF4-FFF2-40B4-BE49-F238E27FC236}">
                <a16:creationId xmlns:a16="http://schemas.microsoft.com/office/drawing/2014/main" id="{0CE4F3B9-2BD2-480A-8A7A-93E54DC4E9A4}"/>
              </a:ext>
            </a:extLst>
          </p:cNvP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763" y="93663"/>
            <a:ext cx="196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hape 453">
            <a:extLst>
              <a:ext uri="{FF2B5EF4-FFF2-40B4-BE49-F238E27FC236}">
                <a16:creationId xmlns:a16="http://schemas.microsoft.com/office/drawing/2014/main" id="{68E83D26-1E3B-4901-B021-80356822F605}"/>
              </a:ext>
            </a:extLst>
          </p:cNvPr>
          <p:cNvSpPr>
            <a:spLocks noGrp="1"/>
          </p:cNvSpPr>
          <p:nvPr>
            <p:ph type="title"/>
          </p:nvPr>
        </p:nvSpPr>
        <p:spPr>
          <a:xfrm>
            <a:off x="2136775" y="497032"/>
            <a:ext cx="8153400" cy="453736"/>
          </a:xfrm>
        </p:spPr>
        <p:txBody>
          <a:bodyPr vert="horz" lIns="65300" tIns="32650" rIns="65300" bIns="32650" rtlCol="0" anchor="ctr">
            <a:spAutoFit/>
          </a:bodyPr>
          <a:lstStyle/>
          <a:p>
            <a:pPr eaLnBrk="1" hangingPunct="1">
              <a:buSzPct val="25000"/>
            </a:pPr>
            <a:r>
              <a:rPr lang="id-ID" altLang="en-US" sz="2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Tingkat Penyelia</a:t>
            </a:r>
          </a:p>
        </p:txBody>
      </p:sp>
      <p:sp>
        <p:nvSpPr>
          <p:cNvPr id="48131" name="Date Placeholder 56">
            <a:extLst>
              <a:ext uri="{FF2B5EF4-FFF2-40B4-BE49-F238E27FC236}">
                <a16:creationId xmlns:a16="http://schemas.microsoft.com/office/drawing/2014/main" id="{EC509CA2-D1B3-4053-AD35-88ACE5CD10C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305FA4D-0CE0-4821-8097-55CB0FD295AD}" type="datetime1">
              <a:rPr lang="en-US" altLang="en-US" sz="1400"/>
              <a:pPr/>
              <a:t>07/18/2021</a:t>
            </a:fld>
            <a:endParaRPr lang="en-US" altLang="en-US" sz="1400"/>
          </a:p>
        </p:txBody>
      </p:sp>
      <p:grpSp>
        <p:nvGrpSpPr>
          <p:cNvPr id="48132" name="Shape 455">
            <a:extLst>
              <a:ext uri="{FF2B5EF4-FFF2-40B4-BE49-F238E27FC236}">
                <a16:creationId xmlns:a16="http://schemas.microsoft.com/office/drawing/2014/main" id="{3DDB1F39-E847-41B9-90D0-1ADF074C47A0}"/>
              </a:ext>
            </a:extLst>
          </p:cNvPr>
          <p:cNvGrpSpPr>
            <a:grpSpLocks/>
          </p:cNvGrpSpPr>
          <p:nvPr/>
        </p:nvGrpSpPr>
        <p:grpSpPr bwMode="auto">
          <a:xfrm>
            <a:off x="2286000" y="1586036"/>
            <a:ext cx="8231188" cy="561718"/>
            <a:chOff x="432" y="782"/>
            <a:chExt cx="5184" cy="352"/>
          </a:xfrm>
        </p:grpSpPr>
        <p:sp>
          <p:nvSpPr>
            <p:cNvPr id="48179" name="Shape 456">
              <a:extLst>
                <a:ext uri="{FF2B5EF4-FFF2-40B4-BE49-F238E27FC236}">
                  <a16:creationId xmlns:a16="http://schemas.microsoft.com/office/drawing/2014/main" id="{4A7A927E-F76D-41F2-B79E-94AA1FC24800}"/>
                </a:ext>
              </a:extLst>
            </p:cNvPr>
            <p:cNvSpPr>
              <a:spLocks noChangeArrowheads="1"/>
            </p:cNvSpPr>
            <p:nvPr/>
          </p:nvSpPr>
          <p:spPr bwMode="auto">
            <a:xfrm>
              <a:off x="3925"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Asst. Supervisor</a:t>
              </a:r>
            </a:p>
          </p:txBody>
        </p:sp>
        <p:sp>
          <p:nvSpPr>
            <p:cNvPr id="48180" name="Shape 457">
              <a:extLst>
                <a:ext uri="{FF2B5EF4-FFF2-40B4-BE49-F238E27FC236}">
                  <a16:creationId xmlns:a16="http://schemas.microsoft.com/office/drawing/2014/main" id="{2A9D593D-A5CA-4C76-87E5-B8AB99801C16}"/>
                </a:ext>
              </a:extLst>
            </p:cNvPr>
            <p:cNvSpPr>
              <a:spLocks noChangeArrowheads="1"/>
            </p:cNvSpPr>
            <p:nvPr/>
          </p:nvSpPr>
          <p:spPr bwMode="auto">
            <a:xfrm>
              <a:off x="4800"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Shift Manager</a:t>
              </a:r>
            </a:p>
          </p:txBody>
        </p:sp>
        <p:sp>
          <p:nvSpPr>
            <p:cNvPr id="48181" name="Shape 458">
              <a:extLst>
                <a:ext uri="{FF2B5EF4-FFF2-40B4-BE49-F238E27FC236}">
                  <a16:creationId xmlns:a16="http://schemas.microsoft.com/office/drawing/2014/main" id="{9946E806-4F75-4E65-A10B-D5E1914FB899}"/>
                </a:ext>
              </a:extLst>
            </p:cNvPr>
            <p:cNvSpPr>
              <a:spLocks noChangeArrowheads="1"/>
            </p:cNvSpPr>
            <p:nvPr/>
          </p:nvSpPr>
          <p:spPr bwMode="auto">
            <a:xfrm>
              <a:off x="2179"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48182" name="Shape 459">
              <a:extLst>
                <a:ext uri="{FF2B5EF4-FFF2-40B4-BE49-F238E27FC236}">
                  <a16:creationId xmlns:a16="http://schemas.microsoft.com/office/drawing/2014/main" id="{E2DE609A-1C85-41C9-A5A1-1518FFC41F85}"/>
                </a:ext>
              </a:extLst>
            </p:cNvPr>
            <p:cNvSpPr>
              <a:spLocks noChangeArrowheads="1"/>
            </p:cNvSpPr>
            <p:nvPr/>
          </p:nvSpPr>
          <p:spPr bwMode="auto">
            <a:xfrm>
              <a:off x="3052"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Asst. Manager</a:t>
              </a:r>
            </a:p>
          </p:txBody>
        </p:sp>
        <p:sp>
          <p:nvSpPr>
            <p:cNvPr id="48183" name="Shape 460">
              <a:extLst>
                <a:ext uri="{FF2B5EF4-FFF2-40B4-BE49-F238E27FC236}">
                  <a16:creationId xmlns:a16="http://schemas.microsoft.com/office/drawing/2014/main" id="{777DCACF-A37B-4CD7-AEE8-FC0C96115050}"/>
                </a:ext>
              </a:extLst>
            </p:cNvPr>
            <p:cNvSpPr>
              <a:spLocks noChangeArrowheads="1"/>
            </p:cNvSpPr>
            <p:nvPr/>
          </p:nvSpPr>
          <p:spPr bwMode="auto">
            <a:xfrm>
              <a:off x="432"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Capacity Planning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84" name="Shape 461">
              <a:extLst>
                <a:ext uri="{FF2B5EF4-FFF2-40B4-BE49-F238E27FC236}">
                  <a16:creationId xmlns:a16="http://schemas.microsoft.com/office/drawing/2014/main" id="{6A26FFA4-7932-408F-A558-C1A49E934D91}"/>
                </a:ext>
              </a:extLst>
            </p:cNvPr>
            <p:cNvSpPr>
              <a:spLocks noChangeArrowheads="1"/>
            </p:cNvSpPr>
            <p:nvPr/>
          </p:nvSpPr>
          <p:spPr bwMode="auto">
            <a:xfrm>
              <a:off x="1305"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Change 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grpSp>
      <p:grpSp>
        <p:nvGrpSpPr>
          <p:cNvPr id="48133" name="Shape 462">
            <a:extLst>
              <a:ext uri="{FF2B5EF4-FFF2-40B4-BE49-F238E27FC236}">
                <a16:creationId xmlns:a16="http://schemas.microsoft.com/office/drawing/2014/main" id="{1809C557-CD10-4D32-ACA1-87383BF824E0}"/>
              </a:ext>
            </a:extLst>
          </p:cNvPr>
          <p:cNvGrpSpPr>
            <a:grpSpLocks/>
          </p:cNvGrpSpPr>
          <p:nvPr/>
        </p:nvGrpSpPr>
        <p:grpSpPr bwMode="auto">
          <a:xfrm>
            <a:off x="2286000" y="3136903"/>
            <a:ext cx="8231188" cy="561975"/>
            <a:chOff x="432" y="1262"/>
            <a:chExt cx="5184" cy="354"/>
          </a:xfrm>
        </p:grpSpPr>
        <p:sp>
          <p:nvSpPr>
            <p:cNvPr id="48173" name="Shape 463">
              <a:extLst>
                <a:ext uri="{FF2B5EF4-FFF2-40B4-BE49-F238E27FC236}">
                  <a16:creationId xmlns:a16="http://schemas.microsoft.com/office/drawing/2014/main" id="{4DDFD6EE-BC3F-4E4B-8375-741F0980BFD0}"/>
                </a:ext>
              </a:extLst>
            </p:cNvPr>
            <p:cNvSpPr>
              <a:spLocks noChangeArrowheads="1"/>
            </p:cNvSpPr>
            <p:nvPr/>
          </p:nvSpPr>
          <p:spPr bwMode="auto">
            <a:xfrm>
              <a:off x="3925" y="126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74" name="Shape 464">
              <a:extLst>
                <a:ext uri="{FF2B5EF4-FFF2-40B4-BE49-F238E27FC236}">
                  <a16:creationId xmlns:a16="http://schemas.microsoft.com/office/drawing/2014/main" id="{DA44A891-6D68-4F59-93DE-4F19BA5EED3E}"/>
                </a:ext>
              </a:extLst>
            </p:cNvPr>
            <p:cNvSpPr>
              <a:spLocks noChangeArrowheads="1"/>
            </p:cNvSpPr>
            <p:nvPr/>
          </p:nvSpPr>
          <p:spPr bwMode="auto">
            <a:xfrm>
              <a:off x="4800"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Procurement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48175" name="Shape 465">
              <a:extLst>
                <a:ext uri="{FF2B5EF4-FFF2-40B4-BE49-F238E27FC236}">
                  <a16:creationId xmlns:a16="http://schemas.microsoft.com/office/drawing/2014/main" id="{0BA49459-5E63-4237-ABCD-DA4FE99DED50}"/>
                </a:ext>
              </a:extLst>
            </p:cNvPr>
            <p:cNvSpPr>
              <a:spLocks noChangeArrowheads="1"/>
            </p:cNvSpPr>
            <p:nvPr/>
          </p:nvSpPr>
          <p:spPr bwMode="auto">
            <a:xfrm>
              <a:off x="2179" y="126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Information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Center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Manager</a:t>
              </a:r>
            </a:p>
          </p:txBody>
        </p:sp>
        <p:sp>
          <p:nvSpPr>
            <p:cNvPr id="48176" name="Shape 466">
              <a:extLst>
                <a:ext uri="{FF2B5EF4-FFF2-40B4-BE49-F238E27FC236}">
                  <a16:creationId xmlns:a16="http://schemas.microsoft.com/office/drawing/2014/main" id="{859AFFB1-A991-480E-B16B-E03232B84C30}"/>
                </a:ext>
              </a:extLst>
            </p:cNvPr>
            <p:cNvSpPr>
              <a:spLocks noChangeArrowheads="1"/>
            </p:cNvSpPr>
            <p:nvPr/>
          </p:nvSpPr>
          <p:spPr bwMode="auto">
            <a:xfrm>
              <a:off x="3052" y="126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Microcomputer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Support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77" name="Shape 467">
              <a:extLst>
                <a:ext uri="{FF2B5EF4-FFF2-40B4-BE49-F238E27FC236}">
                  <a16:creationId xmlns:a16="http://schemas.microsoft.com/office/drawing/2014/main" id="{7600FF2A-E06B-44B8-A3AF-6650BE158DE6}"/>
                </a:ext>
              </a:extLst>
            </p:cNvPr>
            <p:cNvSpPr>
              <a:spLocks noChangeArrowheads="1"/>
            </p:cNvSpPr>
            <p:nvPr/>
          </p:nvSpPr>
          <p:spPr bwMode="auto">
            <a:xfrm>
              <a:off x="432" y="126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Disaster Rcvry. &amp;</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 Projects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78" name="Shape 468">
              <a:extLst>
                <a:ext uri="{FF2B5EF4-FFF2-40B4-BE49-F238E27FC236}">
                  <a16:creationId xmlns:a16="http://schemas.microsoft.com/office/drawing/2014/main" id="{9D4F9217-D4CF-4E8E-B662-1346155DECF4}"/>
                </a:ext>
              </a:extLst>
            </p:cNvPr>
            <p:cNvSpPr>
              <a:spLocks noChangeArrowheads="1"/>
            </p:cNvSpPr>
            <p:nvPr/>
          </p:nvSpPr>
          <p:spPr bwMode="auto">
            <a:xfrm>
              <a:off x="1305" y="126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Hardware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Installation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grpSp>
      <p:grpSp>
        <p:nvGrpSpPr>
          <p:cNvPr id="48134" name="Shape 469">
            <a:extLst>
              <a:ext uri="{FF2B5EF4-FFF2-40B4-BE49-F238E27FC236}">
                <a16:creationId xmlns:a16="http://schemas.microsoft.com/office/drawing/2014/main" id="{805286AE-5C5B-4D31-A14C-29868EF3389A}"/>
              </a:ext>
            </a:extLst>
          </p:cNvPr>
          <p:cNvGrpSpPr>
            <a:grpSpLocks/>
          </p:cNvGrpSpPr>
          <p:nvPr/>
        </p:nvGrpSpPr>
        <p:grpSpPr bwMode="auto">
          <a:xfrm>
            <a:off x="2286000" y="3911664"/>
            <a:ext cx="8231188" cy="561851"/>
            <a:chOff x="432" y="782"/>
            <a:chExt cx="5184" cy="353"/>
          </a:xfrm>
        </p:grpSpPr>
        <p:sp>
          <p:nvSpPr>
            <p:cNvPr id="48167" name="Shape 470">
              <a:extLst>
                <a:ext uri="{FF2B5EF4-FFF2-40B4-BE49-F238E27FC236}">
                  <a16:creationId xmlns:a16="http://schemas.microsoft.com/office/drawing/2014/main" id="{4D20FBC5-6182-47A6-B6D6-91D49EF9DADA}"/>
                </a:ext>
              </a:extLst>
            </p:cNvPr>
            <p:cNvSpPr>
              <a:spLocks noChangeArrowheads="1"/>
            </p:cNvSpPr>
            <p:nvPr/>
          </p:nvSpPr>
          <p:spPr bwMode="auto">
            <a:xfrm>
              <a:off x="3925"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Project Manager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Technical Servcs.</a:t>
              </a:r>
            </a:p>
          </p:txBody>
        </p:sp>
        <p:sp>
          <p:nvSpPr>
            <p:cNvPr id="48168" name="Shape 471">
              <a:extLst>
                <a:ext uri="{FF2B5EF4-FFF2-40B4-BE49-F238E27FC236}">
                  <a16:creationId xmlns:a16="http://schemas.microsoft.com/office/drawing/2014/main" id="{3A14CFEB-F0DE-4064-BDA5-F38AA43DFBF7}"/>
                </a:ext>
              </a:extLst>
            </p:cNvPr>
            <p:cNvSpPr>
              <a:spLocks noChangeArrowheads="1"/>
            </p:cNvSpPr>
            <p:nvPr/>
          </p:nvSpPr>
          <p:spPr bwMode="auto">
            <a:xfrm>
              <a:off x="4800"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Project Manager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a:t>
              </a:r>
            </a:p>
          </p:txBody>
        </p:sp>
        <p:sp>
          <p:nvSpPr>
            <p:cNvPr id="48169" name="Shape 472">
              <a:extLst>
                <a:ext uri="{FF2B5EF4-FFF2-40B4-BE49-F238E27FC236}">
                  <a16:creationId xmlns:a16="http://schemas.microsoft.com/office/drawing/2014/main" id="{C088AE94-2205-4D23-A4BA-A3ED39DD5770}"/>
                </a:ext>
              </a:extLst>
            </p:cNvPr>
            <p:cNvSpPr>
              <a:spLocks noChangeArrowheads="1"/>
            </p:cNvSpPr>
            <p:nvPr/>
          </p:nvSpPr>
          <p:spPr bwMode="auto">
            <a:xfrm>
              <a:off x="2179"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Project Manager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Distributed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a:t>
              </a:r>
            </a:p>
          </p:txBody>
        </p:sp>
        <p:sp>
          <p:nvSpPr>
            <p:cNvPr id="48170" name="Shape 473">
              <a:extLst>
                <a:ext uri="{FF2B5EF4-FFF2-40B4-BE49-F238E27FC236}">
                  <a16:creationId xmlns:a16="http://schemas.microsoft.com/office/drawing/2014/main" id="{DEF795DA-DCE6-44B2-8175-CBD5BD8210BB}"/>
                </a:ext>
              </a:extLst>
            </p:cNvPr>
            <p:cNvSpPr>
              <a:spLocks noChangeArrowheads="1"/>
            </p:cNvSpPr>
            <p:nvPr/>
          </p:nvSpPr>
          <p:spPr bwMode="auto">
            <a:xfrm>
              <a:off x="3052"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Project Manager </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Implementation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Deployment</a:t>
              </a:r>
            </a:p>
          </p:txBody>
        </p:sp>
        <p:sp>
          <p:nvSpPr>
            <p:cNvPr id="48171" name="Shape 474">
              <a:extLst>
                <a:ext uri="{FF2B5EF4-FFF2-40B4-BE49-F238E27FC236}">
                  <a16:creationId xmlns:a16="http://schemas.microsoft.com/office/drawing/2014/main" id="{6F80B92A-E2D2-44BD-8EA7-1E77944888BA}"/>
                </a:ext>
              </a:extLst>
            </p:cNvPr>
            <p:cNvSpPr>
              <a:spLocks noChangeArrowheads="1"/>
            </p:cNvSpPr>
            <p:nvPr/>
          </p:nvSpPr>
          <p:spPr bwMode="auto">
            <a:xfrm>
              <a:off x="432"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Production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72" name="Shape 475">
              <a:extLst>
                <a:ext uri="{FF2B5EF4-FFF2-40B4-BE49-F238E27FC236}">
                  <a16:creationId xmlns:a16="http://schemas.microsoft.com/office/drawing/2014/main" id="{E06E70A5-EE8E-45B4-8266-E8D9F1B6F836}"/>
                </a:ext>
              </a:extLst>
            </p:cNvPr>
            <p:cNvSpPr>
              <a:spLocks noChangeArrowheads="1"/>
            </p:cNvSpPr>
            <p:nvPr/>
          </p:nvSpPr>
          <p:spPr bwMode="auto">
            <a:xfrm>
              <a:off x="1305"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Project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Manager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Applications</a:t>
              </a:r>
            </a:p>
          </p:txBody>
        </p:sp>
      </p:grpSp>
      <p:grpSp>
        <p:nvGrpSpPr>
          <p:cNvPr id="48135" name="Shape 476">
            <a:extLst>
              <a:ext uri="{FF2B5EF4-FFF2-40B4-BE49-F238E27FC236}">
                <a16:creationId xmlns:a16="http://schemas.microsoft.com/office/drawing/2014/main" id="{61F619F7-4373-4EA8-BECA-36F15FEC30D4}"/>
              </a:ext>
            </a:extLst>
          </p:cNvPr>
          <p:cNvGrpSpPr>
            <a:grpSpLocks/>
          </p:cNvGrpSpPr>
          <p:nvPr/>
        </p:nvGrpSpPr>
        <p:grpSpPr bwMode="auto">
          <a:xfrm>
            <a:off x="2286000" y="4684835"/>
            <a:ext cx="8231188" cy="561718"/>
            <a:chOff x="432" y="1262"/>
            <a:chExt cx="5184" cy="352"/>
          </a:xfrm>
        </p:grpSpPr>
        <p:sp>
          <p:nvSpPr>
            <p:cNvPr id="48161" name="Shape 477">
              <a:extLst>
                <a:ext uri="{FF2B5EF4-FFF2-40B4-BE49-F238E27FC236}">
                  <a16:creationId xmlns:a16="http://schemas.microsoft.com/office/drawing/2014/main" id="{6D8E2430-C2BF-4185-873F-56978BBD22B1}"/>
                </a:ext>
              </a:extLst>
            </p:cNvPr>
            <p:cNvSpPr>
              <a:spLocks noChangeArrowheads="1"/>
            </p:cNvSpPr>
            <p:nvPr/>
          </p:nvSpPr>
          <p:spPr bwMode="auto">
            <a:xfrm>
              <a:off x="3925" y="126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Linux</a:t>
              </a:r>
            </a:p>
          </p:txBody>
        </p:sp>
        <p:sp>
          <p:nvSpPr>
            <p:cNvPr id="48162" name="Shape 478">
              <a:extLst>
                <a:ext uri="{FF2B5EF4-FFF2-40B4-BE49-F238E27FC236}">
                  <a16:creationId xmlns:a16="http://schemas.microsoft.com/office/drawing/2014/main" id="{44710A4A-7B85-453B-99E2-26403103DC00}"/>
                </a:ext>
              </a:extLst>
            </p:cNvPr>
            <p:cNvSpPr>
              <a:spLocks noChangeArrowheads="1"/>
            </p:cNvSpPr>
            <p:nvPr/>
          </p:nvSpPr>
          <p:spPr bwMode="auto">
            <a:xfrm>
              <a:off x="4800" y="126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Windows</a:t>
              </a:r>
            </a:p>
          </p:txBody>
        </p:sp>
        <p:sp>
          <p:nvSpPr>
            <p:cNvPr id="48163" name="Shape 479">
              <a:extLst>
                <a:ext uri="{FF2B5EF4-FFF2-40B4-BE49-F238E27FC236}">
                  <a16:creationId xmlns:a16="http://schemas.microsoft.com/office/drawing/2014/main" id="{27B728D3-CA08-48B6-B6DB-14421DDBC9A3}"/>
                </a:ext>
              </a:extLst>
            </p:cNvPr>
            <p:cNvSpPr>
              <a:spLocks noChangeArrowheads="1"/>
            </p:cNvSpPr>
            <p:nvPr/>
          </p:nvSpPr>
          <p:spPr bwMode="auto">
            <a:xfrm>
              <a:off x="2179"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48164" name="Shape 480">
              <a:extLst>
                <a:ext uri="{FF2B5EF4-FFF2-40B4-BE49-F238E27FC236}">
                  <a16:creationId xmlns:a16="http://schemas.microsoft.com/office/drawing/2014/main" id="{2730200C-6224-4FCD-B47C-9CBB61AED9C3}"/>
                </a:ext>
              </a:extLst>
            </p:cNvPr>
            <p:cNvSpPr>
              <a:spLocks noChangeArrowheads="1"/>
            </p:cNvSpPr>
            <p:nvPr/>
          </p:nvSpPr>
          <p:spPr bwMode="auto">
            <a:xfrm>
              <a:off x="3052" y="126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Lead</a:t>
              </a:r>
            </a:p>
          </p:txBody>
        </p:sp>
        <p:sp>
          <p:nvSpPr>
            <p:cNvPr id="48165" name="Shape 481">
              <a:extLst>
                <a:ext uri="{FF2B5EF4-FFF2-40B4-BE49-F238E27FC236}">
                  <a16:creationId xmlns:a16="http://schemas.microsoft.com/office/drawing/2014/main" id="{1797103C-2225-4796-9326-802E3F60BDD9}"/>
                </a:ext>
              </a:extLst>
            </p:cNvPr>
            <p:cNvSpPr>
              <a:spLocks noChangeArrowheads="1"/>
            </p:cNvSpPr>
            <p:nvPr/>
          </p:nvSpPr>
          <p:spPr bwMode="auto">
            <a:xfrm>
              <a:off x="432"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 POS</a:t>
              </a:r>
            </a:p>
          </p:txBody>
        </p:sp>
        <p:sp>
          <p:nvSpPr>
            <p:cNvPr id="48166" name="Shape 482">
              <a:extLst>
                <a:ext uri="{FF2B5EF4-FFF2-40B4-BE49-F238E27FC236}">
                  <a16:creationId xmlns:a16="http://schemas.microsoft.com/office/drawing/2014/main" id="{A691E85A-8384-470E-A4EC-C10C01BED1CA}"/>
                </a:ext>
              </a:extLst>
            </p:cNvPr>
            <p:cNvSpPr>
              <a:spLocks noChangeArrowheads="1"/>
            </p:cNvSpPr>
            <p:nvPr/>
          </p:nvSpPr>
          <p:spPr bwMode="auto">
            <a:xfrm>
              <a:off x="1305"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 POS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Training</a:t>
              </a:r>
            </a:p>
          </p:txBody>
        </p:sp>
      </p:grpSp>
      <p:cxnSp>
        <p:nvCxnSpPr>
          <p:cNvPr id="48136" name="Shape 483">
            <a:extLst>
              <a:ext uri="{FF2B5EF4-FFF2-40B4-BE49-F238E27FC236}">
                <a16:creationId xmlns:a16="http://schemas.microsoft.com/office/drawing/2014/main" id="{7E1FB053-2213-45B4-ABF7-8F9DB9737C07}"/>
              </a:ext>
            </a:extLst>
          </p:cNvPr>
          <p:cNvCxnSpPr>
            <a:cxnSpLocks noChangeShapeType="1"/>
          </p:cNvCxnSpPr>
          <p:nvPr/>
        </p:nvCxnSpPr>
        <p:spPr bwMode="auto">
          <a:xfrm>
            <a:off x="2133600" y="1477963"/>
            <a:ext cx="0" cy="45720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48137" name="Shape 484">
            <a:extLst>
              <a:ext uri="{FF2B5EF4-FFF2-40B4-BE49-F238E27FC236}">
                <a16:creationId xmlns:a16="http://schemas.microsoft.com/office/drawing/2014/main" id="{DBFFC084-0F6E-4D97-BCE9-FE2EC9330425}"/>
              </a:ext>
            </a:extLst>
          </p:cNvPr>
          <p:cNvSpPr txBox="1">
            <a:spLocks noChangeArrowheads="1"/>
          </p:cNvSpPr>
          <p:nvPr/>
        </p:nvSpPr>
        <p:spPr bwMode="auto">
          <a:xfrm rot="16200000">
            <a:off x="-412750" y="3613151"/>
            <a:ext cx="4614863"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 – Assistant Manager - Administrator</a:t>
            </a:r>
          </a:p>
        </p:txBody>
      </p:sp>
      <p:grpSp>
        <p:nvGrpSpPr>
          <p:cNvPr id="48138" name="Shape 485">
            <a:extLst>
              <a:ext uri="{FF2B5EF4-FFF2-40B4-BE49-F238E27FC236}">
                <a16:creationId xmlns:a16="http://schemas.microsoft.com/office/drawing/2014/main" id="{C97BAAE5-B75A-4042-B8D5-68C1211A630C}"/>
              </a:ext>
            </a:extLst>
          </p:cNvPr>
          <p:cNvGrpSpPr>
            <a:grpSpLocks/>
          </p:cNvGrpSpPr>
          <p:nvPr/>
        </p:nvGrpSpPr>
        <p:grpSpPr bwMode="auto">
          <a:xfrm>
            <a:off x="4419601" y="5459532"/>
            <a:ext cx="4070351" cy="561718"/>
            <a:chOff x="1823" y="3271"/>
            <a:chExt cx="2563" cy="352"/>
          </a:xfrm>
        </p:grpSpPr>
        <p:sp>
          <p:nvSpPr>
            <p:cNvPr id="48158" name="Shape 486">
              <a:extLst>
                <a:ext uri="{FF2B5EF4-FFF2-40B4-BE49-F238E27FC236}">
                  <a16:creationId xmlns:a16="http://schemas.microsoft.com/office/drawing/2014/main" id="{18664095-20FD-4624-8B30-AA88617E26DD}"/>
                </a:ext>
              </a:extLst>
            </p:cNvPr>
            <p:cNvSpPr>
              <a:spLocks noChangeArrowheads="1"/>
            </p:cNvSpPr>
            <p:nvPr/>
          </p:nvSpPr>
          <p:spPr bwMode="auto">
            <a:xfrm>
              <a:off x="3570" y="3319"/>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Word Processing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59" name="Shape 487">
              <a:extLst>
                <a:ext uri="{FF2B5EF4-FFF2-40B4-BE49-F238E27FC236}">
                  <a16:creationId xmlns:a16="http://schemas.microsoft.com/office/drawing/2014/main" id="{C538F297-BECA-48C5-9568-3E800EF7E566}"/>
                </a:ext>
              </a:extLst>
            </p:cNvPr>
            <p:cNvSpPr>
              <a:spLocks noChangeArrowheads="1"/>
            </p:cNvSpPr>
            <p:nvPr/>
          </p:nvSpPr>
          <p:spPr bwMode="auto">
            <a:xfrm>
              <a:off x="1823" y="3271"/>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Voice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Manager</a:t>
              </a:r>
            </a:p>
          </p:txBody>
        </p:sp>
        <p:sp>
          <p:nvSpPr>
            <p:cNvPr id="48160" name="Shape 488">
              <a:extLst>
                <a:ext uri="{FF2B5EF4-FFF2-40B4-BE49-F238E27FC236}">
                  <a16:creationId xmlns:a16="http://schemas.microsoft.com/office/drawing/2014/main" id="{3943A0A2-4EDE-4661-9343-66E49F1380F3}"/>
                </a:ext>
              </a:extLst>
            </p:cNvPr>
            <p:cNvSpPr>
              <a:spLocks noChangeArrowheads="1"/>
            </p:cNvSpPr>
            <p:nvPr/>
          </p:nvSpPr>
          <p:spPr bwMode="auto">
            <a:xfrm>
              <a:off x="2696" y="3367"/>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Webmaster</a:t>
              </a:r>
            </a:p>
          </p:txBody>
        </p:sp>
      </p:grpSp>
      <p:grpSp>
        <p:nvGrpSpPr>
          <p:cNvPr id="48139" name="Shape 489">
            <a:extLst>
              <a:ext uri="{FF2B5EF4-FFF2-40B4-BE49-F238E27FC236}">
                <a16:creationId xmlns:a16="http://schemas.microsoft.com/office/drawing/2014/main" id="{122FEEA8-BF44-437F-B4F8-B0BBA7660F54}"/>
              </a:ext>
            </a:extLst>
          </p:cNvPr>
          <p:cNvGrpSpPr>
            <a:grpSpLocks/>
          </p:cNvGrpSpPr>
          <p:nvPr/>
        </p:nvGrpSpPr>
        <p:grpSpPr bwMode="auto">
          <a:xfrm>
            <a:off x="2286000" y="2362203"/>
            <a:ext cx="8231188" cy="561975"/>
            <a:chOff x="432" y="782"/>
            <a:chExt cx="5184" cy="354"/>
          </a:xfrm>
        </p:grpSpPr>
        <p:sp>
          <p:nvSpPr>
            <p:cNvPr id="48152" name="Shape 490">
              <a:extLst>
                <a:ext uri="{FF2B5EF4-FFF2-40B4-BE49-F238E27FC236}">
                  <a16:creationId xmlns:a16="http://schemas.microsoft.com/office/drawing/2014/main" id="{A644D83A-BF9B-4BB7-A5F9-5B20F3B7A670}"/>
                </a:ext>
              </a:extLst>
            </p:cNvPr>
            <p:cNvSpPr>
              <a:spLocks noChangeArrowheads="1"/>
            </p:cNvSpPr>
            <p:nvPr/>
          </p:nvSpPr>
          <p:spPr bwMode="auto">
            <a:xfrm>
              <a:off x="392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Entry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53" name="Shape 491">
              <a:extLst>
                <a:ext uri="{FF2B5EF4-FFF2-40B4-BE49-F238E27FC236}">
                  <a16:creationId xmlns:a16="http://schemas.microsoft.com/office/drawing/2014/main" id="{2D6733C8-9E34-4C23-89E7-02F4B472C57A}"/>
                </a:ext>
              </a:extLst>
            </p:cNvPr>
            <p:cNvSpPr>
              <a:spLocks noChangeArrowheads="1"/>
            </p:cNvSpPr>
            <p:nvPr/>
          </p:nvSpPr>
          <p:spPr bwMode="auto">
            <a:xfrm>
              <a:off x="4800"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Database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48154" name="Shape 492">
              <a:extLst>
                <a:ext uri="{FF2B5EF4-FFF2-40B4-BE49-F238E27FC236}">
                  <a16:creationId xmlns:a16="http://schemas.microsoft.com/office/drawing/2014/main" id="{B7F3E979-66AA-4322-82BA-67859E0AEE6F}"/>
                </a:ext>
              </a:extLst>
            </p:cNvPr>
            <p:cNvSpPr>
              <a:spLocks noChangeArrowheads="1"/>
            </p:cNvSpPr>
            <p:nvPr/>
          </p:nvSpPr>
          <p:spPr bwMode="auto">
            <a:xfrm>
              <a:off x="2179"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Customer Service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Supervisor</a:t>
              </a:r>
            </a:p>
          </p:txBody>
        </p:sp>
        <p:sp>
          <p:nvSpPr>
            <p:cNvPr id="48155" name="Shape 493">
              <a:extLst>
                <a:ext uri="{FF2B5EF4-FFF2-40B4-BE49-F238E27FC236}">
                  <a16:creationId xmlns:a16="http://schemas.microsoft.com/office/drawing/2014/main" id="{40732BAE-9E14-42D6-9600-B32F88EE669C}"/>
                </a:ext>
              </a:extLst>
            </p:cNvPr>
            <p:cNvSpPr>
              <a:spLocks noChangeArrowheads="1"/>
            </p:cNvSpPr>
            <p:nvPr/>
          </p:nvSpPr>
          <p:spPr bwMode="auto">
            <a:xfrm>
              <a:off x="3052" y="78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Asst. Manager</a:t>
              </a:r>
            </a:p>
          </p:txBody>
        </p:sp>
        <p:sp>
          <p:nvSpPr>
            <p:cNvPr id="48156" name="Shape 494">
              <a:extLst>
                <a:ext uri="{FF2B5EF4-FFF2-40B4-BE49-F238E27FC236}">
                  <a16:creationId xmlns:a16="http://schemas.microsoft.com/office/drawing/2014/main" id="{80CAC886-896C-4F5D-B485-A30C76568D14}"/>
                </a:ext>
              </a:extLst>
            </p:cNvPr>
            <p:cNvSpPr>
              <a:spLocks noChangeArrowheads="1"/>
            </p:cNvSpPr>
            <p:nvPr/>
          </p:nvSpPr>
          <p:spPr bwMode="auto">
            <a:xfrm>
              <a:off x="432" y="78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Shift Supervisor</a:t>
              </a:r>
            </a:p>
          </p:txBody>
        </p:sp>
        <p:sp>
          <p:nvSpPr>
            <p:cNvPr id="48157" name="Shape 495">
              <a:extLst>
                <a:ext uri="{FF2B5EF4-FFF2-40B4-BE49-F238E27FC236}">
                  <a16:creationId xmlns:a16="http://schemas.microsoft.com/office/drawing/2014/main" id="{5F3DE191-9782-4D8C-8268-74D82F88164A}"/>
                </a:ext>
              </a:extLst>
            </p:cNvPr>
            <p:cNvSpPr>
              <a:spLocks noChangeArrowheads="1"/>
            </p:cNvSpPr>
            <p:nvPr/>
          </p:nvSpPr>
          <p:spPr bwMode="auto">
            <a:xfrm>
              <a:off x="130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Customer Service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 Lead</a:t>
              </a:r>
            </a:p>
          </p:txBody>
        </p:sp>
      </p:grpSp>
      <p:sp>
        <p:nvSpPr>
          <p:cNvPr id="48140" name="Shape 496">
            <a:extLst>
              <a:ext uri="{FF2B5EF4-FFF2-40B4-BE49-F238E27FC236}">
                <a16:creationId xmlns:a16="http://schemas.microsoft.com/office/drawing/2014/main" id="{DABA3A49-9C7E-4D50-8FDD-48CA458B3547}"/>
              </a:ext>
            </a:extLst>
          </p:cNvPr>
          <p:cNvSpPr>
            <a:spLocks noChangeArrowheads="1"/>
          </p:cNvSpPr>
          <p:nvPr/>
        </p:nvSpPr>
        <p:spPr bwMode="auto">
          <a:xfrm>
            <a:off x="7515225" y="1439545"/>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1" name="Shape 497">
            <a:extLst>
              <a:ext uri="{FF2B5EF4-FFF2-40B4-BE49-F238E27FC236}">
                <a16:creationId xmlns:a16="http://schemas.microsoft.com/office/drawing/2014/main" id="{94A6E674-148A-4D73-82CF-E15BCACCC38C}"/>
              </a:ext>
            </a:extLst>
          </p:cNvPr>
          <p:cNvSpPr>
            <a:spLocks noChangeArrowheads="1"/>
          </p:cNvSpPr>
          <p:nvPr/>
        </p:nvSpPr>
        <p:spPr bwMode="auto">
          <a:xfrm>
            <a:off x="8902700" y="1445101"/>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2" name="Shape 498">
            <a:extLst>
              <a:ext uri="{FF2B5EF4-FFF2-40B4-BE49-F238E27FC236}">
                <a16:creationId xmlns:a16="http://schemas.microsoft.com/office/drawing/2014/main" id="{D7A012AD-1582-479F-9178-BE98BAC77AEF}"/>
              </a:ext>
            </a:extLst>
          </p:cNvPr>
          <p:cNvSpPr>
            <a:spLocks noChangeArrowheads="1"/>
          </p:cNvSpPr>
          <p:nvPr/>
        </p:nvSpPr>
        <p:spPr bwMode="auto">
          <a:xfrm>
            <a:off x="10266364" y="1449864"/>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3" name="Shape 499">
            <a:extLst>
              <a:ext uri="{FF2B5EF4-FFF2-40B4-BE49-F238E27FC236}">
                <a16:creationId xmlns:a16="http://schemas.microsoft.com/office/drawing/2014/main" id="{BBAF8F00-C1C6-466F-B60A-DEA200D5533F}"/>
              </a:ext>
            </a:extLst>
          </p:cNvPr>
          <p:cNvSpPr>
            <a:spLocks noChangeArrowheads="1"/>
          </p:cNvSpPr>
          <p:nvPr/>
        </p:nvSpPr>
        <p:spPr bwMode="auto">
          <a:xfrm>
            <a:off x="3354389" y="2215832"/>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4" name="Shape 500">
            <a:extLst>
              <a:ext uri="{FF2B5EF4-FFF2-40B4-BE49-F238E27FC236}">
                <a16:creationId xmlns:a16="http://schemas.microsoft.com/office/drawing/2014/main" id="{D010F50C-3189-49FC-8830-D9A907784379}"/>
              </a:ext>
            </a:extLst>
          </p:cNvPr>
          <p:cNvSpPr>
            <a:spLocks noChangeArrowheads="1"/>
          </p:cNvSpPr>
          <p:nvPr/>
        </p:nvSpPr>
        <p:spPr bwMode="auto">
          <a:xfrm>
            <a:off x="8904289" y="2195989"/>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5" name="Shape 501">
            <a:extLst>
              <a:ext uri="{FF2B5EF4-FFF2-40B4-BE49-F238E27FC236}">
                <a16:creationId xmlns:a16="http://schemas.microsoft.com/office/drawing/2014/main" id="{2ECE768A-ADBA-40EF-879E-C985DE4F3788}"/>
              </a:ext>
            </a:extLst>
          </p:cNvPr>
          <p:cNvSpPr>
            <a:spLocks noChangeArrowheads="1"/>
          </p:cNvSpPr>
          <p:nvPr/>
        </p:nvSpPr>
        <p:spPr bwMode="auto">
          <a:xfrm>
            <a:off x="10302875" y="2199957"/>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6" name="Shape 502">
            <a:extLst>
              <a:ext uri="{FF2B5EF4-FFF2-40B4-BE49-F238E27FC236}">
                <a16:creationId xmlns:a16="http://schemas.microsoft.com/office/drawing/2014/main" id="{6E73432C-D0FC-4FE0-BFFA-B75071BF4328}"/>
              </a:ext>
            </a:extLst>
          </p:cNvPr>
          <p:cNvSpPr>
            <a:spLocks noChangeArrowheads="1"/>
          </p:cNvSpPr>
          <p:nvPr/>
        </p:nvSpPr>
        <p:spPr bwMode="auto">
          <a:xfrm>
            <a:off x="6157914" y="3005614"/>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7" name="Shape 503">
            <a:extLst>
              <a:ext uri="{FF2B5EF4-FFF2-40B4-BE49-F238E27FC236}">
                <a16:creationId xmlns:a16="http://schemas.microsoft.com/office/drawing/2014/main" id="{4FA932B3-006D-4FF4-81B6-FA0FC6E2B66F}"/>
              </a:ext>
            </a:extLst>
          </p:cNvPr>
          <p:cNvSpPr>
            <a:spLocks noChangeArrowheads="1"/>
          </p:cNvSpPr>
          <p:nvPr/>
        </p:nvSpPr>
        <p:spPr bwMode="auto">
          <a:xfrm>
            <a:off x="6149976" y="4533582"/>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8" name="Shape 504">
            <a:extLst>
              <a:ext uri="{FF2B5EF4-FFF2-40B4-BE49-F238E27FC236}">
                <a16:creationId xmlns:a16="http://schemas.microsoft.com/office/drawing/2014/main" id="{DAA3A108-FC4B-45F7-9C42-737F76C024D7}"/>
              </a:ext>
            </a:extLst>
          </p:cNvPr>
          <p:cNvSpPr>
            <a:spLocks noChangeArrowheads="1"/>
          </p:cNvSpPr>
          <p:nvPr/>
        </p:nvSpPr>
        <p:spPr bwMode="auto">
          <a:xfrm>
            <a:off x="7526339" y="4537551"/>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49" name="Shape 505">
            <a:extLst>
              <a:ext uri="{FF2B5EF4-FFF2-40B4-BE49-F238E27FC236}">
                <a16:creationId xmlns:a16="http://schemas.microsoft.com/office/drawing/2014/main" id="{6CA99CD7-77A7-4D3B-AACD-CBEE78C5CD61}"/>
              </a:ext>
            </a:extLst>
          </p:cNvPr>
          <p:cNvSpPr>
            <a:spLocks noChangeArrowheads="1"/>
          </p:cNvSpPr>
          <p:nvPr/>
        </p:nvSpPr>
        <p:spPr bwMode="auto">
          <a:xfrm>
            <a:off x="8902700" y="4529614"/>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48150" name="Shape 506">
            <a:extLst>
              <a:ext uri="{FF2B5EF4-FFF2-40B4-BE49-F238E27FC236}">
                <a16:creationId xmlns:a16="http://schemas.microsoft.com/office/drawing/2014/main" id="{462E8C45-DAEB-4D6D-977B-5383429DD12E}"/>
              </a:ext>
            </a:extLst>
          </p:cNvPr>
          <p:cNvSpPr>
            <a:spLocks noChangeArrowheads="1"/>
          </p:cNvSpPr>
          <p:nvPr/>
        </p:nvSpPr>
        <p:spPr bwMode="auto">
          <a:xfrm>
            <a:off x="10312401" y="4509770"/>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48151" name="Shape 507">
            <a:extLst>
              <a:ext uri="{FF2B5EF4-FFF2-40B4-BE49-F238E27FC236}">
                <a16:creationId xmlns:a16="http://schemas.microsoft.com/office/drawing/2014/main" id="{619229A9-8CA8-4FC0-9A71-6C0C43E79EFD}"/>
              </a:ext>
            </a:extLst>
          </p:cNvP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763" y="93663"/>
            <a:ext cx="196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513">
            <a:extLst>
              <a:ext uri="{FF2B5EF4-FFF2-40B4-BE49-F238E27FC236}">
                <a16:creationId xmlns:a16="http://schemas.microsoft.com/office/drawing/2014/main" id="{E59838DF-AF7E-4B6D-AFD9-5EFAFD0F133D}"/>
              </a:ext>
            </a:extLst>
          </p:cNvPr>
          <p:cNvSpPr>
            <a:spLocks noGrp="1"/>
          </p:cNvSpPr>
          <p:nvPr>
            <p:ph type="title"/>
          </p:nvPr>
        </p:nvSpPr>
        <p:spPr>
          <a:xfrm>
            <a:off x="2136775" y="497032"/>
            <a:ext cx="8153400" cy="453736"/>
          </a:xfrm>
        </p:spPr>
        <p:txBody>
          <a:bodyPr vert="horz" lIns="65300" tIns="32650" rIns="65300" bIns="32650" rtlCol="0" anchor="ctr">
            <a:spAutoFit/>
          </a:bodyPr>
          <a:lstStyle/>
          <a:p>
            <a:pPr eaLnBrk="1" hangingPunct="1">
              <a:buSzPct val="25000"/>
            </a:pPr>
            <a:r>
              <a:rPr lang="id-ID" altLang="en-US" sz="2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Tingkat Staf</a:t>
            </a:r>
          </a:p>
        </p:txBody>
      </p:sp>
      <p:sp>
        <p:nvSpPr>
          <p:cNvPr id="50179" name="Date Placeholder 62">
            <a:extLst>
              <a:ext uri="{FF2B5EF4-FFF2-40B4-BE49-F238E27FC236}">
                <a16:creationId xmlns:a16="http://schemas.microsoft.com/office/drawing/2014/main" id="{3FE7C05B-71B9-4FE6-BF2E-4E2A1E11563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13EBE10-480C-4160-A1AD-2AC16E42B9E7}" type="datetime1">
              <a:rPr lang="en-US" altLang="en-US" sz="1400"/>
              <a:pPr/>
              <a:t>07/18/2021</a:t>
            </a:fld>
            <a:endParaRPr lang="en-US" altLang="en-US" sz="1400"/>
          </a:p>
        </p:txBody>
      </p:sp>
      <p:grpSp>
        <p:nvGrpSpPr>
          <p:cNvPr id="50180" name="Shape 515">
            <a:extLst>
              <a:ext uri="{FF2B5EF4-FFF2-40B4-BE49-F238E27FC236}">
                <a16:creationId xmlns:a16="http://schemas.microsoft.com/office/drawing/2014/main" id="{5D13D9D5-D0FF-4737-BDD0-E82B2555BB8B}"/>
              </a:ext>
            </a:extLst>
          </p:cNvPr>
          <p:cNvGrpSpPr>
            <a:grpSpLocks/>
          </p:cNvGrpSpPr>
          <p:nvPr/>
        </p:nvGrpSpPr>
        <p:grpSpPr bwMode="auto">
          <a:xfrm>
            <a:off x="2209800" y="3498976"/>
            <a:ext cx="8231188" cy="561718"/>
            <a:chOff x="432" y="782"/>
            <a:chExt cx="5184" cy="352"/>
          </a:xfrm>
        </p:grpSpPr>
        <p:sp>
          <p:nvSpPr>
            <p:cNvPr id="50233" name="Shape 516">
              <a:extLst>
                <a:ext uri="{FF2B5EF4-FFF2-40B4-BE49-F238E27FC236}">
                  <a16:creationId xmlns:a16="http://schemas.microsoft.com/office/drawing/2014/main" id="{0E5CEC36-E9C5-40CE-9BA2-AD92130ADC94}"/>
                </a:ext>
              </a:extLst>
            </p:cNvPr>
            <p:cNvSpPr>
              <a:spLocks noChangeArrowheads="1"/>
            </p:cNvSpPr>
            <p:nvPr/>
          </p:nvSpPr>
          <p:spPr bwMode="auto">
            <a:xfrm>
              <a:off x="3925"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Hardware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Installation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0234" name="Shape 517">
              <a:extLst>
                <a:ext uri="{FF2B5EF4-FFF2-40B4-BE49-F238E27FC236}">
                  <a16:creationId xmlns:a16="http://schemas.microsoft.com/office/drawing/2014/main" id="{CE964083-DA62-435E-9A1F-7555199D690C}"/>
                </a:ext>
              </a:extLst>
            </p:cNvPr>
            <p:cNvSpPr>
              <a:spLocks noChangeArrowheads="1"/>
            </p:cNvSpPr>
            <p:nvPr/>
          </p:nvSpPr>
          <p:spPr bwMode="auto">
            <a:xfrm>
              <a:off x="4800"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Help Desk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35" name="Shape 518">
              <a:extLst>
                <a:ext uri="{FF2B5EF4-FFF2-40B4-BE49-F238E27FC236}">
                  <a16:creationId xmlns:a16="http://schemas.microsoft.com/office/drawing/2014/main" id="{51532EF2-5A08-442B-9D3C-CC7934DBBA2F}"/>
                </a:ext>
              </a:extLst>
            </p:cNvPr>
            <p:cNvSpPr>
              <a:spLocks noChangeArrowheads="1"/>
            </p:cNvSpPr>
            <p:nvPr/>
          </p:nvSpPr>
          <p:spPr bwMode="auto">
            <a:xfrm>
              <a:off x="2179"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E-Commerce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0236" name="Shape 519">
              <a:extLst>
                <a:ext uri="{FF2B5EF4-FFF2-40B4-BE49-F238E27FC236}">
                  <a16:creationId xmlns:a16="http://schemas.microsoft.com/office/drawing/2014/main" id="{E8C641A6-5E84-44F8-8885-51F1CDE8F992}"/>
                </a:ext>
              </a:extLst>
            </p:cNvPr>
            <p:cNvSpPr>
              <a:spLocks noChangeArrowheads="1"/>
            </p:cNvSpPr>
            <p:nvPr/>
          </p:nvSpPr>
          <p:spPr bwMode="auto">
            <a:xfrm>
              <a:off x="3052"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Forms and</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Graphics Designer</a:t>
              </a:r>
            </a:p>
          </p:txBody>
        </p:sp>
        <p:sp>
          <p:nvSpPr>
            <p:cNvPr id="50237" name="Shape 520">
              <a:extLst>
                <a:ext uri="{FF2B5EF4-FFF2-40B4-BE49-F238E27FC236}">
                  <a16:creationId xmlns:a16="http://schemas.microsoft.com/office/drawing/2014/main" id="{20805FAF-55CE-4164-AB26-520748F6587D}"/>
                </a:ext>
              </a:extLst>
            </p:cNvPr>
            <p:cNvSpPr>
              <a:spLocks noChangeArrowheads="1"/>
            </p:cNvSpPr>
            <p:nvPr/>
          </p:nvSpPr>
          <p:spPr bwMode="auto">
            <a:xfrm>
              <a:off x="432" y="83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Database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0238" name="Shape 521">
              <a:extLst>
                <a:ext uri="{FF2B5EF4-FFF2-40B4-BE49-F238E27FC236}">
                  <a16:creationId xmlns:a16="http://schemas.microsoft.com/office/drawing/2014/main" id="{FB7D66B2-000E-4882-BC78-5A83FB7C6DD9}"/>
                </a:ext>
              </a:extLst>
            </p:cNvPr>
            <p:cNvSpPr>
              <a:spLocks noChangeArrowheads="1"/>
            </p:cNvSpPr>
            <p:nvPr/>
          </p:nvSpPr>
          <p:spPr bwMode="auto">
            <a:xfrm>
              <a:off x="1305" y="78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Disaster Recovery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grpSp>
      <p:grpSp>
        <p:nvGrpSpPr>
          <p:cNvPr id="50181" name="Shape 522">
            <a:extLst>
              <a:ext uri="{FF2B5EF4-FFF2-40B4-BE49-F238E27FC236}">
                <a16:creationId xmlns:a16="http://schemas.microsoft.com/office/drawing/2014/main" id="{230A607D-590D-4ACF-B183-6A7ABC4C48F0}"/>
              </a:ext>
            </a:extLst>
          </p:cNvPr>
          <p:cNvGrpSpPr>
            <a:grpSpLocks/>
          </p:cNvGrpSpPr>
          <p:nvPr/>
        </p:nvGrpSpPr>
        <p:grpSpPr bwMode="auto">
          <a:xfrm>
            <a:off x="2209800" y="4229226"/>
            <a:ext cx="8231188" cy="561718"/>
            <a:chOff x="432" y="1262"/>
            <a:chExt cx="5184" cy="352"/>
          </a:xfrm>
        </p:grpSpPr>
        <p:sp>
          <p:nvSpPr>
            <p:cNvPr id="50227" name="Shape 523">
              <a:extLst>
                <a:ext uri="{FF2B5EF4-FFF2-40B4-BE49-F238E27FC236}">
                  <a16:creationId xmlns:a16="http://schemas.microsoft.com/office/drawing/2014/main" id="{8FCAD37B-C582-4054-AD15-EA971FAEF3F7}"/>
                </a:ext>
              </a:extLst>
            </p:cNvPr>
            <p:cNvSpPr>
              <a:spLocks noChangeArrowheads="1"/>
            </p:cNvSpPr>
            <p:nvPr/>
          </p:nvSpPr>
          <p:spPr bwMode="auto">
            <a:xfrm>
              <a:off x="3925"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Librarian</a:t>
              </a:r>
            </a:p>
          </p:txBody>
        </p:sp>
        <p:sp>
          <p:nvSpPr>
            <p:cNvPr id="50228" name="Shape 524">
              <a:extLst>
                <a:ext uri="{FF2B5EF4-FFF2-40B4-BE49-F238E27FC236}">
                  <a16:creationId xmlns:a16="http://schemas.microsoft.com/office/drawing/2014/main" id="{F5DC0014-6EEF-4302-B26D-58E424E0C8BB}"/>
                </a:ext>
              </a:extLst>
            </p:cNvPr>
            <p:cNvSpPr>
              <a:spLocks noChangeArrowheads="1"/>
            </p:cNvSpPr>
            <p:nvPr/>
          </p:nvSpPr>
          <p:spPr bwMode="auto">
            <a:xfrm>
              <a:off x="4800" y="126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Maintenance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Contract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50229" name="Shape 525">
              <a:extLst>
                <a:ext uri="{FF2B5EF4-FFF2-40B4-BE49-F238E27FC236}">
                  <a16:creationId xmlns:a16="http://schemas.microsoft.com/office/drawing/2014/main" id="{2895F81D-E896-457B-8187-CAA5F51384A5}"/>
                </a:ext>
              </a:extLst>
            </p:cNvPr>
            <p:cNvSpPr>
              <a:spLocks noChangeArrowheads="1"/>
            </p:cNvSpPr>
            <p:nvPr/>
          </p:nvSpPr>
          <p:spPr bwMode="auto">
            <a:xfrm>
              <a:off x="2179"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IT Planning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30" name="Shape 526">
              <a:extLst>
                <a:ext uri="{FF2B5EF4-FFF2-40B4-BE49-F238E27FC236}">
                  <a16:creationId xmlns:a16="http://schemas.microsoft.com/office/drawing/2014/main" id="{70D42A8D-E558-4C5B-8736-8F130D65A2AE}"/>
                </a:ext>
              </a:extLst>
            </p:cNvPr>
            <p:cNvSpPr>
              <a:spLocks noChangeArrowheads="1"/>
            </p:cNvSpPr>
            <p:nvPr/>
          </p:nvSpPr>
          <p:spPr bwMode="auto">
            <a:xfrm>
              <a:off x="3052"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LAN Applications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Support Analyst</a:t>
              </a:r>
            </a:p>
          </p:txBody>
        </p:sp>
        <p:sp>
          <p:nvSpPr>
            <p:cNvPr id="50231" name="Shape 527">
              <a:extLst>
                <a:ext uri="{FF2B5EF4-FFF2-40B4-BE49-F238E27FC236}">
                  <a16:creationId xmlns:a16="http://schemas.microsoft.com/office/drawing/2014/main" id="{4A2E66E0-2FC8-4AAB-B0FF-1E76157843C5}"/>
                </a:ext>
              </a:extLst>
            </p:cNvPr>
            <p:cNvSpPr>
              <a:spLocks noChangeArrowheads="1"/>
            </p:cNvSpPr>
            <p:nvPr/>
          </p:nvSpPr>
          <p:spPr bwMode="auto">
            <a:xfrm>
              <a:off x="432"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Internet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Developer</a:t>
              </a:r>
            </a:p>
          </p:txBody>
        </p:sp>
        <p:sp>
          <p:nvSpPr>
            <p:cNvPr id="50232" name="Shape 528">
              <a:extLst>
                <a:ext uri="{FF2B5EF4-FFF2-40B4-BE49-F238E27FC236}">
                  <a16:creationId xmlns:a16="http://schemas.microsoft.com/office/drawing/2014/main" id="{821A8235-71CD-4AB7-A8E8-2A999E81666E}"/>
                </a:ext>
              </a:extLst>
            </p:cNvPr>
            <p:cNvSpPr>
              <a:spLocks noChangeArrowheads="1"/>
            </p:cNvSpPr>
            <p:nvPr/>
          </p:nvSpPr>
          <p:spPr bwMode="auto">
            <a:xfrm>
              <a:off x="1305" y="1262"/>
              <a:ext cx="816" cy="352"/>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Internet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Intranet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grpSp>
      <p:grpSp>
        <p:nvGrpSpPr>
          <p:cNvPr id="50182" name="Shape 529">
            <a:extLst>
              <a:ext uri="{FF2B5EF4-FFF2-40B4-BE49-F238E27FC236}">
                <a16:creationId xmlns:a16="http://schemas.microsoft.com/office/drawing/2014/main" id="{C9E18E61-9831-4D40-8053-8BFE631B2C8C}"/>
              </a:ext>
            </a:extLst>
          </p:cNvPr>
          <p:cNvGrpSpPr>
            <a:grpSpLocks/>
          </p:cNvGrpSpPr>
          <p:nvPr/>
        </p:nvGrpSpPr>
        <p:grpSpPr bwMode="auto">
          <a:xfrm>
            <a:off x="2209800" y="4959414"/>
            <a:ext cx="8231188" cy="561851"/>
            <a:chOff x="432" y="782"/>
            <a:chExt cx="5184" cy="353"/>
          </a:xfrm>
        </p:grpSpPr>
        <p:sp>
          <p:nvSpPr>
            <p:cNvPr id="50221" name="Shape 530">
              <a:extLst>
                <a:ext uri="{FF2B5EF4-FFF2-40B4-BE49-F238E27FC236}">
                  <a16:creationId xmlns:a16="http://schemas.microsoft.com/office/drawing/2014/main" id="{A781A5E4-E0E4-464D-9F74-C2F95276716F}"/>
                </a:ext>
              </a:extLst>
            </p:cNvPr>
            <p:cNvSpPr>
              <a:spLocks noChangeArrowheads="1"/>
            </p:cNvSpPr>
            <p:nvPr/>
          </p:nvSpPr>
          <p:spPr bwMode="auto">
            <a:xfrm>
              <a:off x="392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Engineer</a:t>
              </a:r>
            </a:p>
          </p:txBody>
        </p:sp>
        <p:sp>
          <p:nvSpPr>
            <p:cNvPr id="50222" name="Shape 531">
              <a:extLst>
                <a:ext uri="{FF2B5EF4-FFF2-40B4-BE49-F238E27FC236}">
                  <a16:creationId xmlns:a16="http://schemas.microsoft.com/office/drawing/2014/main" id="{B48B587C-A5F0-421F-9EE7-DAA42F3A913B}"/>
                </a:ext>
              </a:extLst>
            </p:cNvPr>
            <p:cNvSpPr>
              <a:spLocks noChangeArrowheads="1"/>
            </p:cNvSpPr>
            <p:nvPr/>
          </p:nvSpPr>
          <p:spPr bwMode="auto">
            <a:xfrm>
              <a:off x="4800"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Security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23" name="Shape 532">
              <a:extLst>
                <a:ext uri="{FF2B5EF4-FFF2-40B4-BE49-F238E27FC236}">
                  <a16:creationId xmlns:a16="http://schemas.microsoft.com/office/drawing/2014/main" id="{52298C1E-26F6-4289-8EE9-4CCC9631AF23}"/>
                </a:ext>
              </a:extLst>
            </p:cNvPr>
            <p:cNvSpPr>
              <a:spLocks noChangeArrowheads="1"/>
            </p:cNvSpPr>
            <p:nvPr/>
          </p:nvSpPr>
          <p:spPr bwMode="auto">
            <a:xfrm>
              <a:off x="2179"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 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Assistant</a:t>
              </a:r>
            </a:p>
          </p:txBody>
        </p:sp>
        <p:sp>
          <p:nvSpPr>
            <p:cNvPr id="50224" name="Shape 533">
              <a:extLst>
                <a:ext uri="{FF2B5EF4-FFF2-40B4-BE49-F238E27FC236}">
                  <a16:creationId xmlns:a16="http://schemas.microsoft.com/office/drawing/2014/main" id="{35CC4257-78F6-464E-B9D4-7FA74043CEAD}"/>
                </a:ext>
              </a:extLst>
            </p:cNvPr>
            <p:cNvSpPr>
              <a:spLocks noChangeArrowheads="1"/>
            </p:cNvSpPr>
            <p:nvPr/>
          </p:nvSpPr>
          <p:spPr bwMode="auto">
            <a:xfrm>
              <a:off x="3052"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 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25" name="Shape 534">
              <a:extLst>
                <a:ext uri="{FF2B5EF4-FFF2-40B4-BE49-F238E27FC236}">
                  <a16:creationId xmlns:a16="http://schemas.microsoft.com/office/drawing/2014/main" id="{D76496FC-DF46-4E18-B4B9-BE1F71D3707F}"/>
                </a:ext>
              </a:extLst>
            </p:cNvPr>
            <p:cNvSpPr>
              <a:spLocks noChangeArrowheads="1"/>
            </p:cNvSpPr>
            <p:nvPr/>
          </p:nvSpPr>
          <p:spPr bwMode="auto">
            <a:xfrm>
              <a:off x="432"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Media Librarian</a:t>
              </a:r>
            </a:p>
          </p:txBody>
        </p:sp>
        <p:sp>
          <p:nvSpPr>
            <p:cNvPr id="50226" name="Shape 535">
              <a:extLst>
                <a:ext uri="{FF2B5EF4-FFF2-40B4-BE49-F238E27FC236}">
                  <a16:creationId xmlns:a16="http://schemas.microsoft.com/office/drawing/2014/main" id="{30B9ADFA-A4AB-4674-AB60-AEC9DCD96873}"/>
                </a:ext>
              </a:extLst>
            </p:cNvPr>
            <p:cNvSpPr>
              <a:spLocks noChangeArrowheads="1"/>
            </p:cNvSpPr>
            <p:nvPr/>
          </p:nvSpPr>
          <p:spPr bwMode="auto">
            <a:xfrm>
              <a:off x="1305"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Metrics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Measurement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grpSp>
      <p:grpSp>
        <p:nvGrpSpPr>
          <p:cNvPr id="50183" name="Shape 536">
            <a:extLst>
              <a:ext uri="{FF2B5EF4-FFF2-40B4-BE49-F238E27FC236}">
                <a16:creationId xmlns:a16="http://schemas.microsoft.com/office/drawing/2014/main" id="{4AAA6547-76BB-41C0-B920-13D7DABD5975}"/>
              </a:ext>
            </a:extLst>
          </p:cNvPr>
          <p:cNvGrpSpPr>
            <a:grpSpLocks/>
          </p:cNvGrpSpPr>
          <p:nvPr/>
        </p:nvGrpSpPr>
        <p:grpSpPr bwMode="auto">
          <a:xfrm>
            <a:off x="2209800" y="5689665"/>
            <a:ext cx="8231188" cy="561851"/>
            <a:chOff x="432" y="1262"/>
            <a:chExt cx="5184" cy="353"/>
          </a:xfrm>
        </p:grpSpPr>
        <p:sp>
          <p:nvSpPr>
            <p:cNvPr id="50215" name="Shape 537">
              <a:extLst>
                <a:ext uri="{FF2B5EF4-FFF2-40B4-BE49-F238E27FC236}">
                  <a16:creationId xmlns:a16="http://schemas.microsoft.com/office/drawing/2014/main" id="{4877E5E1-1B26-4E20-8A00-4AA38FED4F2E}"/>
                </a:ext>
              </a:extLst>
            </p:cNvPr>
            <p:cNvSpPr>
              <a:spLocks noChangeArrowheads="1"/>
            </p:cNvSpPr>
            <p:nvPr/>
          </p:nvSpPr>
          <p:spPr bwMode="auto">
            <a:xfrm>
              <a:off x="392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Object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p:txBody>
        </p:sp>
        <p:sp>
          <p:nvSpPr>
            <p:cNvPr id="50216" name="Shape 538">
              <a:extLst>
                <a:ext uri="{FF2B5EF4-FFF2-40B4-BE49-F238E27FC236}">
                  <a16:creationId xmlns:a16="http://schemas.microsoft.com/office/drawing/2014/main" id="{7180D054-2A03-4305-9541-56EB86BDBC3A}"/>
                </a:ext>
              </a:extLst>
            </p:cNvPr>
            <p:cNvSpPr>
              <a:spLocks noChangeArrowheads="1"/>
            </p:cNvSpPr>
            <p:nvPr/>
          </p:nvSpPr>
          <p:spPr bwMode="auto">
            <a:xfrm>
              <a:off x="4800"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Object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0217" name="Shape 539">
              <a:extLst>
                <a:ext uri="{FF2B5EF4-FFF2-40B4-BE49-F238E27FC236}">
                  <a16:creationId xmlns:a16="http://schemas.microsoft.com/office/drawing/2014/main" id="{EC21659F-2C22-4FFA-9DDF-C5775A0F5DE1}"/>
                </a:ext>
              </a:extLst>
            </p:cNvPr>
            <p:cNvSpPr>
              <a:spLocks noChangeArrowheads="1"/>
            </p:cNvSpPr>
            <p:nvPr/>
          </p:nvSpPr>
          <p:spPr bwMode="auto">
            <a:xfrm>
              <a:off x="2179"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Technician</a:t>
              </a:r>
            </a:p>
          </p:txBody>
        </p:sp>
        <p:sp>
          <p:nvSpPr>
            <p:cNvPr id="50218" name="Shape 540">
              <a:extLst>
                <a:ext uri="{FF2B5EF4-FFF2-40B4-BE49-F238E27FC236}">
                  <a16:creationId xmlns:a16="http://schemas.microsoft.com/office/drawing/2014/main" id="{DADE0252-8E63-415F-BB08-D6227ABAB9C9}"/>
                </a:ext>
              </a:extLst>
            </p:cNvPr>
            <p:cNvSpPr>
              <a:spLocks noChangeArrowheads="1"/>
            </p:cNvSpPr>
            <p:nvPr/>
          </p:nvSpPr>
          <p:spPr bwMode="auto">
            <a:xfrm>
              <a:off x="3052"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0219" name="Shape 541">
              <a:extLst>
                <a:ext uri="{FF2B5EF4-FFF2-40B4-BE49-F238E27FC236}">
                  <a16:creationId xmlns:a16="http://schemas.microsoft.com/office/drawing/2014/main" id="{898999F0-4F1F-4E39-8439-DF6168153E7E}"/>
                </a:ext>
              </a:extLst>
            </p:cNvPr>
            <p:cNvSpPr>
              <a:spLocks noChangeArrowheads="1"/>
            </p:cNvSpPr>
            <p:nvPr/>
          </p:nvSpPr>
          <p:spPr bwMode="auto">
            <a:xfrm>
              <a:off x="432"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 Services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50220" name="Shape 542">
              <a:extLst>
                <a:ext uri="{FF2B5EF4-FFF2-40B4-BE49-F238E27FC236}">
                  <a16:creationId xmlns:a16="http://schemas.microsoft.com/office/drawing/2014/main" id="{3F2A1CAE-10D6-4B04-81FD-430761288D25}"/>
                </a:ext>
              </a:extLst>
            </p:cNvPr>
            <p:cNvSpPr>
              <a:spLocks noChangeArrowheads="1"/>
            </p:cNvSpPr>
            <p:nvPr/>
          </p:nvSpPr>
          <p:spPr bwMode="auto">
            <a:xfrm>
              <a:off x="130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grpSp>
      <p:grpSp>
        <p:nvGrpSpPr>
          <p:cNvPr id="50184" name="Shape 543">
            <a:extLst>
              <a:ext uri="{FF2B5EF4-FFF2-40B4-BE49-F238E27FC236}">
                <a16:creationId xmlns:a16="http://schemas.microsoft.com/office/drawing/2014/main" id="{CEF8CF66-D880-4F36-9749-A9742C0E337B}"/>
              </a:ext>
            </a:extLst>
          </p:cNvPr>
          <p:cNvGrpSpPr>
            <a:grpSpLocks/>
          </p:cNvGrpSpPr>
          <p:nvPr/>
        </p:nvGrpSpPr>
        <p:grpSpPr bwMode="auto">
          <a:xfrm>
            <a:off x="2209800" y="1387998"/>
            <a:ext cx="8231188" cy="408522"/>
            <a:chOff x="432" y="1310"/>
            <a:chExt cx="5184" cy="256"/>
          </a:xfrm>
        </p:grpSpPr>
        <p:sp>
          <p:nvSpPr>
            <p:cNvPr id="50209" name="Shape 544">
              <a:extLst>
                <a:ext uri="{FF2B5EF4-FFF2-40B4-BE49-F238E27FC236}">
                  <a16:creationId xmlns:a16="http://schemas.microsoft.com/office/drawing/2014/main" id="{81C2B9D2-0FDD-475A-8DF7-B3A5B1CE8016}"/>
                </a:ext>
              </a:extLst>
            </p:cNvPr>
            <p:cNvSpPr>
              <a:spLocks noChangeArrowheads="1"/>
            </p:cNvSpPr>
            <p:nvPr/>
          </p:nvSpPr>
          <p:spPr bwMode="auto">
            <a:xfrm>
              <a:off x="3925"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Accounting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10" name="Shape 545">
              <a:extLst>
                <a:ext uri="{FF2B5EF4-FFF2-40B4-BE49-F238E27FC236}">
                  <a16:creationId xmlns:a16="http://schemas.microsoft.com/office/drawing/2014/main" id="{0FA514F5-F8AF-4EE4-9D50-D80078FCF2BC}"/>
                </a:ext>
              </a:extLst>
            </p:cNvPr>
            <p:cNvSpPr>
              <a:spLocks noChangeArrowheads="1"/>
            </p:cNvSpPr>
            <p:nvPr/>
          </p:nvSpPr>
          <p:spPr bwMode="auto">
            <a:xfrm>
              <a:off x="4800"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Business Analyst</a:t>
              </a:r>
            </a:p>
          </p:txBody>
        </p:sp>
        <p:sp>
          <p:nvSpPr>
            <p:cNvPr id="50211" name="Shape 546">
              <a:extLst>
                <a:ext uri="{FF2B5EF4-FFF2-40B4-BE49-F238E27FC236}">
                  <a16:creationId xmlns:a16="http://schemas.microsoft.com/office/drawing/2014/main" id="{B49CC589-AC74-4CC7-8592-DF5C25E84029}"/>
                </a:ext>
              </a:extLst>
            </p:cNvPr>
            <p:cNvSpPr>
              <a:spLocks noChangeArrowheads="1"/>
            </p:cNvSpPr>
            <p:nvPr/>
          </p:nvSpPr>
          <p:spPr bwMode="auto">
            <a:xfrm>
              <a:off x="2179"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Account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Representative</a:t>
              </a:r>
            </a:p>
          </p:txBody>
        </p:sp>
        <p:sp>
          <p:nvSpPr>
            <p:cNvPr id="50212" name="Shape 547">
              <a:extLst>
                <a:ext uri="{FF2B5EF4-FFF2-40B4-BE49-F238E27FC236}">
                  <a16:creationId xmlns:a16="http://schemas.microsoft.com/office/drawing/2014/main" id="{037B52D8-04AC-4440-A295-18D595C93B3B}"/>
                </a:ext>
              </a:extLst>
            </p:cNvPr>
            <p:cNvSpPr>
              <a:spLocks noChangeArrowheads="1"/>
            </p:cNvSpPr>
            <p:nvPr/>
          </p:nvSpPr>
          <p:spPr bwMode="auto">
            <a:xfrm>
              <a:off x="3052"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Accountant</a:t>
              </a:r>
            </a:p>
          </p:txBody>
        </p:sp>
        <p:sp>
          <p:nvSpPr>
            <p:cNvPr id="50213" name="Shape 548">
              <a:extLst>
                <a:ext uri="{FF2B5EF4-FFF2-40B4-BE49-F238E27FC236}">
                  <a16:creationId xmlns:a16="http://schemas.microsoft.com/office/drawing/2014/main" id="{5EC63D93-B321-42B2-BA61-0E2515E60073}"/>
                </a:ext>
              </a:extLst>
            </p:cNvPr>
            <p:cNvSpPr>
              <a:spLocks noChangeArrowheads="1"/>
            </p:cNvSpPr>
            <p:nvPr/>
          </p:nvSpPr>
          <p:spPr bwMode="auto">
            <a:xfrm>
              <a:off x="432"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4th GL Specialist</a:t>
              </a:r>
            </a:p>
          </p:txBody>
        </p:sp>
        <p:sp>
          <p:nvSpPr>
            <p:cNvPr id="50214" name="Shape 549">
              <a:extLst>
                <a:ext uri="{FF2B5EF4-FFF2-40B4-BE49-F238E27FC236}">
                  <a16:creationId xmlns:a16="http://schemas.microsoft.com/office/drawing/2014/main" id="{8AB3113B-493A-4B5C-88FF-73611FC5162E}"/>
                </a:ext>
              </a:extLst>
            </p:cNvPr>
            <p:cNvSpPr>
              <a:spLocks noChangeArrowheads="1"/>
            </p:cNvSpPr>
            <p:nvPr/>
          </p:nvSpPr>
          <p:spPr bwMode="auto">
            <a:xfrm>
              <a:off x="1305" y="1310"/>
              <a:ext cx="816" cy="256"/>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4th GL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 Senior</a:t>
              </a:r>
            </a:p>
          </p:txBody>
        </p:sp>
      </p:grpSp>
      <p:grpSp>
        <p:nvGrpSpPr>
          <p:cNvPr id="50185" name="Shape 550">
            <a:extLst>
              <a:ext uri="{FF2B5EF4-FFF2-40B4-BE49-F238E27FC236}">
                <a16:creationId xmlns:a16="http://schemas.microsoft.com/office/drawing/2014/main" id="{53852A71-A236-4A46-BFA2-F5B9734563C6}"/>
              </a:ext>
            </a:extLst>
          </p:cNvPr>
          <p:cNvGrpSpPr>
            <a:grpSpLocks/>
          </p:cNvGrpSpPr>
          <p:nvPr/>
        </p:nvGrpSpPr>
        <p:grpSpPr bwMode="auto">
          <a:xfrm>
            <a:off x="2209800" y="2041528"/>
            <a:ext cx="8231188" cy="561975"/>
            <a:chOff x="432" y="782"/>
            <a:chExt cx="5184" cy="354"/>
          </a:xfrm>
        </p:grpSpPr>
        <p:sp>
          <p:nvSpPr>
            <p:cNvPr id="50203" name="Shape 551">
              <a:extLst>
                <a:ext uri="{FF2B5EF4-FFF2-40B4-BE49-F238E27FC236}">
                  <a16:creationId xmlns:a16="http://schemas.microsoft.com/office/drawing/2014/main" id="{7629B4C9-ECBE-4F55-830E-F55FFF960BBF}"/>
                </a:ext>
              </a:extLst>
            </p:cNvPr>
            <p:cNvSpPr>
              <a:spLocks noChangeArrowheads="1"/>
            </p:cNvSpPr>
            <p:nvPr/>
          </p:nvSpPr>
          <p:spPr bwMode="auto">
            <a:xfrm>
              <a:off x="3925" y="78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Operator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Junior</a:t>
              </a:r>
            </a:p>
          </p:txBody>
        </p:sp>
        <p:sp>
          <p:nvSpPr>
            <p:cNvPr id="50204" name="Shape 552">
              <a:extLst>
                <a:ext uri="{FF2B5EF4-FFF2-40B4-BE49-F238E27FC236}">
                  <a16:creationId xmlns:a16="http://schemas.microsoft.com/office/drawing/2014/main" id="{EC262195-DA4E-430E-8486-C30134BB183A}"/>
                </a:ext>
              </a:extLst>
            </p:cNvPr>
            <p:cNvSpPr>
              <a:spLocks noChangeArrowheads="1"/>
            </p:cNvSpPr>
            <p:nvPr/>
          </p:nvSpPr>
          <p:spPr bwMode="auto">
            <a:xfrm>
              <a:off x="4800"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Operator</a:t>
              </a:r>
            </a:p>
          </p:txBody>
        </p:sp>
        <p:sp>
          <p:nvSpPr>
            <p:cNvPr id="50205" name="Shape 553">
              <a:extLst>
                <a:ext uri="{FF2B5EF4-FFF2-40B4-BE49-F238E27FC236}">
                  <a16:creationId xmlns:a16="http://schemas.microsoft.com/office/drawing/2014/main" id="{3864CF74-E7B0-4456-A82F-1B064CC4C025}"/>
                </a:ext>
              </a:extLst>
            </p:cNvPr>
            <p:cNvSpPr>
              <a:spLocks noChangeArrowheads="1"/>
            </p:cNvSpPr>
            <p:nvPr/>
          </p:nvSpPr>
          <p:spPr bwMode="auto">
            <a:xfrm>
              <a:off x="2179" y="78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Competitive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Intelligence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06" name="Shape 554">
              <a:extLst>
                <a:ext uri="{FF2B5EF4-FFF2-40B4-BE49-F238E27FC236}">
                  <a16:creationId xmlns:a16="http://schemas.microsoft.com/office/drawing/2014/main" id="{781D7B28-7724-417A-8064-19986FFCD6F0}"/>
                </a:ext>
              </a:extLst>
            </p:cNvPr>
            <p:cNvSpPr>
              <a:spLocks noChangeArrowheads="1"/>
            </p:cNvSpPr>
            <p:nvPr/>
          </p:nvSpPr>
          <p:spPr bwMode="auto">
            <a:xfrm>
              <a:off x="3052" y="78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 Equip.</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Network</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07" name="Shape 555">
              <a:extLst>
                <a:ext uri="{FF2B5EF4-FFF2-40B4-BE49-F238E27FC236}">
                  <a16:creationId xmlns:a16="http://schemas.microsoft.com/office/drawing/2014/main" id="{EC6E2E29-A374-44BA-B609-56059E74775B}"/>
                </a:ext>
              </a:extLst>
            </p:cNvPr>
            <p:cNvSpPr>
              <a:spLocks noChangeArrowheads="1"/>
            </p:cNvSpPr>
            <p:nvPr/>
          </p:nvSpPr>
          <p:spPr bwMode="auto">
            <a:xfrm>
              <a:off x="432"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Business Services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0208" name="Shape 556">
              <a:extLst>
                <a:ext uri="{FF2B5EF4-FFF2-40B4-BE49-F238E27FC236}">
                  <a16:creationId xmlns:a16="http://schemas.microsoft.com/office/drawing/2014/main" id="{EC4C85FD-CB57-4F4F-ADA5-C6A8CBC7012F}"/>
                </a:ext>
              </a:extLst>
            </p:cNvPr>
            <p:cNvSpPr>
              <a:spLocks noChangeArrowheads="1"/>
            </p:cNvSpPr>
            <p:nvPr/>
          </p:nvSpPr>
          <p:spPr bwMode="auto">
            <a:xfrm>
              <a:off x="130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Change 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grpSp>
      <p:grpSp>
        <p:nvGrpSpPr>
          <p:cNvPr id="50186" name="Shape 557">
            <a:extLst>
              <a:ext uri="{FF2B5EF4-FFF2-40B4-BE49-F238E27FC236}">
                <a16:creationId xmlns:a16="http://schemas.microsoft.com/office/drawing/2014/main" id="{8E63095F-9A8F-40BA-B142-6B61F15179E1}"/>
              </a:ext>
            </a:extLst>
          </p:cNvPr>
          <p:cNvGrpSpPr>
            <a:grpSpLocks/>
          </p:cNvGrpSpPr>
          <p:nvPr/>
        </p:nvGrpSpPr>
        <p:grpSpPr bwMode="auto">
          <a:xfrm>
            <a:off x="2209800" y="2771778"/>
            <a:ext cx="8231188" cy="561975"/>
            <a:chOff x="432" y="1262"/>
            <a:chExt cx="5184" cy="354"/>
          </a:xfrm>
        </p:grpSpPr>
        <p:sp>
          <p:nvSpPr>
            <p:cNvPr id="50197" name="Shape 558">
              <a:extLst>
                <a:ext uri="{FF2B5EF4-FFF2-40B4-BE49-F238E27FC236}">
                  <a16:creationId xmlns:a16="http://schemas.microsoft.com/office/drawing/2014/main" id="{182D2C20-F9B5-44DA-9F45-EDBCA69F6DE4}"/>
                </a:ext>
              </a:extLst>
            </p:cNvPr>
            <p:cNvSpPr>
              <a:spLocks noChangeArrowheads="1"/>
            </p:cNvSpPr>
            <p:nvPr/>
          </p:nvSpPr>
          <p:spPr bwMode="auto">
            <a:xfrm>
              <a:off x="3925" y="1358"/>
              <a:ext cx="816" cy="16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Entry Clerk</a:t>
              </a:r>
            </a:p>
          </p:txBody>
        </p:sp>
        <p:sp>
          <p:nvSpPr>
            <p:cNvPr id="50198" name="Shape 559">
              <a:extLst>
                <a:ext uri="{FF2B5EF4-FFF2-40B4-BE49-F238E27FC236}">
                  <a16:creationId xmlns:a16="http://schemas.microsoft.com/office/drawing/2014/main" id="{8F869E2C-863C-47E2-B0DF-349F9290CD00}"/>
                </a:ext>
              </a:extLst>
            </p:cNvPr>
            <p:cNvSpPr>
              <a:spLocks noChangeArrowheads="1"/>
            </p:cNvSpPr>
            <p:nvPr/>
          </p:nvSpPr>
          <p:spPr bwMode="auto">
            <a:xfrm>
              <a:off x="4800"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Security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50199" name="Shape 560">
              <a:extLst>
                <a:ext uri="{FF2B5EF4-FFF2-40B4-BE49-F238E27FC236}">
                  <a16:creationId xmlns:a16="http://schemas.microsoft.com/office/drawing/2014/main" id="{101D24AA-652D-4096-9A40-D3FA48D7C94D}"/>
                </a:ext>
              </a:extLst>
            </p:cNvPr>
            <p:cNvSpPr>
              <a:spLocks noChangeArrowheads="1"/>
            </p:cNvSpPr>
            <p:nvPr/>
          </p:nvSpPr>
          <p:spPr bwMode="auto">
            <a:xfrm>
              <a:off x="2179" y="1358"/>
              <a:ext cx="816" cy="161"/>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Analyst</a:t>
              </a:r>
            </a:p>
          </p:txBody>
        </p:sp>
        <p:sp>
          <p:nvSpPr>
            <p:cNvPr id="50200" name="Shape 561">
              <a:extLst>
                <a:ext uri="{FF2B5EF4-FFF2-40B4-BE49-F238E27FC236}">
                  <a16:creationId xmlns:a16="http://schemas.microsoft.com/office/drawing/2014/main" id="{ECEC4AF7-A599-4715-965F-89E42DCAC199}"/>
                </a:ext>
              </a:extLst>
            </p:cNvPr>
            <p:cNvSpPr>
              <a:spLocks noChangeArrowheads="1"/>
            </p:cNvSpPr>
            <p:nvPr/>
          </p:nvSpPr>
          <p:spPr bwMode="auto">
            <a:xfrm>
              <a:off x="3052" y="1262"/>
              <a:ext cx="816" cy="354"/>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Data Center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Facility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50201" name="Shape 562">
              <a:extLst>
                <a:ext uri="{FF2B5EF4-FFF2-40B4-BE49-F238E27FC236}">
                  <a16:creationId xmlns:a16="http://schemas.microsoft.com/office/drawing/2014/main" id="{DE2FC147-D0D4-49E7-9394-3F1F75584CBC}"/>
                </a:ext>
              </a:extLst>
            </p:cNvPr>
            <p:cNvSpPr>
              <a:spLocks noChangeArrowheads="1"/>
            </p:cNvSpPr>
            <p:nvPr/>
          </p:nvSpPr>
          <p:spPr bwMode="auto">
            <a:xfrm>
              <a:off x="432"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Operator Lead</a:t>
              </a:r>
            </a:p>
          </p:txBody>
        </p:sp>
        <p:sp>
          <p:nvSpPr>
            <p:cNvPr id="50202" name="Shape 563">
              <a:extLst>
                <a:ext uri="{FF2B5EF4-FFF2-40B4-BE49-F238E27FC236}">
                  <a16:creationId xmlns:a16="http://schemas.microsoft.com/office/drawing/2014/main" id="{237848A5-8EBB-457F-BD19-C7E352A22B40}"/>
                </a:ext>
              </a:extLst>
            </p:cNvPr>
            <p:cNvSpPr>
              <a:spLocks noChangeArrowheads="1"/>
            </p:cNvSpPr>
            <p:nvPr/>
          </p:nvSpPr>
          <p:spPr bwMode="auto">
            <a:xfrm>
              <a:off x="130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Customer Service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grpSp>
      <p:cxnSp>
        <p:nvCxnSpPr>
          <p:cNvPr id="50187" name="Shape 564">
            <a:extLst>
              <a:ext uri="{FF2B5EF4-FFF2-40B4-BE49-F238E27FC236}">
                <a16:creationId xmlns:a16="http://schemas.microsoft.com/office/drawing/2014/main" id="{F534EF80-2938-4881-99AF-79F91D7E11A8}"/>
              </a:ext>
            </a:extLst>
          </p:cNvPr>
          <p:cNvCxnSpPr>
            <a:cxnSpLocks noChangeShapeType="1"/>
          </p:cNvCxnSpPr>
          <p:nvPr/>
        </p:nvCxnSpPr>
        <p:spPr bwMode="auto">
          <a:xfrm>
            <a:off x="2057400" y="1474788"/>
            <a:ext cx="0" cy="45720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50188" name="Shape 565">
            <a:extLst>
              <a:ext uri="{FF2B5EF4-FFF2-40B4-BE49-F238E27FC236}">
                <a16:creationId xmlns:a16="http://schemas.microsoft.com/office/drawing/2014/main" id="{63D03E55-E7C0-4BFA-9835-BE61F59C4336}"/>
              </a:ext>
            </a:extLst>
          </p:cNvPr>
          <p:cNvSpPr txBox="1">
            <a:spLocks noChangeArrowheads="1"/>
          </p:cNvSpPr>
          <p:nvPr/>
        </p:nvSpPr>
        <p:spPr bwMode="auto">
          <a:xfrm rot="16200000">
            <a:off x="131764" y="3606801"/>
            <a:ext cx="337343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Staff – Coordinater – Operator </a:t>
            </a: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etc.</a:t>
            </a:r>
          </a:p>
        </p:txBody>
      </p:sp>
      <p:sp>
        <p:nvSpPr>
          <p:cNvPr id="50189" name="Shape 566">
            <a:extLst>
              <a:ext uri="{FF2B5EF4-FFF2-40B4-BE49-F238E27FC236}">
                <a16:creationId xmlns:a16="http://schemas.microsoft.com/office/drawing/2014/main" id="{CEE7604D-0088-4CFA-A736-858E87118EB3}"/>
              </a:ext>
            </a:extLst>
          </p:cNvPr>
          <p:cNvSpPr>
            <a:spLocks noChangeArrowheads="1"/>
          </p:cNvSpPr>
          <p:nvPr/>
        </p:nvSpPr>
        <p:spPr bwMode="auto">
          <a:xfrm>
            <a:off x="8832850" y="3350101"/>
            <a:ext cx="127000"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0190" name="Shape 567">
            <a:extLst>
              <a:ext uri="{FF2B5EF4-FFF2-40B4-BE49-F238E27FC236}">
                <a16:creationId xmlns:a16="http://schemas.microsoft.com/office/drawing/2014/main" id="{84FD101B-C336-49B2-B6B9-BD523EA988DE}"/>
              </a:ext>
            </a:extLst>
          </p:cNvPr>
          <p:cNvSpPr>
            <a:spLocks noChangeArrowheads="1"/>
          </p:cNvSpPr>
          <p:nvPr/>
        </p:nvSpPr>
        <p:spPr bwMode="auto">
          <a:xfrm>
            <a:off x="10220325" y="3328670"/>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0191" name="Shape 568">
            <a:extLst>
              <a:ext uri="{FF2B5EF4-FFF2-40B4-BE49-F238E27FC236}">
                <a16:creationId xmlns:a16="http://schemas.microsoft.com/office/drawing/2014/main" id="{00BB45BA-C9F0-4FD7-8A8B-5467C1C8BC93}"/>
              </a:ext>
            </a:extLst>
          </p:cNvPr>
          <p:cNvSpPr>
            <a:spLocks noChangeArrowheads="1"/>
          </p:cNvSpPr>
          <p:nvPr/>
        </p:nvSpPr>
        <p:spPr bwMode="auto">
          <a:xfrm>
            <a:off x="8828089" y="4096226"/>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0192" name="Shape 569">
            <a:extLst>
              <a:ext uri="{FF2B5EF4-FFF2-40B4-BE49-F238E27FC236}">
                <a16:creationId xmlns:a16="http://schemas.microsoft.com/office/drawing/2014/main" id="{C365B5DE-6EEB-4A37-A39D-F7A3B28BEB35}"/>
              </a:ext>
            </a:extLst>
          </p:cNvPr>
          <p:cNvSpPr>
            <a:spLocks noChangeArrowheads="1"/>
          </p:cNvSpPr>
          <p:nvPr/>
        </p:nvSpPr>
        <p:spPr bwMode="auto">
          <a:xfrm>
            <a:off x="10240963" y="4088289"/>
            <a:ext cx="127000"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0193" name="Shape 570">
            <a:extLst>
              <a:ext uri="{FF2B5EF4-FFF2-40B4-BE49-F238E27FC236}">
                <a16:creationId xmlns:a16="http://schemas.microsoft.com/office/drawing/2014/main" id="{000AF009-70D4-4C00-BF01-C2F7EEECC79C}"/>
              </a:ext>
            </a:extLst>
          </p:cNvPr>
          <p:cNvSpPr>
            <a:spLocks noChangeArrowheads="1"/>
          </p:cNvSpPr>
          <p:nvPr/>
        </p:nvSpPr>
        <p:spPr bwMode="auto">
          <a:xfrm>
            <a:off x="3292476" y="4803457"/>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0194" name="Shape 571">
            <a:extLst>
              <a:ext uri="{FF2B5EF4-FFF2-40B4-BE49-F238E27FC236}">
                <a16:creationId xmlns:a16="http://schemas.microsoft.com/office/drawing/2014/main" id="{909ACAEC-2BDC-463D-A676-96EB093117D1}"/>
              </a:ext>
            </a:extLst>
          </p:cNvPr>
          <p:cNvSpPr>
            <a:spLocks noChangeArrowheads="1"/>
          </p:cNvSpPr>
          <p:nvPr/>
        </p:nvSpPr>
        <p:spPr bwMode="auto">
          <a:xfrm>
            <a:off x="4681538" y="5545614"/>
            <a:ext cx="127000"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0195" name="Shape 572">
            <a:extLst>
              <a:ext uri="{FF2B5EF4-FFF2-40B4-BE49-F238E27FC236}">
                <a16:creationId xmlns:a16="http://schemas.microsoft.com/office/drawing/2014/main" id="{10220243-BF9E-4ADB-99F5-7E140ABE48BC}"/>
              </a:ext>
            </a:extLst>
          </p:cNvPr>
          <p:cNvSpPr>
            <a:spLocks noChangeArrowheads="1"/>
          </p:cNvSpPr>
          <p:nvPr/>
        </p:nvSpPr>
        <p:spPr bwMode="auto">
          <a:xfrm>
            <a:off x="6080125" y="5524976"/>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50196" name="Shape 573">
            <a:extLst>
              <a:ext uri="{FF2B5EF4-FFF2-40B4-BE49-F238E27FC236}">
                <a16:creationId xmlns:a16="http://schemas.microsoft.com/office/drawing/2014/main" id="{D77EB2AA-3C30-4CED-8C6B-79B36617026D}"/>
              </a:ext>
            </a:extLst>
          </p:cNvP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763" y="93663"/>
            <a:ext cx="196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4267200" y="2293276"/>
            <a:ext cx="7543800" cy="3848162"/>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3581400" y="152400"/>
            <a:ext cx="8915400" cy="1219200"/>
          </a:xfrm>
          <a:prstGeom prst="rect">
            <a:avLst/>
          </a:prstGeom>
        </p:spPr>
        <p:txBody>
          <a:bodyPr wrap="square" lIns="0" tIns="0" rIns="0" bIns="0" rtlCol="0">
            <a:noAutofit/>
          </a:bodyPr>
          <a:lstStyle/>
          <a:p>
            <a:pPr marR="1456775"/>
            <a:r>
              <a:rPr sz="4400" spc="-79" baseline="3413" dirty="0">
                <a:latin typeface="Calibri"/>
                <a:cs typeface="Calibri"/>
              </a:rPr>
              <a:t>P</a:t>
            </a:r>
            <a:r>
              <a:rPr sz="4400" baseline="3413" dirty="0">
                <a:latin typeface="Calibri"/>
                <a:cs typeface="Calibri"/>
              </a:rPr>
              <a:t>e</a:t>
            </a:r>
            <a:r>
              <a:rPr sz="4400" spc="-9" baseline="3413" dirty="0">
                <a:latin typeface="Calibri"/>
                <a:cs typeface="Calibri"/>
              </a:rPr>
              <a:t>r</a:t>
            </a:r>
            <a:r>
              <a:rPr sz="4400" spc="-119" baseline="3413" dirty="0">
                <a:latin typeface="Calibri"/>
                <a:cs typeface="Calibri"/>
              </a:rPr>
              <a:t>k</a:t>
            </a:r>
            <a:r>
              <a:rPr sz="4400" baseline="3413" dirty="0">
                <a:latin typeface="Calibri"/>
                <a:cs typeface="Calibri"/>
              </a:rPr>
              <a:t>e</a:t>
            </a:r>
            <a:r>
              <a:rPr sz="4400" spc="-14" baseline="3413" dirty="0">
                <a:latin typeface="Calibri"/>
                <a:cs typeface="Calibri"/>
              </a:rPr>
              <a:t>m</a:t>
            </a:r>
            <a:r>
              <a:rPr sz="4400" baseline="3413" dirty="0">
                <a:latin typeface="Calibri"/>
                <a:cs typeface="Calibri"/>
              </a:rPr>
              <a:t>ba</a:t>
            </a:r>
            <a:r>
              <a:rPr sz="4400" spc="4" baseline="3413" dirty="0">
                <a:latin typeface="Calibri"/>
                <a:cs typeface="Calibri"/>
              </a:rPr>
              <a:t>n</a:t>
            </a:r>
            <a:r>
              <a:rPr sz="4400" spc="-64" baseline="3413" dirty="0">
                <a:latin typeface="Calibri"/>
                <a:cs typeface="Calibri"/>
              </a:rPr>
              <a:t>g</a:t>
            </a:r>
            <a:r>
              <a:rPr sz="4400" baseline="3413" dirty="0">
                <a:latin typeface="Calibri"/>
                <a:cs typeface="Calibri"/>
              </a:rPr>
              <a:t>an</a:t>
            </a:r>
            <a:r>
              <a:rPr sz="4400" spc="-100" baseline="3413" dirty="0">
                <a:latin typeface="Calibri"/>
                <a:cs typeface="Calibri"/>
              </a:rPr>
              <a:t> </a:t>
            </a:r>
            <a:r>
              <a:rPr sz="4400" baseline="3413" dirty="0" err="1">
                <a:latin typeface="Calibri"/>
                <a:cs typeface="Calibri"/>
              </a:rPr>
              <a:t>Man</a:t>
            </a:r>
            <a:r>
              <a:rPr sz="4400" spc="9" baseline="3413" dirty="0" err="1">
                <a:latin typeface="Calibri"/>
                <a:cs typeface="Calibri"/>
              </a:rPr>
              <a:t>u</a:t>
            </a:r>
            <a:r>
              <a:rPr sz="4400" baseline="3413" dirty="0" err="1">
                <a:latin typeface="Calibri"/>
                <a:cs typeface="Calibri"/>
              </a:rPr>
              <a:t>s</a:t>
            </a:r>
            <a:r>
              <a:rPr sz="4400" spc="-19" baseline="3413" dirty="0" err="1">
                <a:latin typeface="Calibri"/>
                <a:cs typeface="Calibri"/>
              </a:rPr>
              <a:t>i</a:t>
            </a:r>
            <a:r>
              <a:rPr sz="4400" baseline="3413" dirty="0" err="1">
                <a:latin typeface="Calibri"/>
                <a:cs typeface="Calibri"/>
              </a:rPr>
              <a:t>a</a:t>
            </a:r>
            <a:r>
              <a:rPr sz="4400" spc="-29" baseline="3413" dirty="0">
                <a:latin typeface="Calibri"/>
                <a:cs typeface="Calibri"/>
              </a:rPr>
              <a:t> </a:t>
            </a:r>
            <a:r>
              <a:rPr sz="4400" baseline="3413" dirty="0" err="1">
                <a:latin typeface="Calibri"/>
                <a:cs typeface="Calibri"/>
              </a:rPr>
              <a:t>dan</a:t>
            </a:r>
            <a:r>
              <a:rPr lang="en-ID" sz="4400" baseline="3413" dirty="0">
                <a:latin typeface="Calibri"/>
                <a:cs typeface="Calibri"/>
              </a:rPr>
              <a:t> k</a:t>
            </a:r>
            <a:r>
              <a:rPr sz="4400" baseline="1365" dirty="0" err="1">
                <a:latin typeface="Calibri"/>
                <a:cs typeface="Calibri"/>
              </a:rPr>
              <a:t>ebut</a:t>
            </a:r>
            <a:r>
              <a:rPr sz="4400" spc="9" baseline="1365" dirty="0" err="1">
                <a:latin typeface="Calibri"/>
                <a:cs typeface="Calibri"/>
              </a:rPr>
              <a:t>u</a:t>
            </a:r>
            <a:r>
              <a:rPr sz="4400" baseline="1365" dirty="0" err="1">
                <a:latin typeface="Calibri"/>
                <a:cs typeface="Calibri"/>
              </a:rPr>
              <a:t>h</a:t>
            </a:r>
            <a:r>
              <a:rPr sz="4400" spc="-19" baseline="1365" dirty="0" err="1">
                <a:latin typeface="Calibri"/>
                <a:cs typeface="Calibri"/>
              </a:rPr>
              <a:t>a</a:t>
            </a:r>
            <a:r>
              <a:rPr lang="en-ID" sz="4400" spc="-19" baseline="1365" dirty="0">
                <a:latin typeface="Calibri"/>
                <a:cs typeface="Calibri"/>
              </a:rPr>
              <a:t>n</a:t>
            </a:r>
            <a:r>
              <a:rPr sz="4400" spc="-64" baseline="1365" dirty="0" err="1">
                <a:latin typeface="Calibri"/>
                <a:cs typeface="Calibri"/>
              </a:rPr>
              <a:t>ny</a:t>
            </a:r>
            <a:r>
              <a:rPr sz="4400" baseline="1365" dirty="0" err="1">
                <a:latin typeface="Calibri"/>
                <a:cs typeface="Calibri"/>
              </a:rPr>
              <a:t>a</a:t>
            </a:r>
            <a:endParaRPr lang="en-ID" sz="2800" dirty="0">
              <a:latin typeface="Calibri"/>
              <a:cs typeface="Calibri"/>
            </a:endParaRPr>
          </a:p>
          <a:p>
            <a:pPr marR="1456775" algn="just"/>
            <a:endParaRPr lang="en-ID" sz="1200" spc="-9" dirty="0">
              <a:latin typeface="Calibri"/>
              <a:cs typeface="Calibri"/>
            </a:endParaRPr>
          </a:p>
        </p:txBody>
      </p:sp>
      <p:sp>
        <p:nvSpPr>
          <p:cNvPr id="2" name="object 2"/>
          <p:cNvSpPr txBox="1"/>
          <p:nvPr/>
        </p:nvSpPr>
        <p:spPr>
          <a:xfrm>
            <a:off x="1543050" y="6172200"/>
            <a:ext cx="8622336" cy="202184"/>
          </a:xfrm>
          <a:prstGeom prst="rect">
            <a:avLst/>
          </a:prstGeom>
        </p:spPr>
        <p:txBody>
          <a:bodyPr wrap="square" lIns="0" tIns="0" rIns="0" bIns="0" rtlCol="0">
            <a:noAutofit/>
          </a:bodyPr>
          <a:lstStyle/>
          <a:p>
            <a:pPr marL="12700">
              <a:lnSpc>
                <a:spcPts val="1520"/>
              </a:lnSpc>
              <a:spcBef>
                <a:spcPts val="76"/>
              </a:spcBef>
            </a:pPr>
            <a:r>
              <a:rPr sz="2100" spc="-34" baseline="1950" dirty="0">
                <a:latin typeface="Calibri"/>
                <a:cs typeface="Calibri"/>
              </a:rPr>
              <a:t>ht</a:t>
            </a:r>
            <a:r>
              <a:rPr sz="2100" spc="-9" baseline="1950" dirty="0">
                <a:latin typeface="Calibri"/>
                <a:cs typeface="Calibri"/>
              </a:rPr>
              <a:t>tp</a:t>
            </a:r>
            <a:r>
              <a:rPr sz="2100" spc="4" baseline="1950" dirty="0">
                <a:latin typeface="Calibri"/>
                <a:cs typeface="Calibri"/>
              </a:rPr>
              <a:t>s</a:t>
            </a:r>
            <a:r>
              <a:rPr sz="2100" spc="9" baseline="1950" dirty="0">
                <a:latin typeface="Calibri"/>
                <a:cs typeface="Calibri"/>
              </a:rPr>
              <a:t>:</a:t>
            </a:r>
            <a:r>
              <a:rPr sz="2100" spc="-9" baseline="1950" dirty="0">
                <a:latin typeface="Calibri"/>
                <a:cs typeface="Calibri"/>
              </a:rPr>
              <a:t>/</a:t>
            </a:r>
            <a:r>
              <a:rPr sz="2100" spc="-9" baseline="1950" dirty="0">
                <a:latin typeface="Calibri"/>
                <a:cs typeface="Calibri"/>
                <a:hlinkClick r:id="rId3"/>
              </a:rPr>
              <a:t>/</a:t>
            </a:r>
            <a:r>
              <a:rPr sz="2100" spc="9" baseline="1950" dirty="0">
                <a:latin typeface="Calibri"/>
                <a:cs typeface="Calibri"/>
                <a:hlinkClick r:id="rId3"/>
              </a:rPr>
              <a:t>w</a:t>
            </a:r>
            <a:r>
              <a:rPr sz="2100" spc="-9" baseline="1950" dirty="0">
                <a:latin typeface="Calibri"/>
                <a:cs typeface="Calibri"/>
                <a:hlinkClick r:id="rId3"/>
              </a:rPr>
              <a:t>w</a:t>
            </a:r>
            <a:r>
              <a:rPr sz="2100" spc="-103" baseline="1950" dirty="0">
                <a:latin typeface="Calibri"/>
                <a:cs typeface="Calibri"/>
                <a:hlinkClick r:id="rId3"/>
              </a:rPr>
              <a:t>w</a:t>
            </a:r>
            <a:r>
              <a:rPr sz="2100" spc="29" baseline="1950" dirty="0">
                <a:latin typeface="Calibri"/>
                <a:cs typeface="Calibri"/>
                <a:hlinkClick r:id="rId3"/>
              </a:rPr>
              <a:t>.</a:t>
            </a:r>
            <a:r>
              <a:rPr sz="2100" spc="-9" baseline="1950" dirty="0">
                <a:latin typeface="Calibri"/>
                <a:cs typeface="Calibri"/>
                <a:hlinkClick r:id="rId3"/>
              </a:rPr>
              <a:t>di</a:t>
            </a:r>
            <a:r>
              <a:rPr sz="2100" spc="34" baseline="1950" dirty="0">
                <a:latin typeface="Calibri"/>
                <a:cs typeface="Calibri"/>
                <a:hlinkClick r:id="rId3"/>
              </a:rPr>
              <a:t>c</a:t>
            </a:r>
            <a:r>
              <a:rPr sz="2100" spc="-9" baseline="1950" dirty="0">
                <a:latin typeface="Calibri"/>
                <a:cs typeface="Calibri"/>
                <a:hlinkClick r:id="rId3"/>
              </a:rPr>
              <a:t>ti</a:t>
            </a:r>
            <a:r>
              <a:rPr sz="2100" spc="9" baseline="1950" dirty="0">
                <a:latin typeface="Calibri"/>
                <a:cs typeface="Calibri"/>
                <a:hlinkClick r:id="rId3"/>
              </a:rPr>
              <a:t>o.</a:t>
            </a:r>
            <a:r>
              <a:rPr sz="2100" spc="14" baseline="1950" dirty="0">
                <a:latin typeface="Calibri"/>
                <a:cs typeface="Calibri"/>
                <a:hlinkClick r:id="rId3"/>
              </a:rPr>
              <a:t>i</a:t>
            </a:r>
            <a:r>
              <a:rPr sz="2100" spc="-9" baseline="1950" dirty="0">
                <a:latin typeface="Calibri"/>
                <a:cs typeface="Calibri"/>
                <a:hlinkClick r:id="rId3"/>
              </a:rPr>
              <a:t>d</a:t>
            </a:r>
            <a:r>
              <a:rPr sz="2100" spc="14" baseline="1950" dirty="0">
                <a:latin typeface="Calibri"/>
                <a:cs typeface="Calibri"/>
                <a:hlinkClick r:id="rId3"/>
              </a:rPr>
              <a:t>/</a:t>
            </a:r>
            <a:r>
              <a:rPr sz="2100" spc="-9" baseline="1950" dirty="0">
                <a:latin typeface="Calibri"/>
                <a:cs typeface="Calibri"/>
                <a:hlinkClick r:id="rId3"/>
              </a:rPr>
              <a:t>t/</a:t>
            </a:r>
            <a:r>
              <a:rPr sz="2100" spc="-14" baseline="1950" dirty="0">
                <a:latin typeface="Calibri"/>
                <a:cs typeface="Calibri"/>
                <a:hlinkClick r:id="rId3"/>
              </a:rPr>
              <a:t>f</a:t>
            </a:r>
            <a:r>
              <a:rPr sz="2100" spc="4" baseline="1950" dirty="0">
                <a:latin typeface="Calibri"/>
                <a:cs typeface="Calibri"/>
                <a:hlinkClick r:id="rId3"/>
              </a:rPr>
              <a:t>a</a:t>
            </a:r>
            <a:r>
              <a:rPr sz="2100" spc="14" baseline="1950" dirty="0">
                <a:latin typeface="Calibri"/>
                <a:cs typeface="Calibri"/>
                <a:hlinkClick r:id="rId3"/>
              </a:rPr>
              <a:t>k</a:t>
            </a:r>
            <a:r>
              <a:rPr sz="2100" spc="-34" baseline="1950" dirty="0">
                <a:latin typeface="Calibri"/>
                <a:cs typeface="Calibri"/>
                <a:hlinkClick r:id="rId3"/>
              </a:rPr>
              <a:t>t</a:t>
            </a:r>
            <a:r>
              <a:rPr sz="2100" spc="34" baseline="1950" dirty="0">
                <a:latin typeface="Calibri"/>
                <a:cs typeface="Calibri"/>
                <a:hlinkClick r:id="rId3"/>
              </a:rPr>
              <a:t>o</a:t>
            </a:r>
            <a:r>
              <a:rPr sz="2100" spc="19" baseline="1950" dirty="0">
                <a:latin typeface="Calibri"/>
                <a:cs typeface="Calibri"/>
                <a:hlinkClick r:id="rId3"/>
              </a:rPr>
              <a:t>r</a:t>
            </a:r>
            <a:r>
              <a:rPr sz="2100" spc="4" baseline="1950" dirty="0">
                <a:latin typeface="Calibri"/>
                <a:cs typeface="Calibri"/>
                <a:hlinkClick r:id="rId3"/>
              </a:rPr>
              <a:t>-</a:t>
            </a:r>
            <a:r>
              <a:rPr sz="2100" spc="-14" baseline="1950" dirty="0">
                <a:latin typeface="Calibri"/>
                <a:cs typeface="Calibri"/>
                <a:hlinkClick r:id="rId3"/>
              </a:rPr>
              <a:t>f</a:t>
            </a:r>
            <a:r>
              <a:rPr sz="2100" spc="4" baseline="1950" dirty="0">
                <a:latin typeface="Calibri"/>
                <a:cs typeface="Calibri"/>
                <a:hlinkClick r:id="rId3"/>
              </a:rPr>
              <a:t>a</a:t>
            </a:r>
            <a:r>
              <a:rPr sz="2100" spc="-9" baseline="1950" dirty="0">
                <a:latin typeface="Calibri"/>
                <a:cs typeface="Calibri"/>
                <a:hlinkClick r:id="rId3"/>
              </a:rPr>
              <a:t>k</a:t>
            </a:r>
            <a:r>
              <a:rPr sz="2100" spc="-34" baseline="1950" dirty="0">
                <a:latin typeface="Calibri"/>
                <a:cs typeface="Calibri"/>
                <a:hlinkClick r:id="rId3"/>
              </a:rPr>
              <a:t>t</a:t>
            </a:r>
            <a:r>
              <a:rPr sz="2100" spc="9" baseline="1950" dirty="0">
                <a:latin typeface="Calibri"/>
                <a:cs typeface="Calibri"/>
                <a:hlinkClick r:id="rId3"/>
              </a:rPr>
              <a:t>o</a:t>
            </a:r>
            <a:r>
              <a:rPr sz="2100" baseline="1950" dirty="0">
                <a:latin typeface="Calibri"/>
                <a:cs typeface="Calibri"/>
                <a:hlinkClick r:id="rId3"/>
              </a:rPr>
              <a:t>r</a:t>
            </a:r>
            <a:r>
              <a:rPr sz="2100" spc="4" baseline="1950" dirty="0">
                <a:latin typeface="Calibri"/>
                <a:cs typeface="Calibri"/>
                <a:hlinkClick r:id="rId3"/>
              </a:rPr>
              <a:t>-</a:t>
            </a:r>
            <a:r>
              <a:rPr sz="2100" spc="29" baseline="1950" dirty="0">
                <a:latin typeface="Calibri"/>
                <a:cs typeface="Calibri"/>
                <a:hlinkClick r:id="rId3"/>
              </a:rPr>
              <a:t>a</a:t>
            </a:r>
            <a:r>
              <a:rPr sz="2100" spc="-9" baseline="1950" dirty="0">
                <a:latin typeface="Calibri"/>
                <a:cs typeface="Calibri"/>
                <a:hlinkClick r:id="rId3"/>
              </a:rPr>
              <a:t>p</a:t>
            </a:r>
            <a:r>
              <a:rPr sz="2100" spc="4" baseline="1950" dirty="0">
                <a:latin typeface="Calibri"/>
                <a:cs typeface="Calibri"/>
                <a:hlinkClick r:id="rId3"/>
              </a:rPr>
              <a:t>a</a:t>
            </a:r>
            <a:r>
              <a:rPr sz="2100" spc="9" baseline="1950" dirty="0">
                <a:latin typeface="Calibri"/>
                <a:cs typeface="Calibri"/>
                <a:hlinkClick r:id="rId3"/>
              </a:rPr>
              <a:t>-</a:t>
            </a:r>
            <a:r>
              <a:rPr sz="2100" spc="4" baseline="1950" dirty="0">
                <a:latin typeface="Calibri"/>
                <a:cs typeface="Calibri"/>
                <a:hlinkClick r:id="rId3"/>
              </a:rPr>
              <a:t>sa</a:t>
            </a:r>
            <a:r>
              <a:rPr sz="2100" baseline="1950" dirty="0">
                <a:latin typeface="Calibri"/>
                <a:cs typeface="Calibri"/>
                <a:hlinkClick r:id="rId3"/>
              </a:rPr>
              <a:t>j</a:t>
            </a:r>
            <a:r>
              <a:rPr sz="2100" spc="9" baseline="1950" dirty="0">
                <a:latin typeface="Calibri"/>
                <a:cs typeface="Calibri"/>
                <a:hlinkClick r:id="rId3"/>
              </a:rPr>
              <a:t>a</a:t>
            </a:r>
            <a:r>
              <a:rPr sz="2100" spc="4" baseline="1950" dirty="0">
                <a:latin typeface="Calibri"/>
                <a:cs typeface="Calibri"/>
                <a:hlinkClick r:id="rId3"/>
              </a:rPr>
              <a:t>-</a:t>
            </a:r>
            <a:r>
              <a:rPr sz="2100" spc="-4" baseline="1950" dirty="0">
                <a:latin typeface="Calibri"/>
                <a:cs typeface="Calibri"/>
                <a:hlinkClick r:id="rId3"/>
              </a:rPr>
              <a:t>y</a:t>
            </a:r>
            <a:r>
              <a:rPr sz="2100" spc="4" baseline="1950" dirty="0">
                <a:latin typeface="Calibri"/>
                <a:cs typeface="Calibri"/>
                <a:hlinkClick r:id="rId3"/>
              </a:rPr>
              <a:t>a</a:t>
            </a:r>
            <a:r>
              <a:rPr sz="2100" spc="9" baseline="1950" dirty="0">
                <a:latin typeface="Calibri"/>
                <a:cs typeface="Calibri"/>
                <a:hlinkClick r:id="rId3"/>
              </a:rPr>
              <a:t>n</a:t>
            </a:r>
            <a:r>
              <a:rPr sz="2100" spc="-4" baseline="1950" dirty="0">
                <a:latin typeface="Calibri"/>
                <a:cs typeface="Calibri"/>
                <a:hlinkClick r:id="rId3"/>
              </a:rPr>
              <a:t>g</a:t>
            </a:r>
            <a:r>
              <a:rPr sz="2100" spc="4" baseline="1950" dirty="0">
                <a:latin typeface="Calibri"/>
                <a:cs typeface="Calibri"/>
                <a:hlinkClick r:id="rId3"/>
              </a:rPr>
              <a:t>-</a:t>
            </a:r>
            <a:r>
              <a:rPr sz="2100" spc="-9" baseline="1950" dirty="0">
                <a:latin typeface="Calibri"/>
                <a:cs typeface="Calibri"/>
                <a:hlinkClick r:id="rId3"/>
              </a:rPr>
              <a:t>m</a:t>
            </a:r>
            <a:r>
              <a:rPr sz="2100" spc="24" baseline="1950" dirty="0">
                <a:latin typeface="Calibri"/>
                <a:cs typeface="Calibri"/>
                <a:hlinkClick r:id="rId3"/>
              </a:rPr>
              <a:t>e</a:t>
            </a:r>
            <a:r>
              <a:rPr sz="2100" spc="-9" baseline="1950" dirty="0">
                <a:latin typeface="Calibri"/>
                <a:cs typeface="Calibri"/>
                <a:hlinkClick r:id="rId3"/>
              </a:rPr>
              <a:t>mp</a:t>
            </a:r>
            <a:r>
              <a:rPr sz="2100" spc="24" baseline="1950" dirty="0">
                <a:latin typeface="Calibri"/>
                <a:cs typeface="Calibri"/>
                <a:hlinkClick r:id="rId3"/>
              </a:rPr>
              <a:t>e</a:t>
            </a:r>
            <a:r>
              <a:rPr sz="2100" spc="9" baseline="1950" dirty="0">
                <a:latin typeface="Calibri"/>
                <a:cs typeface="Calibri"/>
                <a:hlinkClick r:id="rId3"/>
              </a:rPr>
              <a:t>n</a:t>
            </a:r>
            <a:r>
              <a:rPr sz="2100" spc="-29" baseline="1950" dirty="0">
                <a:latin typeface="Calibri"/>
                <a:cs typeface="Calibri"/>
                <a:hlinkClick r:id="rId3"/>
              </a:rPr>
              <a:t>g</a:t>
            </a:r>
            <a:r>
              <a:rPr sz="2100" spc="4" baseline="1950" dirty="0">
                <a:latin typeface="Calibri"/>
                <a:cs typeface="Calibri"/>
                <a:hlinkClick r:id="rId3"/>
              </a:rPr>
              <a:t>a</a:t>
            </a:r>
            <a:r>
              <a:rPr sz="2100" spc="14" baseline="1950" dirty="0">
                <a:latin typeface="Calibri"/>
                <a:cs typeface="Calibri"/>
                <a:hlinkClick r:id="rId3"/>
              </a:rPr>
              <a:t>r</a:t>
            </a:r>
            <a:r>
              <a:rPr sz="2100" spc="9" baseline="1950" dirty="0">
                <a:latin typeface="Calibri"/>
                <a:cs typeface="Calibri"/>
                <a:hlinkClick r:id="rId3"/>
              </a:rPr>
              <a:t>u</a:t>
            </a:r>
            <a:r>
              <a:rPr sz="2100" spc="-9" baseline="1950" dirty="0">
                <a:latin typeface="Calibri"/>
                <a:cs typeface="Calibri"/>
                <a:hlinkClick r:id="rId3"/>
              </a:rPr>
              <a:t>h</a:t>
            </a:r>
            <a:r>
              <a:rPr sz="2100" spc="9" baseline="1950" dirty="0">
                <a:latin typeface="Calibri"/>
                <a:cs typeface="Calibri"/>
                <a:hlinkClick r:id="rId3"/>
              </a:rPr>
              <a:t>i</a:t>
            </a:r>
            <a:r>
              <a:rPr sz="2100" spc="29" baseline="1950" dirty="0">
                <a:latin typeface="Calibri"/>
                <a:cs typeface="Calibri"/>
                <a:hlinkClick r:id="rId3"/>
              </a:rPr>
              <a:t>-</a:t>
            </a:r>
            <a:r>
              <a:rPr sz="2100" spc="-9" baseline="1950" dirty="0">
                <a:latin typeface="Calibri"/>
                <a:cs typeface="Calibri"/>
                <a:hlinkClick r:id="rId3"/>
              </a:rPr>
              <a:t>p</a:t>
            </a:r>
            <a:r>
              <a:rPr sz="2100" baseline="1950" dirty="0">
                <a:latin typeface="Calibri"/>
                <a:cs typeface="Calibri"/>
                <a:hlinkClick r:id="rId3"/>
              </a:rPr>
              <a:t>e</a:t>
            </a:r>
            <a:r>
              <a:rPr sz="2100" spc="19" baseline="1950" dirty="0">
                <a:latin typeface="Calibri"/>
                <a:cs typeface="Calibri"/>
                <a:hlinkClick r:id="rId3"/>
              </a:rPr>
              <a:t>r</a:t>
            </a:r>
            <a:r>
              <a:rPr sz="2100" spc="14" baseline="1950" dirty="0">
                <a:latin typeface="Calibri"/>
                <a:cs typeface="Calibri"/>
                <a:hlinkClick r:id="rId3"/>
              </a:rPr>
              <a:t>t</a:t>
            </a:r>
            <a:r>
              <a:rPr sz="2100" spc="-9" baseline="1950" dirty="0">
                <a:latin typeface="Calibri"/>
                <a:cs typeface="Calibri"/>
                <a:hlinkClick r:id="rId3"/>
              </a:rPr>
              <a:t>u</a:t>
            </a:r>
            <a:r>
              <a:rPr sz="2100" spc="14" baseline="1950" dirty="0">
                <a:latin typeface="Calibri"/>
                <a:cs typeface="Calibri"/>
                <a:hlinkClick r:id="rId3"/>
              </a:rPr>
              <a:t>m</a:t>
            </a:r>
            <a:r>
              <a:rPr sz="2100" spc="-9" baseline="1950" dirty="0">
                <a:latin typeface="Calibri"/>
                <a:cs typeface="Calibri"/>
                <a:hlinkClick r:id="rId3"/>
              </a:rPr>
              <a:t>b</a:t>
            </a:r>
            <a:r>
              <a:rPr sz="2100" spc="9" baseline="1950" dirty="0">
                <a:latin typeface="Calibri"/>
                <a:cs typeface="Calibri"/>
                <a:hlinkClick r:id="rId3"/>
              </a:rPr>
              <a:t>u</a:t>
            </a:r>
            <a:r>
              <a:rPr sz="2100" spc="-9" baseline="1950" dirty="0">
                <a:latin typeface="Calibri"/>
                <a:cs typeface="Calibri"/>
                <a:hlinkClick r:id="rId3"/>
              </a:rPr>
              <a:t>h</a:t>
            </a:r>
            <a:r>
              <a:rPr sz="2100" spc="29" baseline="1950" dirty="0">
                <a:latin typeface="Calibri"/>
                <a:cs typeface="Calibri"/>
                <a:hlinkClick r:id="rId3"/>
              </a:rPr>
              <a:t>a</a:t>
            </a:r>
            <a:r>
              <a:rPr sz="2100" baseline="1950" dirty="0">
                <a:latin typeface="Calibri"/>
                <a:cs typeface="Calibri"/>
                <a:hlinkClick r:id="rId3"/>
              </a:rPr>
              <a:t>n</a:t>
            </a:r>
            <a:r>
              <a:rPr sz="2100" spc="4" baseline="1950" dirty="0">
                <a:latin typeface="Calibri"/>
                <a:cs typeface="Calibri"/>
                <a:hlinkClick r:id="rId3"/>
              </a:rPr>
              <a:t>-</a:t>
            </a:r>
            <a:r>
              <a:rPr sz="2100" spc="-9" baseline="1950" dirty="0">
                <a:latin typeface="Calibri"/>
                <a:cs typeface="Calibri"/>
                <a:hlinkClick r:id="rId3"/>
              </a:rPr>
              <a:t>d</a:t>
            </a:r>
            <a:r>
              <a:rPr sz="2100" spc="29" baseline="1950" dirty="0">
                <a:latin typeface="Calibri"/>
                <a:cs typeface="Calibri"/>
                <a:hlinkClick r:id="rId3"/>
              </a:rPr>
              <a:t>a</a:t>
            </a:r>
            <a:r>
              <a:rPr sz="2100" spc="-9" baseline="1950" dirty="0">
                <a:latin typeface="Calibri"/>
                <a:cs typeface="Calibri"/>
                <a:hlinkClick r:id="rId3"/>
              </a:rPr>
              <a:t>n</a:t>
            </a:r>
            <a:r>
              <a:rPr sz="2100" spc="29" baseline="1950" dirty="0">
                <a:latin typeface="Calibri"/>
                <a:cs typeface="Calibri"/>
                <a:hlinkClick r:id="rId3"/>
              </a:rPr>
              <a:t>-</a:t>
            </a:r>
            <a:r>
              <a:rPr sz="2100" spc="-9" baseline="1950" dirty="0">
                <a:latin typeface="Calibri"/>
                <a:cs typeface="Calibri"/>
                <a:hlinkClick r:id="rId3"/>
              </a:rPr>
              <a:t>p</a:t>
            </a:r>
            <a:r>
              <a:rPr sz="2100" baseline="1950" dirty="0">
                <a:latin typeface="Calibri"/>
                <a:cs typeface="Calibri"/>
                <a:hlinkClick r:id="rId3"/>
              </a:rPr>
              <a:t>e</a:t>
            </a:r>
            <a:r>
              <a:rPr sz="2100" spc="19" baseline="1950" dirty="0">
                <a:latin typeface="Calibri"/>
                <a:cs typeface="Calibri"/>
                <a:hlinkClick r:id="rId3"/>
              </a:rPr>
              <a:t>r</a:t>
            </a:r>
            <a:r>
              <a:rPr sz="2100" spc="-54" baseline="1950" dirty="0">
                <a:latin typeface="Calibri"/>
                <a:cs typeface="Calibri"/>
                <a:hlinkClick r:id="rId3"/>
              </a:rPr>
              <a:t>k</a:t>
            </a:r>
            <a:r>
              <a:rPr sz="2100" baseline="1950" dirty="0">
                <a:latin typeface="Calibri"/>
                <a:cs typeface="Calibri"/>
                <a:hlinkClick r:id="rId3"/>
              </a:rPr>
              <a:t>e</a:t>
            </a:r>
            <a:r>
              <a:rPr sz="2100" spc="19" baseline="1950" dirty="0">
                <a:latin typeface="Calibri"/>
                <a:cs typeface="Calibri"/>
                <a:hlinkClick r:id="rId3"/>
              </a:rPr>
              <a:t>m</a:t>
            </a:r>
            <a:r>
              <a:rPr sz="2100" spc="-9" baseline="1950" dirty="0">
                <a:latin typeface="Calibri"/>
                <a:cs typeface="Calibri"/>
                <a:hlinkClick r:id="rId3"/>
              </a:rPr>
              <a:t>b</a:t>
            </a:r>
            <a:r>
              <a:rPr sz="2100" spc="29" baseline="1950" dirty="0">
                <a:latin typeface="Calibri"/>
                <a:cs typeface="Calibri"/>
                <a:hlinkClick r:id="rId3"/>
              </a:rPr>
              <a:t>a</a:t>
            </a:r>
            <a:r>
              <a:rPr sz="2100" spc="-9" baseline="1950" dirty="0">
                <a:latin typeface="Calibri"/>
                <a:cs typeface="Calibri"/>
                <a:hlinkClick r:id="rId3"/>
              </a:rPr>
              <a:t>n</a:t>
            </a:r>
            <a:r>
              <a:rPr sz="2100" spc="-4" baseline="1950" dirty="0">
                <a:latin typeface="Calibri"/>
                <a:cs typeface="Calibri"/>
                <a:hlinkClick r:id="rId3"/>
              </a:rPr>
              <a:t>g</a:t>
            </a:r>
            <a:r>
              <a:rPr sz="2100" spc="4" baseline="1950" dirty="0">
                <a:latin typeface="Calibri"/>
                <a:cs typeface="Calibri"/>
                <a:hlinkClick r:id="rId3"/>
              </a:rPr>
              <a:t>a</a:t>
            </a:r>
            <a:r>
              <a:rPr sz="2100" spc="-4" baseline="1950" dirty="0">
                <a:latin typeface="Calibri"/>
                <a:cs typeface="Calibri"/>
                <a:hlinkClick r:id="rId3"/>
              </a:rPr>
              <a:t>n</a:t>
            </a:r>
            <a:r>
              <a:rPr sz="2100" spc="9" baseline="1950" dirty="0">
                <a:latin typeface="Calibri"/>
                <a:cs typeface="Calibri"/>
                <a:hlinkClick r:id="rId3"/>
              </a:rPr>
              <a:t>-</a:t>
            </a:r>
            <a:r>
              <a:rPr sz="2100" spc="-9" baseline="1950" dirty="0">
                <a:latin typeface="Calibri"/>
                <a:cs typeface="Calibri"/>
                <a:hlinkClick r:id="rId3"/>
              </a:rPr>
              <a:t>m</a:t>
            </a:r>
            <a:r>
              <a:rPr sz="2100" spc="29" baseline="1950" dirty="0">
                <a:latin typeface="Calibri"/>
                <a:cs typeface="Calibri"/>
                <a:hlinkClick r:id="rId3"/>
              </a:rPr>
              <a:t>a</a:t>
            </a:r>
            <a:r>
              <a:rPr sz="2100" spc="9" baseline="1950" dirty="0">
                <a:latin typeface="Calibri"/>
                <a:cs typeface="Calibri"/>
                <a:hlinkClick r:id="rId3"/>
              </a:rPr>
              <a:t>n</a:t>
            </a:r>
            <a:r>
              <a:rPr sz="2100" spc="-9" baseline="1950" dirty="0">
                <a:latin typeface="Calibri"/>
                <a:cs typeface="Calibri"/>
                <a:hlinkClick r:id="rId3"/>
              </a:rPr>
              <a:t>u</a:t>
            </a:r>
            <a:r>
              <a:rPr sz="2100" spc="4" baseline="1950" dirty="0">
                <a:latin typeface="Calibri"/>
                <a:cs typeface="Calibri"/>
                <a:hlinkClick r:id="rId3"/>
              </a:rPr>
              <a:t>s</a:t>
            </a:r>
            <a:r>
              <a:rPr sz="2100" spc="14" baseline="1950" dirty="0">
                <a:latin typeface="Calibri"/>
                <a:cs typeface="Calibri"/>
                <a:hlinkClick r:id="rId3"/>
              </a:rPr>
              <a:t>i</a:t>
            </a:r>
            <a:r>
              <a:rPr sz="2100" spc="4" baseline="1950" dirty="0">
                <a:latin typeface="Calibri"/>
                <a:cs typeface="Calibri"/>
                <a:hlinkClick r:id="rId3"/>
              </a:rPr>
              <a:t>a</a:t>
            </a:r>
            <a:r>
              <a:rPr sz="2100" spc="14" baseline="1950" dirty="0">
                <a:latin typeface="Calibri"/>
                <a:cs typeface="Calibri"/>
                <a:hlinkClick r:id="rId3"/>
              </a:rPr>
              <a:t>/</a:t>
            </a:r>
            <a:r>
              <a:rPr sz="2100" spc="-9" baseline="1950" dirty="0">
                <a:latin typeface="Calibri"/>
                <a:cs typeface="Calibri"/>
                <a:hlinkClick r:id="rId3"/>
              </a:rPr>
              <a:t>1</a:t>
            </a:r>
            <a:r>
              <a:rPr sz="2100" spc="14" baseline="1950" dirty="0">
                <a:latin typeface="Calibri"/>
                <a:cs typeface="Calibri"/>
                <a:hlinkClick r:id="rId3"/>
              </a:rPr>
              <a:t>31</a:t>
            </a:r>
            <a:r>
              <a:rPr sz="2100" spc="-9" baseline="1950" dirty="0">
                <a:latin typeface="Calibri"/>
                <a:cs typeface="Calibri"/>
                <a:hlinkClick r:id="rId3"/>
              </a:rPr>
              <a:t>4</a:t>
            </a:r>
            <a:r>
              <a:rPr sz="2100" baseline="1950" dirty="0">
                <a:latin typeface="Calibri"/>
                <a:cs typeface="Calibri"/>
                <a:hlinkClick r:id="rId3"/>
              </a:rPr>
              <a:t>9</a:t>
            </a:r>
            <a:endParaRPr sz="1400" dirty="0">
              <a:latin typeface="Calibri"/>
              <a:cs typeface="Calibri"/>
            </a:endParaRPr>
          </a:p>
        </p:txBody>
      </p:sp>
      <p:sp>
        <p:nvSpPr>
          <p:cNvPr id="6" name="Rectangle 5"/>
          <p:cNvSpPr/>
          <p:nvPr/>
        </p:nvSpPr>
        <p:spPr>
          <a:xfrm>
            <a:off x="2057400" y="925316"/>
            <a:ext cx="3603743"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Life of Cycle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hape 579">
            <a:extLst>
              <a:ext uri="{FF2B5EF4-FFF2-40B4-BE49-F238E27FC236}">
                <a16:creationId xmlns:a16="http://schemas.microsoft.com/office/drawing/2014/main" id="{8F473867-9D49-4C1D-A849-3B6184BE5025}"/>
              </a:ext>
            </a:extLst>
          </p:cNvPr>
          <p:cNvSpPr>
            <a:spLocks noGrp="1"/>
          </p:cNvSpPr>
          <p:nvPr>
            <p:ph type="title"/>
          </p:nvPr>
        </p:nvSpPr>
        <p:spPr>
          <a:xfrm>
            <a:off x="2136775" y="497032"/>
            <a:ext cx="8153400" cy="453736"/>
          </a:xfrm>
        </p:spPr>
        <p:txBody>
          <a:bodyPr vert="horz" lIns="65300" tIns="32650" rIns="65300" bIns="32650" rtlCol="0" anchor="ctr">
            <a:spAutoFit/>
          </a:bodyPr>
          <a:lstStyle/>
          <a:p>
            <a:pPr eaLnBrk="1" hangingPunct="1">
              <a:buSzPct val="25000"/>
            </a:pPr>
            <a:r>
              <a:rPr lang="id-ID" altLang="en-US" sz="2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Tingkat Staf </a:t>
            </a:r>
            <a:r>
              <a:rPr lang="id-ID" altLang="en-US" sz="1800" b="1">
                <a:solidFill>
                  <a:srgbClr val="3F3F3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(continue)</a:t>
            </a:r>
          </a:p>
        </p:txBody>
      </p:sp>
      <p:sp>
        <p:nvSpPr>
          <p:cNvPr id="52227" name="Date Placeholder 65">
            <a:extLst>
              <a:ext uri="{FF2B5EF4-FFF2-40B4-BE49-F238E27FC236}">
                <a16:creationId xmlns:a16="http://schemas.microsoft.com/office/drawing/2014/main" id="{DAEB12A0-8921-49F1-BE64-7B7AF60BBF2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2691836-B1FA-457E-9099-D92D53D4CC10}" type="datetime1">
              <a:rPr lang="en-US" altLang="en-US" sz="1400"/>
              <a:pPr/>
              <a:t>07/18/2021</a:t>
            </a:fld>
            <a:endParaRPr lang="en-US" altLang="en-US" sz="1400"/>
          </a:p>
        </p:txBody>
      </p:sp>
      <p:grpSp>
        <p:nvGrpSpPr>
          <p:cNvPr id="52228" name="Shape 581">
            <a:extLst>
              <a:ext uri="{FF2B5EF4-FFF2-40B4-BE49-F238E27FC236}">
                <a16:creationId xmlns:a16="http://schemas.microsoft.com/office/drawing/2014/main" id="{94E2ED45-71A3-4D58-88C0-036E435F6B69}"/>
              </a:ext>
            </a:extLst>
          </p:cNvPr>
          <p:cNvGrpSpPr>
            <a:grpSpLocks/>
          </p:cNvGrpSpPr>
          <p:nvPr/>
        </p:nvGrpSpPr>
        <p:grpSpPr bwMode="auto">
          <a:xfrm>
            <a:off x="2209800" y="3513201"/>
            <a:ext cx="8231188" cy="561851"/>
            <a:chOff x="432" y="782"/>
            <a:chExt cx="5184" cy="353"/>
          </a:xfrm>
        </p:grpSpPr>
        <p:sp>
          <p:nvSpPr>
            <p:cNvPr id="52284" name="Shape 582">
              <a:extLst>
                <a:ext uri="{FF2B5EF4-FFF2-40B4-BE49-F238E27FC236}">
                  <a16:creationId xmlns:a16="http://schemas.microsoft.com/office/drawing/2014/main" id="{853F66E2-855B-4D8A-A8D6-8137F89A60D7}"/>
                </a:ext>
              </a:extLst>
            </p:cNvPr>
            <p:cNvSpPr>
              <a:spLocks noChangeArrowheads="1"/>
            </p:cNvSpPr>
            <p:nvPr/>
          </p:nvSpPr>
          <p:spPr bwMode="auto">
            <a:xfrm>
              <a:off x="392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 Analyst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2285" name="Shape 583">
              <a:extLst>
                <a:ext uri="{FF2B5EF4-FFF2-40B4-BE49-F238E27FC236}">
                  <a16:creationId xmlns:a16="http://schemas.microsoft.com/office/drawing/2014/main" id="{1D1E480A-CDDF-4ECF-B318-74A35783F5AD}"/>
                </a:ext>
              </a:extLst>
            </p:cNvPr>
            <p:cNvSpPr>
              <a:spLocks noChangeArrowheads="1"/>
            </p:cNvSpPr>
            <p:nvPr/>
          </p:nvSpPr>
          <p:spPr bwMode="auto">
            <a:xfrm>
              <a:off x="4800"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p:txBody>
        </p:sp>
        <p:sp>
          <p:nvSpPr>
            <p:cNvPr id="52286" name="Shape 584">
              <a:extLst>
                <a:ext uri="{FF2B5EF4-FFF2-40B4-BE49-F238E27FC236}">
                  <a16:creationId xmlns:a16="http://schemas.microsoft.com/office/drawing/2014/main" id="{FA42463A-A322-4243-906D-34842A8D93FB}"/>
                </a:ext>
              </a:extLst>
            </p:cNvPr>
            <p:cNvSpPr>
              <a:spLocks noChangeArrowheads="1"/>
            </p:cNvSpPr>
            <p:nvPr/>
          </p:nvSpPr>
          <p:spPr bwMode="auto">
            <a:xfrm>
              <a:off x="2179"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Software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Engineer</a:t>
              </a:r>
            </a:p>
          </p:txBody>
        </p:sp>
        <p:sp>
          <p:nvSpPr>
            <p:cNvPr id="52287" name="Shape 585">
              <a:extLst>
                <a:ext uri="{FF2B5EF4-FFF2-40B4-BE49-F238E27FC236}">
                  <a16:creationId xmlns:a16="http://schemas.microsoft.com/office/drawing/2014/main" id="{2DAC14CA-289F-4C02-AF9E-D076F60F2823}"/>
                </a:ext>
              </a:extLst>
            </p:cNvPr>
            <p:cNvSpPr>
              <a:spLocks noChangeArrowheads="1"/>
            </p:cNvSpPr>
            <p:nvPr/>
          </p:nvSpPr>
          <p:spPr bwMode="auto">
            <a:xfrm>
              <a:off x="3052"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 Analyst</a:t>
              </a:r>
            </a:p>
          </p:txBody>
        </p:sp>
        <p:sp>
          <p:nvSpPr>
            <p:cNvPr id="52288" name="Shape 586">
              <a:extLst>
                <a:ext uri="{FF2B5EF4-FFF2-40B4-BE49-F238E27FC236}">
                  <a16:creationId xmlns:a16="http://schemas.microsoft.com/office/drawing/2014/main" id="{38E248EA-F91E-4A7D-9CA9-1B320CD1B3AB}"/>
                </a:ext>
              </a:extLst>
            </p:cNvPr>
            <p:cNvSpPr>
              <a:spLocks noChangeArrowheads="1"/>
            </p:cNvSpPr>
            <p:nvPr/>
          </p:nvSpPr>
          <p:spPr bwMode="auto">
            <a:xfrm>
              <a:off x="432"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2289" name="Shape 587">
              <a:extLst>
                <a:ext uri="{FF2B5EF4-FFF2-40B4-BE49-F238E27FC236}">
                  <a16:creationId xmlns:a16="http://schemas.microsoft.com/office/drawing/2014/main" id="{9F20C12C-A4FD-4ADD-BD6F-9971C5BEDA09}"/>
                </a:ext>
              </a:extLst>
            </p:cNvPr>
            <p:cNvSpPr>
              <a:spLocks noChangeArrowheads="1"/>
            </p:cNvSpPr>
            <p:nvPr/>
          </p:nvSpPr>
          <p:spPr bwMode="auto">
            <a:xfrm>
              <a:off x="1305"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Quality</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Measurement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grpSp>
      <p:grpSp>
        <p:nvGrpSpPr>
          <p:cNvPr id="52229" name="Shape 588">
            <a:extLst>
              <a:ext uri="{FF2B5EF4-FFF2-40B4-BE49-F238E27FC236}">
                <a16:creationId xmlns:a16="http://schemas.microsoft.com/office/drawing/2014/main" id="{BDD6566E-888F-4275-8876-9804BAF188D4}"/>
              </a:ext>
            </a:extLst>
          </p:cNvPr>
          <p:cNvGrpSpPr>
            <a:grpSpLocks/>
          </p:cNvGrpSpPr>
          <p:nvPr/>
        </p:nvGrpSpPr>
        <p:grpSpPr bwMode="auto">
          <a:xfrm>
            <a:off x="2209800" y="4243452"/>
            <a:ext cx="8231188" cy="561851"/>
            <a:chOff x="432" y="1262"/>
            <a:chExt cx="5184" cy="353"/>
          </a:xfrm>
        </p:grpSpPr>
        <p:sp>
          <p:nvSpPr>
            <p:cNvPr id="52278" name="Shape 589">
              <a:extLst>
                <a:ext uri="{FF2B5EF4-FFF2-40B4-BE49-F238E27FC236}">
                  <a16:creationId xmlns:a16="http://schemas.microsoft.com/office/drawing/2014/main" id="{18340075-BF7B-4879-80C1-008FBFDF41F8}"/>
                </a:ext>
              </a:extLst>
            </p:cNvPr>
            <p:cNvSpPr>
              <a:spLocks noChangeArrowheads="1"/>
            </p:cNvSpPr>
            <p:nvPr/>
          </p:nvSpPr>
          <p:spPr bwMode="auto">
            <a:xfrm>
              <a:off x="3925"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Technical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Services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2279" name="Shape 590">
              <a:extLst>
                <a:ext uri="{FF2B5EF4-FFF2-40B4-BE49-F238E27FC236}">
                  <a16:creationId xmlns:a16="http://schemas.microsoft.com/office/drawing/2014/main" id="{0EF89E1E-8E86-4C8B-866E-27BD0D6B257A}"/>
                </a:ext>
              </a:extLst>
            </p:cNvPr>
            <p:cNvSpPr>
              <a:spLocks noChangeArrowheads="1"/>
            </p:cNvSpPr>
            <p:nvPr/>
          </p:nvSpPr>
          <p:spPr bwMode="auto">
            <a:xfrm>
              <a:off x="4800"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Technical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2280" name="Shape 591">
              <a:extLst>
                <a:ext uri="{FF2B5EF4-FFF2-40B4-BE49-F238E27FC236}">
                  <a16:creationId xmlns:a16="http://schemas.microsoft.com/office/drawing/2014/main" id="{4790F793-4F4F-4B3D-A088-A8E09A41FB4D}"/>
                </a:ext>
              </a:extLst>
            </p:cNvPr>
            <p:cNvSpPr>
              <a:spLocks noChangeArrowheads="1"/>
            </p:cNvSpPr>
            <p:nvPr/>
          </p:nvSpPr>
          <p:spPr bwMode="auto">
            <a:xfrm>
              <a:off x="2179"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 Support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2281" name="Shape 592">
              <a:extLst>
                <a:ext uri="{FF2B5EF4-FFF2-40B4-BE49-F238E27FC236}">
                  <a16:creationId xmlns:a16="http://schemas.microsoft.com/office/drawing/2014/main" id="{72F51C3C-FE25-46ED-BCBF-AC62D50447A5}"/>
                </a:ext>
              </a:extLst>
            </p:cNvPr>
            <p:cNvSpPr>
              <a:spLocks noChangeArrowheads="1"/>
            </p:cNvSpPr>
            <p:nvPr/>
          </p:nvSpPr>
          <p:spPr bwMode="auto">
            <a:xfrm>
              <a:off x="3052"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Tape Librarian</a:t>
              </a:r>
            </a:p>
          </p:txBody>
        </p:sp>
        <p:sp>
          <p:nvSpPr>
            <p:cNvPr id="52282" name="Shape 593">
              <a:extLst>
                <a:ext uri="{FF2B5EF4-FFF2-40B4-BE49-F238E27FC236}">
                  <a16:creationId xmlns:a16="http://schemas.microsoft.com/office/drawing/2014/main" id="{FF0DC1FE-5506-4942-9E03-9CCA7E631839}"/>
                </a:ext>
              </a:extLst>
            </p:cNvPr>
            <p:cNvSpPr>
              <a:spLocks noChangeArrowheads="1"/>
            </p:cNvSpPr>
            <p:nvPr/>
          </p:nvSpPr>
          <p:spPr bwMode="auto">
            <a:xfrm>
              <a:off x="432"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2283" name="Shape 594">
              <a:extLst>
                <a:ext uri="{FF2B5EF4-FFF2-40B4-BE49-F238E27FC236}">
                  <a16:creationId xmlns:a16="http://schemas.microsoft.com/office/drawing/2014/main" id="{67A0C63E-7F5C-4D49-81FD-98070B0F277A}"/>
                </a:ext>
              </a:extLst>
            </p:cNvPr>
            <p:cNvSpPr>
              <a:spLocks noChangeArrowheads="1"/>
            </p:cNvSpPr>
            <p:nvPr/>
          </p:nvSpPr>
          <p:spPr bwMode="auto">
            <a:xfrm>
              <a:off x="130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Systems Support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grpSp>
      <p:grpSp>
        <p:nvGrpSpPr>
          <p:cNvPr id="52230" name="Shape 595">
            <a:extLst>
              <a:ext uri="{FF2B5EF4-FFF2-40B4-BE49-F238E27FC236}">
                <a16:creationId xmlns:a16="http://schemas.microsoft.com/office/drawing/2014/main" id="{473968A1-CD16-4048-B3E3-0181D21D5970}"/>
              </a:ext>
            </a:extLst>
          </p:cNvPr>
          <p:cNvGrpSpPr>
            <a:grpSpLocks/>
          </p:cNvGrpSpPr>
          <p:nvPr/>
        </p:nvGrpSpPr>
        <p:grpSpPr bwMode="auto">
          <a:xfrm>
            <a:off x="2209800" y="4972114"/>
            <a:ext cx="8231188" cy="561851"/>
            <a:chOff x="432" y="782"/>
            <a:chExt cx="5184" cy="353"/>
          </a:xfrm>
        </p:grpSpPr>
        <p:sp>
          <p:nvSpPr>
            <p:cNvPr id="52272" name="Shape 596">
              <a:extLst>
                <a:ext uri="{FF2B5EF4-FFF2-40B4-BE49-F238E27FC236}">
                  <a16:creationId xmlns:a16="http://schemas.microsoft.com/office/drawing/2014/main" id="{A8350B11-F68B-4E25-B4AB-2C1A9B3937D1}"/>
                </a:ext>
              </a:extLst>
            </p:cNvPr>
            <p:cNvSpPr>
              <a:spLocks noChangeArrowheads="1"/>
            </p:cNvSpPr>
            <p:nvPr/>
          </p:nvSpPr>
          <p:spPr bwMode="auto">
            <a:xfrm>
              <a:off x="3925"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Voice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2273" name="Shape 597">
              <a:extLst>
                <a:ext uri="{FF2B5EF4-FFF2-40B4-BE49-F238E27FC236}">
                  <a16:creationId xmlns:a16="http://schemas.microsoft.com/office/drawing/2014/main" id="{D41F90CF-9B45-4636-B805-63CCB649AB00}"/>
                </a:ext>
              </a:extLst>
            </p:cNvPr>
            <p:cNvSpPr>
              <a:spLocks noChangeArrowheads="1"/>
            </p:cNvSpPr>
            <p:nvPr/>
          </p:nvSpPr>
          <p:spPr bwMode="auto">
            <a:xfrm>
              <a:off x="4800"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Voice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2274" name="Shape 598">
              <a:extLst>
                <a:ext uri="{FF2B5EF4-FFF2-40B4-BE49-F238E27FC236}">
                  <a16:creationId xmlns:a16="http://schemas.microsoft.com/office/drawing/2014/main" id="{11796208-7E0F-4821-953C-09549865BA9C}"/>
                </a:ext>
              </a:extLst>
            </p:cNvPr>
            <p:cNvSpPr>
              <a:spLocks noChangeArrowheads="1"/>
            </p:cNvSpPr>
            <p:nvPr/>
          </p:nvSpPr>
          <p:spPr bwMode="auto">
            <a:xfrm>
              <a:off x="2179"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Linux</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p:txBody>
        </p:sp>
        <p:sp>
          <p:nvSpPr>
            <p:cNvPr id="52275" name="Shape 599">
              <a:extLst>
                <a:ext uri="{FF2B5EF4-FFF2-40B4-BE49-F238E27FC236}">
                  <a16:creationId xmlns:a16="http://schemas.microsoft.com/office/drawing/2014/main" id="{5D7839C6-30C7-41B0-969D-D750F64977D9}"/>
                </a:ext>
              </a:extLst>
            </p:cNvPr>
            <p:cNvSpPr>
              <a:spLocks noChangeArrowheads="1"/>
            </p:cNvSpPr>
            <p:nvPr/>
          </p:nvSpPr>
          <p:spPr bwMode="auto">
            <a:xfrm>
              <a:off x="3052"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Linux</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2276" name="Shape 600">
              <a:extLst>
                <a:ext uri="{FF2B5EF4-FFF2-40B4-BE49-F238E27FC236}">
                  <a16:creationId xmlns:a16="http://schemas.microsoft.com/office/drawing/2014/main" id="{B25FD72F-4D2F-4BB6-8DBB-A44CFA06BAB2}"/>
                </a:ext>
              </a:extLst>
            </p:cNvPr>
            <p:cNvSpPr>
              <a:spLocks noChangeArrowheads="1"/>
            </p:cNvSpPr>
            <p:nvPr/>
          </p:nvSpPr>
          <p:spPr bwMode="auto">
            <a:xfrm>
              <a:off x="432" y="78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Technical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Senior</a:t>
              </a:r>
            </a:p>
          </p:txBody>
        </p:sp>
        <p:sp>
          <p:nvSpPr>
            <p:cNvPr id="52277" name="Shape 601">
              <a:extLst>
                <a:ext uri="{FF2B5EF4-FFF2-40B4-BE49-F238E27FC236}">
                  <a16:creationId xmlns:a16="http://schemas.microsoft.com/office/drawing/2014/main" id="{9483CB51-9590-49C0-9E3B-62D966B915F7}"/>
                </a:ext>
              </a:extLst>
            </p:cNvPr>
            <p:cNvSpPr>
              <a:spLocks noChangeArrowheads="1"/>
            </p:cNvSpPr>
            <p:nvPr/>
          </p:nvSpPr>
          <p:spPr bwMode="auto">
            <a:xfrm>
              <a:off x="130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Telecom.</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Technician</a:t>
              </a:r>
            </a:p>
          </p:txBody>
        </p:sp>
      </p:grpSp>
      <p:grpSp>
        <p:nvGrpSpPr>
          <p:cNvPr id="52231" name="Shape 602">
            <a:extLst>
              <a:ext uri="{FF2B5EF4-FFF2-40B4-BE49-F238E27FC236}">
                <a16:creationId xmlns:a16="http://schemas.microsoft.com/office/drawing/2014/main" id="{D5D2BA81-2A6C-4890-9928-DC0342D5DBFA}"/>
              </a:ext>
            </a:extLst>
          </p:cNvPr>
          <p:cNvGrpSpPr>
            <a:grpSpLocks/>
          </p:cNvGrpSpPr>
          <p:nvPr/>
        </p:nvGrpSpPr>
        <p:grpSpPr bwMode="auto">
          <a:xfrm>
            <a:off x="2209800" y="5702365"/>
            <a:ext cx="8231188" cy="561851"/>
            <a:chOff x="432" y="1262"/>
            <a:chExt cx="5184" cy="353"/>
          </a:xfrm>
        </p:grpSpPr>
        <p:sp>
          <p:nvSpPr>
            <p:cNvPr id="52266" name="Shape 603">
              <a:extLst>
                <a:ext uri="{FF2B5EF4-FFF2-40B4-BE49-F238E27FC236}">
                  <a16:creationId xmlns:a16="http://schemas.microsoft.com/office/drawing/2014/main" id="{572596DE-2FDF-4334-81C3-463339C13937}"/>
                </a:ext>
              </a:extLst>
            </p:cNvPr>
            <p:cNvSpPr>
              <a:spLocks noChangeArrowheads="1"/>
            </p:cNvSpPr>
            <p:nvPr/>
          </p:nvSpPr>
          <p:spPr bwMode="auto">
            <a:xfrm>
              <a:off x="392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Word Processing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Operator</a:t>
              </a:r>
            </a:p>
          </p:txBody>
        </p:sp>
        <p:sp>
          <p:nvSpPr>
            <p:cNvPr id="52267" name="Shape 604">
              <a:extLst>
                <a:ext uri="{FF2B5EF4-FFF2-40B4-BE49-F238E27FC236}">
                  <a16:creationId xmlns:a16="http://schemas.microsoft.com/office/drawing/2014/main" id="{7E885469-2A52-4522-BACF-520A0611FE09}"/>
                </a:ext>
              </a:extLst>
            </p:cNvPr>
            <p:cNvSpPr>
              <a:spLocks noChangeArrowheads="1"/>
            </p:cNvSpPr>
            <p:nvPr/>
          </p:nvSpPr>
          <p:spPr bwMode="auto">
            <a:xfrm>
              <a:off x="4800"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Word Processing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Lead Operator </a:t>
              </a:r>
            </a:p>
          </p:txBody>
        </p:sp>
        <p:sp>
          <p:nvSpPr>
            <p:cNvPr id="52268" name="Shape 605">
              <a:extLst>
                <a:ext uri="{FF2B5EF4-FFF2-40B4-BE49-F238E27FC236}">
                  <a16:creationId xmlns:a16="http://schemas.microsoft.com/office/drawing/2014/main" id="{6F14A46D-14C3-46FB-BD9A-6A305D2156F6}"/>
                </a:ext>
              </a:extLst>
            </p:cNvPr>
            <p:cNvSpPr>
              <a:spLocks noChangeArrowheads="1"/>
            </p:cNvSpPr>
            <p:nvPr/>
          </p:nvSpPr>
          <p:spPr bwMode="auto">
            <a:xfrm>
              <a:off x="2179"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Web Site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Designer</a:t>
              </a:r>
            </a:p>
          </p:txBody>
        </p:sp>
        <p:sp>
          <p:nvSpPr>
            <p:cNvPr id="52269" name="Shape 606">
              <a:extLst>
                <a:ext uri="{FF2B5EF4-FFF2-40B4-BE49-F238E27FC236}">
                  <a16:creationId xmlns:a16="http://schemas.microsoft.com/office/drawing/2014/main" id="{D1DAB662-0B6C-4A6A-AAF7-24FD91A7A270}"/>
                </a:ext>
              </a:extLst>
            </p:cNvPr>
            <p:cNvSpPr>
              <a:spLocks noChangeArrowheads="1"/>
            </p:cNvSpPr>
            <p:nvPr/>
          </p:nvSpPr>
          <p:spPr bwMode="auto">
            <a:xfrm>
              <a:off x="3052"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Wireless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2270" name="Shape 607">
              <a:extLst>
                <a:ext uri="{FF2B5EF4-FFF2-40B4-BE49-F238E27FC236}">
                  <a16:creationId xmlns:a16="http://schemas.microsoft.com/office/drawing/2014/main" id="{652DED7F-68F3-46BB-9DC6-701F6A0F001D}"/>
                </a:ext>
              </a:extLst>
            </p:cNvPr>
            <p:cNvSpPr>
              <a:spLocks noChangeArrowheads="1"/>
            </p:cNvSpPr>
            <p:nvPr/>
          </p:nvSpPr>
          <p:spPr bwMode="auto">
            <a:xfrm>
              <a:off x="432"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Voice Wireless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Communications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2271" name="Shape 608">
              <a:extLst>
                <a:ext uri="{FF2B5EF4-FFF2-40B4-BE49-F238E27FC236}">
                  <a16:creationId xmlns:a16="http://schemas.microsoft.com/office/drawing/2014/main" id="{0977113F-0CD3-4E55-8B82-E0FE1CD0B836}"/>
                </a:ext>
              </a:extLst>
            </p:cNvPr>
            <p:cNvSpPr>
              <a:spLocks noChangeArrowheads="1"/>
            </p:cNvSpPr>
            <p:nvPr/>
          </p:nvSpPr>
          <p:spPr bwMode="auto">
            <a:xfrm>
              <a:off x="1305"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Web Analyst</a:t>
              </a:r>
            </a:p>
          </p:txBody>
        </p:sp>
      </p:grpSp>
      <p:grpSp>
        <p:nvGrpSpPr>
          <p:cNvPr id="52232" name="Shape 609">
            <a:extLst>
              <a:ext uri="{FF2B5EF4-FFF2-40B4-BE49-F238E27FC236}">
                <a16:creationId xmlns:a16="http://schemas.microsoft.com/office/drawing/2014/main" id="{18B12736-9842-469E-8707-7A7F6C8971D9}"/>
              </a:ext>
            </a:extLst>
          </p:cNvPr>
          <p:cNvGrpSpPr>
            <a:grpSpLocks/>
          </p:cNvGrpSpPr>
          <p:nvPr/>
        </p:nvGrpSpPr>
        <p:grpSpPr bwMode="auto">
          <a:xfrm>
            <a:off x="2209800" y="1249228"/>
            <a:ext cx="8231188" cy="714649"/>
            <a:chOff x="432" y="1214"/>
            <a:chExt cx="5184" cy="449"/>
          </a:xfrm>
        </p:grpSpPr>
        <p:sp>
          <p:nvSpPr>
            <p:cNvPr id="52260" name="Shape 610">
              <a:extLst>
                <a:ext uri="{FF2B5EF4-FFF2-40B4-BE49-F238E27FC236}">
                  <a16:creationId xmlns:a16="http://schemas.microsoft.com/office/drawing/2014/main" id="{9D2365E2-0E34-4B85-8A99-0EB7839ABA68}"/>
                </a:ext>
              </a:extLst>
            </p:cNvPr>
            <p:cNvSpPr>
              <a:spLocks noChangeArrowheads="1"/>
            </p:cNvSpPr>
            <p:nvPr/>
          </p:nvSpPr>
          <p:spPr bwMode="auto">
            <a:xfrm>
              <a:off x="3925"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Personal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Computer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2261" name="Shape 611">
              <a:extLst>
                <a:ext uri="{FF2B5EF4-FFF2-40B4-BE49-F238E27FC236}">
                  <a16:creationId xmlns:a16="http://schemas.microsoft.com/office/drawing/2014/main" id="{BE341F7C-45D7-4938-81CD-8B2F33E7317C}"/>
                </a:ext>
              </a:extLst>
            </p:cNvPr>
            <p:cNvSpPr>
              <a:spLocks noChangeArrowheads="1"/>
            </p:cNvSpPr>
            <p:nvPr/>
          </p:nvSpPr>
          <p:spPr bwMode="auto">
            <a:xfrm>
              <a:off x="4800"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Planning Integrt.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and 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Administrator</a:t>
              </a:r>
            </a:p>
          </p:txBody>
        </p:sp>
        <p:sp>
          <p:nvSpPr>
            <p:cNvPr id="52262" name="Shape 612">
              <a:extLst>
                <a:ext uri="{FF2B5EF4-FFF2-40B4-BE49-F238E27FC236}">
                  <a16:creationId xmlns:a16="http://schemas.microsoft.com/office/drawing/2014/main" id="{E50A78EB-61A5-4382-8BF3-C48A6EC6CEA7}"/>
                </a:ext>
              </a:extLst>
            </p:cNvPr>
            <p:cNvSpPr>
              <a:spLocks noChangeArrowheads="1"/>
            </p:cNvSpPr>
            <p:nvPr/>
          </p:nvSpPr>
          <p:spPr bwMode="auto">
            <a:xfrm>
              <a:off x="2179"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 Senior</a:t>
              </a:r>
            </a:p>
          </p:txBody>
        </p:sp>
        <p:sp>
          <p:nvSpPr>
            <p:cNvPr id="52263" name="Shape 613">
              <a:extLst>
                <a:ext uri="{FF2B5EF4-FFF2-40B4-BE49-F238E27FC236}">
                  <a16:creationId xmlns:a16="http://schemas.microsoft.com/office/drawing/2014/main" id="{4FC3288D-B11E-463C-9F3A-E3DC35304692}"/>
                </a:ext>
              </a:extLst>
            </p:cNvPr>
            <p:cNvSpPr>
              <a:spLocks noChangeArrowheads="1"/>
            </p:cNvSpPr>
            <p:nvPr/>
          </p:nvSpPr>
          <p:spPr bwMode="auto">
            <a:xfrm>
              <a:off x="3052"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Training</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2264" name="Shape 614">
              <a:extLst>
                <a:ext uri="{FF2B5EF4-FFF2-40B4-BE49-F238E27FC236}">
                  <a16:creationId xmlns:a16="http://schemas.microsoft.com/office/drawing/2014/main" id="{2C078A4B-8246-475E-BE13-83EB241DD319}"/>
                </a:ext>
              </a:extLst>
            </p:cNvPr>
            <p:cNvSpPr>
              <a:spLocks noChangeArrowheads="1"/>
            </p:cNvSpPr>
            <p:nvPr/>
          </p:nvSpPr>
          <p:spPr bwMode="auto">
            <a:xfrm>
              <a:off x="432" y="1214"/>
              <a:ext cx="816" cy="449"/>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On-Line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Transaction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Processing Analst.</a:t>
              </a:r>
            </a:p>
          </p:txBody>
        </p:sp>
        <p:sp>
          <p:nvSpPr>
            <p:cNvPr id="52265" name="Shape 615">
              <a:extLst>
                <a:ext uri="{FF2B5EF4-FFF2-40B4-BE49-F238E27FC236}">
                  <a16:creationId xmlns:a16="http://schemas.microsoft.com/office/drawing/2014/main" id="{A9DA14B5-2DEA-410E-8F75-6732E9AE3499}"/>
                </a:ext>
              </a:extLst>
            </p:cNvPr>
            <p:cNvSpPr>
              <a:spLocks noChangeArrowheads="1"/>
            </p:cNvSpPr>
            <p:nvPr/>
          </p:nvSpPr>
          <p:spPr bwMode="auto">
            <a:xfrm>
              <a:off x="130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Operations</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grpSp>
      <p:grpSp>
        <p:nvGrpSpPr>
          <p:cNvPr id="52233" name="Shape 616">
            <a:extLst>
              <a:ext uri="{FF2B5EF4-FFF2-40B4-BE49-F238E27FC236}">
                <a16:creationId xmlns:a16="http://schemas.microsoft.com/office/drawing/2014/main" id="{09F9B862-914D-4D92-8F39-68F22038F1E3}"/>
              </a:ext>
            </a:extLst>
          </p:cNvPr>
          <p:cNvGrpSpPr>
            <a:grpSpLocks/>
          </p:cNvGrpSpPr>
          <p:nvPr/>
        </p:nvGrpSpPr>
        <p:grpSpPr bwMode="auto">
          <a:xfrm>
            <a:off x="2209800" y="2130688"/>
            <a:ext cx="8231188" cy="409053"/>
            <a:chOff x="432" y="830"/>
            <a:chExt cx="5184" cy="257"/>
          </a:xfrm>
        </p:grpSpPr>
        <p:sp>
          <p:nvSpPr>
            <p:cNvPr id="52254" name="Shape 617">
              <a:extLst>
                <a:ext uri="{FF2B5EF4-FFF2-40B4-BE49-F238E27FC236}">
                  <a16:creationId xmlns:a16="http://schemas.microsoft.com/office/drawing/2014/main" id="{467F9707-D266-4E0C-B581-3AEDAD5120AB}"/>
                </a:ext>
              </a:extLst>
            </p:cNvPr>
            <p:cNvSpPr>
              <a:spLocks noChangeArrowheads="1"/>
            </p:cNvSpPr>
            <p:nvPr/>
          </p:nvSpPr>
          <p:spPr bwMode="auto">
            <a:xfrm>
              <a:off x="392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Procurement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Assistant</a:t>
              </a:r>
            </a:p>
          </p:txBody>
        </p:sp>
        <p:sp>
          <p:nvSpPr>
            <p:cNvPr id="52255" name="Shape 618">
              <a:extLst>
                <a:ext uri="{FF2B5EF4-FFF2-40B4-BE49-F238E27FC236}">
                  <a16:creationId xmlns:a16="http://schemas.microsoft.com/office/drawing/2014/main" id="{94025B4D-099D-44ED-96DB-D34710FC47F3}"/>
                </a:ext>
              </a:extLst>
            </p:cNvPr>
            <p:cNvSpPr>
              <a:spLocks noChangeArrowheads="1"/>
            </p:cNvSpPr>
            <p:nvPr/>
          </p:nvSpPr>
          <p:spPr bwMode="auto">
            <a:xfrm>
              <a:off x="4800"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Procurement</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2256" name="Shape 619">
              <a:extLst>
                <a:ext uri="{FF2B5EF4-FFF2-40B4-BE49-F238E27FC236}">
                  <a16:creationId xmlns:a16="http://schemas.microsoft.com/office/drawing/2014/main" id="{DA73D143-4443-43C7-9510-673D09A745A4}"/>
                </a:ext>
              </a:extLst>
            </p:cNvPr>
            <p:cNvSpPr>
              <a:spLocks noChangeArrowheads="1"/>
            </p:cNvSpPr>
            <p:nvPr/>
          </p:nvSpPr>
          <p:spPr bwMode="auto">
            <a:xfrm>
              <a:off x="2179"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POS Senior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sp>
          <p:nvSpPr>
            <p:cNvPr id="52257" name="Shape 620">
              <a:extLst>
                <a:ext uri="{FF2B5EF4-FFF2-40B4-BE49-F238E27FC236}">
                  <a16:creationId xmlns:a16="http://schemas.microsoft.com/office/drawing/2014/main" id="{14DB6C90-348B-4CEF-B651-0FA7748359CA}"/>
                </a:ext>
              </a:extLst>
            </p:cNvPr>
            <p:cNvSpPr>
              <a:spLocks noChangeArrowheads="1"/>
            </p:cNvSpPr>
            <p:nvPr/>
          </p:nvSpPr>
          <p:spPr bwMode="auto">
            <a:xfrm>
              <a:off x="3052"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Print Operator</a:t>
              </a:r>
            </a:p>
          </p:txBody>
        </p:sp>
        <p:sp>
          <p:nvSpPr>
            <p:cNvPr id="52258" name="Shape 621">
              <a:extLst>
                <a:ext uri="{FF2B5EF4-FFF2-40B4-BE49-F238E27FC236}">
                  <a16:creationId xmlns:a16="http://schemas.microsoft.com/office/drawing/2014/main" id="{269FC03A-557B-45B6-BFDB-AD4F838229E5}"/>
                </a:ext>
              </a:extLst>
            </p:cNvPr>
            <p:cNvSpPr>
              <a:spLocks noChangeArrowheads="1"/>
            </p:cNvSpPr>
            <p:nvPr/>
          </p:nvSpPr>
          <p:spPr bwMode="auto">
            <a:xfrm>
              <a:off x="432" y="87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POS Coordinator</a:t>
              </a:r>
            </a:p>
          </p:txBody>
        </p:sp>
        <p:sp>
          <p:nvSpPr>
            <p:cNvPr id="52259" name="Shape 622">
              <a:extLst>
                <a:ext uri="{FF2B5EF4-FFF2-40B4-BE49-F238E27FC236}">
                  <a16:creationId xmlns:a16="http://schemas.microsoft.com/office/drawing/2014/main" id="{BC495353-89FE-43E1-80C7-79E46FA448B6}"/>
                </a:ext>
              </a:extLst>
            </p:cNvPr>
            <p:cNvSpPr>
              <a:spLocks noChangeArrowheads="1"/>
            </p:cNvSpPr>
            <p:nvPr/>
          </p:nvSpPr>
          <p:spPr bwMode="auto">
            <a:xfrm>
              <a:off x="1305" y="83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POS Hardware</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Coordinator</a:t>
              </a:r>
            </a:p>
          </p:txBody>
        </p:sp>
      </p:grpSp>
      <p:grpSp>
        <p:nvGrpSpPr>
          <p:cNvPr id="52234" name="Shape 623">
            <a:extLst>
              <a:ext uri="{FF2B5EF4-FFF2-40B4-BE49-F238E27FC236}">
                <a16:creationId xmlns:a16="http://schemas.microsoft.com/office/drawing/2014/main" id="{1F10F16B-FBEA-4FB9-9914-117360FB0647}"/>
              </a:ext>
            </a:extLst>
          </p:cNvPr>
          <p:cNvGrpSpPr>
            <a:grpSpLocks/>
          </p:cNvGrpSpPr>
          <p:nvPr/>
        </p:nvGrpSpPr>
        <p:grpSpPr bwMode="auto">
          <a:xfrm>
            <a:off x="2209800" y="2784540"/>
            <a:ext cx="8231188" cy="561851"/>
            <a:chOff x="432" y="1262"/>
            <a:chExt cx="5184" cy="353"/>
          </a:xfrm>
        </p:grpSpPr>
        <p:sp>
          <p:nvSpPr>
            <p:cNvPr id="52248" name="Shape 624">
              <a:extLst>
                <a:ext uri="{FF2B5EF4-FFF2-40B4-BE49-F238E27FC236}">
                  <a16:creationId xmlns:a16="http://schemas.microsoft.com/office/drawing/2014/main" id="{887DD0FD-8B70-452E-84A9-BB2147CA5D68}"/>
                </a:ext>
              </a:extLst>
            </p:cNvPr>
            <p:cNvSpPr>
              <a:spLocks noChangeArrowheads="1"/>
            </p:cNvSpPr>
            <p:nvPr/>
          </p:nvSpPr>
          <p:spPr bwMode="auto">
            <a:xfrm>
              <a:off x="3925"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Assistant</a:t>
              </a:r>
            </a:p>
          </p:txBody>
        </p:sp>
        <p:sp>
          <p:nvSpPr>
            <p:cNvPr id="52249" name="Shape 625">
              <a:extLst>
                <a:ext uri="{FF2B5EF4-FFF2-40B4-BE49-F238E27FC236}">
                  <a16:creationId xmlns:a16="http://schemas.microsoft.com/office/drawing/2014/main" id="{A05E4AB1-75D2-4261-8A3A-AFCA021845D4}"/>
                </a:ext>
              </a:extLst>
            </p:cNvPr>
            <p:cNvSpPr>
              <a:spLocks noChangeArrowheads="1"/>
            </p:cNvSpPr>
            <p:nvPr/>
          </p:nvSpPr>
          <p:spPr bwMode="auto">
            <a:xfrm>
              <a:off x="4800" y="1358"/>
              <a:ext cx="816" cy="16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p:txBody>
        </p:sp>
        <p:sp>
          <p:nvSpPr>
            <p:cNvPr id="52250" name="Shape 626">
              <a:extLst>
                <a:ext uri="{FF2B5EF4-FFF2-40B4-BE49-F238E27FC236}">
                  <a16:creationId xmlns:a16="http://schemas.microsoft.com/office/drawing/2014/main" id="{FAF3F9C3-1D81-462D-B36B-CAE0187C3C48}"/>
                </a:ext>
              </a:extLst>
            </p:cNvPr>
            <p:cNvSpPr>
              <a:spLocks noChangeArrowheads="1"/>
            </p:cNvSpPr>
            <p:nvPr/>
          </p:nvSpPr>
          <p:spPr bwMode="auto">
            <a:xfrm>
              <a:off x="2179"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Production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Specialist</a:t>
              </a:r>
            </a:p>
          </p:txBody>
        </p:sp>
        <p:sp>
          <p:nvSpPr>
            <p:cNvPr id="52251" name="Shape 627">
              <a:extLst>
                <a:ext uri="{FF2B5EF4-FFF2-40B4-BE49-F238E27FC236}">
                  <a16:creationId xmlns:a16="http://schemas.microsoft.com/office/drawing/2014/main" id="{5032FC86-D885-4081-B77E-8FDA044CBC1E}"/>
                </a:ext>
              </a:extLst>
            </p:cNvPr>
            <p:cNvSpPr>
              <a:spLocks noChangeArrowheads="1"/>
            </p:cNvSpPr>
            <p:nvPr/>
          </p:nvSpPr>
          <p:spPr bwMode="auto">
            <a:xfrm>
              <a:off x="3052" y="1310"/>
              <a:ext cx="816" cy="257"/>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Programmer/</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2252" name="Shape 628">
              <a:extLst>
                <a:ext uri="{FF2B5EF4-FFF2-40B4-BE49-F238E27FC236}">
                  <a16:creationId xmlns:a16="http://schemas.microsoft.com/office/drawing/2014/main" id="{B6C07CFC-B817-43C8-973E-55EA7D6C3EC2}"/>
                </a:ext>
              </a:extLst>
            </p:cNvPr>
            <p:cNvSpPr>
              <a:spLocks noChangeArrowheads="1"/>
            </p:cNvSpPr>
            <p:nvPr/>
          </p:nvSpPr>
          <p:spPr bwMode="auto">
            <a:xfrm>
              <a:off x="432"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Production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a:t>
              </a:r>
            </a:p>
          </p:txBody>
        </p:sp>
        <p:sp>
          <p:nvSpPr>
            <p:cNvPr id="52253" name="Shape 629">
              <a:extLst>
                <a:ext uri="{FF2B5EF4-FFF2-40B4-BE49-F238E27FC236}">
                  <a16:creationId xmlns:a16="http://schemas.microsoft.com/office/drawing/2014/main" id="{D27CC704-C6FA-4B69-AE12-4363406E6F68}"/>
                </a:ext>
              </a:extLst>
            </p:cNvPr>
            <p:cNvSpPr>
              <a:spLocks noChangeArrowheads="1"/>
            </p:cNvSpPr>
            <p:nvPr/>
          </p:nvSpPr>
          <p:spPr bwMode="auto">
            <a:xfrm>
              <a:off x="1305" y="1262"/>
              <a:ext cx="816" cy="353"/>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Production</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Control</a:t>
              </a:r>
            </a:p>
            <a:p>
              <a:pPr algn="ctr" eaLnBrk="1" hangingPunct="1">
                <a:buSzPct val="25000"/>
              </a:pP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Analyst Senior</a:t>
              </a:r>
            </a:p>
          </p:txBody>
        </p:sp>
      </p:grpSp>
      <p:cxnSp>
        <p:nvCxnSpPr>
          <p:cNvPr id="52235" name="Shape 630">
            <a:extLst>
              <a:ext uri="{FF2B5EF4-FFF2-40B4-BE49-F238E27FC236}">
                <a16:creationId xmlns:a16="http://schemas.microsoft.com/office/drawing/2014/main" id="{59A6D462-6278-419C-A195-1D051964E43F}"/>
              </a:ext>
            </a:extLst>
          </p:cNvPr>
          <p:cNvCxnSpPr>
            <a:cxnSpLocks noChangeShapeType="1"/>
          </p:cNvCxnSpPr>
          <p:nvPr/>
        </p:nvCxnSpPr>
        <p:spPr bwMode="auto">
          <a:xfrm>
            <a:off x="2057400" y="1487488"/>
            <a:ext cx="0" cy="4572000"/>
          </a:xfrm>
          <a:prstGeom prst="straightConnector1">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52236" name="Shape 631">
            <a:extLst>
              <a:ext uri="{FF2B5EF4-FFF2-40B4-BE49-F238E27FC236}">
                <a16:creationId xmlns:a16="http://schemas.microsoft.com/office/drawing/2014/main" id="{DB5805A2-7707-4005-8C61-5A7662C935FB}"/>
              </a:ext>
            </a:extLst>
          </p:cNvPr>
          <p:cNvSpPr txBox="1">
            <a:spLocks noChangeArrowheads="1"/>
          </p:cNvSpPr>
          <p:nvPr/>
        </p:nvSpPr>
        <p:spPr bwMode="auto">
          <a:xfrm rot="16200000">
            <a:off x="131763" y="3621088"/>
            <a:ext cx="3373438"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50" tIns="43625" rIns="87250" bIns="4362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buSzPct val="25000"/>
            </a:pPr>
            <a:r>
              <a:rPr lang="id-ID" altLang="en-US" sz="14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Staff – Coordinater – Operator </a:t>
            </a:r>
            <a:r>
              <a:rPr lang="id-ID" altLang="en-US" sz="900" b="1">
                <a:solidFill>
                  <a:srgbClr val="000000"/>
                </a:solidFill>
                <a:latin typeface="Georgia" panose="02040502050405020303" pitchFamily="18" charset="0"/>
                <a:ea typeface="Georgia" panose="02040502050405020303" pitchFamily="18" charset="0"/>
                <a:cs typeface="Georgia" panose="02040502050405020303" pitchFamily="18" charset="0"/>
                <a:sym typeface="Georgia" panose="02040502050405020303" pitchFamily="18" charset="0"/>
              </a:rPr>
              <a:t>etc.</a:t>
            </a:r>
          </a:p>
        </p:txBody>
      </p:sp>
      <p:sp>
        <p:nvSpPr>
          <p:cNvPr id="52237" name="Shape 632">
            <a:extLst>
              <a:ext uri="{FF2B5EF4-FFF2-40B4-BE49-F238E27FC236}">
                <a16:creationId xmlns:a16="http://schemas.microsoft.com/office/drawing/2014/main" id="{391123D5-F6A1-453F-822D-3AADFEB67B03}"/>
              </a:ext>
            </a:extLst>
          </p:cNvPr>
          <p:cNvSpPr>
            <a:spLocks noChangeArrowheads="1"/>
          </p:cNvSpPr>
          <p:nvPr/>
        </p:nvSpPr>
        <p:spPr bwMode="auto">
          <a:xfrm>
            <a:off x="6075364" y="1176814"/>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38" name="Shape 633">
            <a:extLst>
              <a:ext uri="{FF2B5EF4-FFF2-40B4-BE49-F238E27FC236}">
                <a16:creationId xmlns:a16="http://schemas.microsoft.com/office/drawing/2014/main" id="{78603D33-0117-4409-A7E8-A558C889CC50}"/>
              </a:ext>
            </a:extLst>
          </p:cNvPr>
          <p:cNvSpPr>
            <a:spLocks noChangeArrowheads="1"/>
          </p:cNvSpPr>
          <p:nvPr/>
        </p:nvSpPr>
        <p:spPr bwMode="auto">
          <a:xfrm>
            <a:off x="7427914" y="1168876"/>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39" name="Shape 634">
            <a:extLst>
              <a:ext uri="{FF2B5EF4-FFF2-40B4-BE49-F238E27FC236}">
                <a16:creationId xmlns:a16="http://schemas.microsoft.com/office/drawing/2014/main" id="{DA1305CF-CCDE-4847-9F66-F5F19B92492D}"/>
              </a:ext>
            </a:extLst>
          </p:cNvPr>
          <p:cNvSpPr>
            <a:spLocks noChangeArrowheads="1"/>
          </p:cNvSpPr>
          <p:nvPr/>
        </p:nvSpPr>
        <p:spPr bwMode="auto">
          <a:xfrm>
            <a:off x="8816975" y="1173639"/>
            <a:ext cx="127000"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0" name="Shape 635">
            <a:extLst>
              <a:ext uri="{FF2B5EF4-FFF2-40B4-BE49-F238E27FC236}">
                <a16:creationId xmlns:a16="http://schemas.microsoft.com/office/drawing/2014/main" id="{E7E4BE09-6A47-4C4A-9A30-5CF41EF015CD}"/>
              </a:ext>
            </a:extLst>
          </p:cNvPr>
          <p:cNvSpPr>
            <a:spLocks noChangeArrowheads="1"/>
          </p:cNvSpPr>
          <p:nvPr/>
        </p:nvSpPr>
        <p:spPr bwMode="auto">
          <a:xfrm>
            <a:off x="4700589" y="1884839"/>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1" name="Shape 636">
            <a:extLst>
              <a:ext uri="{FF2B5EF4-FFF2-40B4-BE49-F238E27FC236}">
                <a16:creationId xmlns:a16="http://schemas.microsoft.com/office/drawing/2014/main" id="{63775D18-E76E-43C3-A7D3-866D06385036}"/>
              </a:ext>
            </a:extLst>
          </p:cNvPr>
          <p:cNvSpPr>
            <a:spLocks noChangeArrowheads="1"/>
          </p:cNvSpPr>
          <p:nvPr/>
        </p:nvSpPr>
        <p:spPr bwMode="auto">
          <a:xfrm>
            <a:off x="8839200" y="3713639"/>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2" name="Shape 637">
            <a:extLst>
              <a:ext uri="{FF2B5EF4-FFF2-40B4-BE49-F238E27FC236}">
                <a16:creationId xmlns:a16="http://schemas.microsoft.com/office/drawing/2014/main" id="{4E69F3CF-2DF8-4BA1-80D0-403714C6CE1D}"/>
              </a:ext>
            </a:extLst>
          </p:cNvPr>
          <p:cNvSpPr>
            <a:spLocks noChangeArrowheads="1"/>
          </p:cNvSpPr>
          <p:nvPr/>
        </p:nvSpPr>
        <p:spPr bwMode="auto">
          <a:xfrm>
            <a:off x="3298825" y="4848701"/>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3" name="Shape 638">
            <a:extLst>
              <a:ext uri="{FF2B5EF4-FFF2-40B4-BE49-F238E27FC236}">
                <a16:creationId xmlns:a16="http://schemas.microsoft.com/office/drawing/2014/main" id="{DA6C7F7A-BD19-4139-BE34-BABE79BC16BD}"/>
              </a:ext>
            </a:extLst>
          </p:cNvPr>
          <p:cNvSpPr>
            <a:spLocks noChangeArrowheads="1"/>
          </p:cNvSpPr>
          <p:nvPr/>
        </p:nvSpPr>
        <p:spPr bwMode="auto">
          <a:xfrm>
            <a:off x="7459664" y="4861401"/>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4" name="Shape 639">
            <a:extLst>
              <a:ext uri="{FF2B5EF4-FFF2-40B4-BE49-F238E27FC236}">
                <a16:creationId xmlns:a16="http://schemas.microsoft.com/office/drawing/2014/main" id="{76640341-C4F5-46EC-9B33-915BA773A923}"/>
              </a:ext>
            </a:extLst>
          </p:cNvPr>
          <p:cNvSpPr>
            <a:spLocks noChangeArrowheads="1"/>
          </p:cNvSpPr>
          <p:nvPr/>
        </p:nvSpPr>
        <p:spPr bwMode="auto">
          <a:xfrm>
            <a:off x="8812214" y="4802664"/>
            <a:ext cx="130175"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5" name="Shape 640">
            <a:extLst>
              <a:ext uri="{FF2B5EF4-FFF2-40B4-BE49-F238E27FC236}">
                <a16:creationId xmlns:a16="http://schemas.microsoft.com/office/drawing/2014/main" id="{BE98DA39-5348-4336-AE7C-B8BFB1820B1A}"/>
              </a:ext>
            </a:extLst>
          </p:cNvPr>
          <p:cNvSpPr>
            <a:spLocks noChangeArrowheads="1"/>
          </p:cNvSpPr>
          <p:nvPr/>
        </p:nvSpPr>
        <p:spPr bwMode="auto">
          <a:xfrm>
            <a:off x="6062664" y="5544026"/>
            <a:ext cx="128587"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sp>
        <p:nvSpPr>
          <p:cNvPr id="52246" name="Shape 641">
            <a:extLst>
              <a:ext uri="{FF2B5EF4-FFF2-40B4-BE49-F238E27FC236}">
                <a16:creationId xmlns:a16="http://schemas.microsoft.com/office/drawing/2014/main" id="{18DD03C9-57A2-4516-8A7E-70034AB11275}"/>
              </a:ext>
            </a:extLst>
          </p:cNvPr>
          <p:cNvSpPr>
            <a:spLocks noChangeArrowheads="1"/>
          </p:cNvSpPr>
          <p:nvPr/>
        </p:nvSpPr>
        <p:spPr bwMode="auto">
          <a:xfrm>
            <a:off x="7473950" y="5561489"/>
            <a:ext cx="128588" cy="51340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87250" tIns="43625" rIns="87250" bIns="43625"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id-ID" altLang="en-US" sz="1800">
              <a:solidFill>
                <a:srgbClr val="000000"/>
              </a:solidFill>
              <a:latin typeface="Calibri" panose="020F0502020204030204" pitchFamily="34" charset="0"/>
              <a:cs typeface="Calibri" panose="020F0502020204030204" pitchFamily="34" charset="0"/>
              <a:sym typeface="Calibri" panose="020F0502020204030204" pitchFamily="34" charset="0"/>
            </a:endParaRPr>
          </a:p>
        </p:txBody>
      </p:sp>
      <p:pic>
        <p:nvPicPr>
          <p:cNvPr id="52247" name="Shape 642">
            <a:extLst>
              <a:ext uri="{FF2B5EF4-FFF2-40B4-BE49-F238E27FC236}">
                <a16:creationId xmlns:a16="http://schemas.microsoft.com/office/drawing/2014/main" id="{5F3B5924-AA18-432C-9861-F281AC968BD3}"/>
              </a:ext>
            </a:extLst>
          </p:cNvP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2763" y="93663"/>
            <a:ext cx="196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hape 648">
            <a:extLst>
              <a:ext uri="{FF2B5EF4-FFF2-40B4-BE49-F238E27FC236}">
                <a16:creationId xmlns:a16="http://schemas.microsoft.com/office/drawing/2014/main" id="{17E9299B-37B2-46C5-9D7C-CAC266FABAB3}"/>
              </a:ext>
            </a:extLst>
          </p:cNvPr>
          <p:cNvSpPr>
            <a:spLocks noGrp="1"/>
          </p:cNvSpPr>
          <p:nvPr>
            <p:ph type="title"/>
          </p:nvPr>
        </p:nvSpPr>
        <p:spPr>
          <a:xfrm>
            <a:off x="5222875" y="286175"/>
            <a:ext cx="5067300" cy="1131038"/>
          </a:xfrm>
        </p:spPr>
        <p:txBody>
          <a:bodyPr vert="horz" lIns="91425" tIns="45700" rIns="91425" bIns="45700" rtlCol="0" anchor="ctr">
            <a:spAutoFit/>
          </a:bodyPr>
          <a:lstStyle/>
          <a:p>
            <a:pPr eaLnBrk="1" hangingPunct="1">
              <a:buSzPct val="25000"/>
            </a:pPr>
            <a:r>
              <a:rPr lang="id-ID" altLang="en-US" sz="25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Ikatan Profesi Komputer dan Informatika Indonesia (IPKIN)</a:t>
            </a:r>
          </a:p>
        </p:txBody>
      </p:sp>
      <p:sp>
        <p:nvSpPr>
          <p:cNvPr id="650" name="Shape 650">
            <a:extLst>
              <a:ext uri="{FF2B5EF4-FFF2-40B4-BE49-F238E27FC236}">
                <a16:creationId xmlns:a16="http://schemas.microsoft.com/office/drawing/2014/main" id="{A01BD83B-D716-42B3-BD15-9AD1F99AED5C}"/>
              </a:ext>
            </a:extLst>
          </p:cNvPr>
          <p:cNvSpPr txBox="1">
            <a:spLocks noGrp="1"/>
          </p:cNvSpPr>
          <p:nvPr>
            <p:ph idx="1"/>
          </p:nvPr>
        </p:nvSpPr>
        <p:spPr>
          <a:xfrm>
            <a:off x="2136774" y="1600201"/>
            <a:ext cx="9521825" cy="4133399"/>
          </a:xfrm>
        </p:spPr>
        <p:txBody>
          <a:bodyPr vert="horz" wrap="square" lIns="91425" tIns="45700" rIns="91425" bIns="45700" rtlCol="0">
            <a:spAutoFit/>
          </a:bodyPr>
          <a:lstStyle/>
          <a:p>
            <a:pPr marL="346075" indent="-346075" algn="just">
              <a:lnSpc>
                <a:spcPct val="80000"/>
              </a:lnSpc>
              <a:spcBef>
                <a:spcPts val="0"/>
              </a:spcBef>
              <a:buClr>
                <a:schemeClr val="dk1"/>
              </a:buClr>
              <a:buSzPct val="135000"/>
              <a:buFont typeface="Verdana"/>
              <a:buChar char="•"/>
              <a:defRPr/>
            </a:pPr>
            <a:r>
              <a:rPr lang="id-ID" sz="1700" u="sng">
                <a:solidFill>
                  <a:schemeClr val="hlink"/>
                </a:solidFill>
                <a:latin typeface="Verdana"/>
                <a:ea typeface="Verdana"/>
                <a:cs typeface="Verdana"/>
                <a:sym typeface="Verdana"/>
                <a:hlinkClick r:id="rId3"/>
              </a:rPr>
              <a:t>http://www.ipkin.org/</a:t>
            </a:r>
          </a:p>
          <a:p>
            <a:pPr marL="346075" indent="-346075" algn="just">
              <a:lnSpc>
                <a:spcPct val="80000"/>
              </a:lnSpc>
              <a:spcBef>
                <a:spcPts val="1800"/>
              </a:spcBef>
              <a:buClr>
                <a:schemeClr val="dk1"/>
              </a:buClr>
              <a:buSzPct val="135000"/>
              <a:buFont typeface="Verdana"/>
              <a:buChar char="•"/>
              <a:defRPr/>
            </a:pPr>
            <a:r>
              <a:rPr lang="id-ID" sz="1700">
                <a:solidFill>
                  <a:schemeClr val="dk1"/>
                </a:solidFill>
                <a:latin typeface="Verdana"/>
                <a:ea typeface="Verdana"/>
                <a:cs typeface="Verdana"/>
                <a:sym typeface="Verdana"/>
              </a:rPr>
              <a:t>Awalnya, asosiasi ini dibentuk Himpunan </a:t>
            </a:r>
            <a:r>
              <a:rPr lang="id-ID" sz="1700" b="1">
                <a:solidFill>
                  <a:schemeClr val="dk1"/>
                </a:solidFill>
                <a:latin typeface="Verdana"/>
                <a:ea typeface="Verdana"/>
                <a:cs typeface="Verdana"/>
                <a:sym typeface="Verdana"/>
              </a:rPr>
              <a:t>Pemakai Komputer Indonesia (HPKI)</a:t>
            </a:r>
            <a:r>
              <a:rPr lang="id-ID" sz="1700">
                <a:solidFill>
                  <a:schemeClr val="dk1"/>
                </a:solidFill>
                <a:latin typeface="Verdana"/>
                <a:ea typeface="Verdana"/>
                <a:cs typeface="Verdana"/>
                <a:sym typeface="Verdana"/>
              </a:rPr>
              <a:t> pada tanggal 18 April 1974. Beberapa bulan kemudian, tepatnya pada tanggal 30 Juli 1974 dibentuk kepengurusan dan diubah namanya menjadi </a:t>
            </a:r>
            <a:r>
              <a:rPr lang="id-ID" sz="1700" b="1">
                <a:solidFill>
                  <a:schemeClr val="dk1"/>
                </a:solidFill>
                <a:latin typeface="Verdana"/>
                <a:ea typeface="Verdana"/>
                <a:cs typeface="Verdana"/>
                <a:sym typeface="Verdana"/>
              </a:rPr>
              <a:t>Ikatan Pengguna Komputer Indonesia (IPKIN)</a:t>
            </a:r>
            <a:r>
              <a:rPr lang="id-ID" sz="1700">
                <a:solidFill>
                  <a:schemeClr val="dk1"/>
                </a:solidFill>
                <a:latin typeface="Verdana"/>
                <a:ea typeface="Verdana"/>
                <a:cs typeface="Verdana"/>
                <a:sym typeface="Verdana"/>
              </a:rPr>
              <a:t>. Pada tahun 1975 secara resmi dokumen hukum IPKIN telah tersusun, Logo IPKIN didisain oleh Soenarjono Danoedjo. IPKIN saat itu juga berkantor di BAKOTAN. IPKIN menjadi partner yang baik dengan BAKOTAN. Pada tahun 1978 BAKOTAN juga meminta IPKIN untuk memberikan masukan tentang usia penggunaan perangkat komputer. Konsep ini yang menjadi masukan bagi Departemen Perdagangan.</a:t>
            </a:r>
          </a:p>
          <a:p>
            <a:pPr marL="346075" indent="-346075" algn="just">
              <a:lnSpc>
                <a:spcPct val="80000"/>
              </a:lnSpc>
              <a:spcBef>
                <a:spcPts val="1800"/>
              </a:spcBef>
              <a:buClr>
                <a:schemeClr val="dk1"/>
              </a:buClr>
              <a:buSzPct val="135000"/>
              <a:buFont typeface="Verdana"/>
              <a:buChar char="•"/>
              <a:defRPr/>
            </a:pPr>
            <a:r>
              <a:rPr lang="id-ID" sz="1700">
                <a:solidFill>
                  <a:schemeClr val="dk1"/>
                </a:solidFill>
                <a:latin typeface="Verdana"/>
                <a:ea typeface="Verdana"/>
                <a:cs typeface="Verdana"/>
                <a:sym typeface="Verdana"/>
              </a:rPr>
              <a:t>Dimulai pada 1999 singkatan IPKIN berubah menjadi </a:t>
            </a:r>
            <a:r>
              <a:rPr lang="id-ID" sz="1700" b="1">
                <a:solidFill>
                  <a:schemeClr val="dk1"/>
                </a:solidFill>
                <a:latin typeface="Verdana"/>
                <a:ea typeface="Verdana"/>
                <a:cs typeface="Verdana"/>
                <a:sym typeface="Verdana"/>
              </a:rPr>
              <a:t>Ikatan Profesi Komputer dan Informatika Indonesia</a:t>
            </a:r>
            <a:r>
              <a:rPr lang="id-ID" sz="1700">
                <a:solidFill>
                  <a:schemeClr val="dk1"/>
                </a:solidFill>
                <a:latin typeface="Verdana"/>
                <a:ea typeface="Verdana"/>
                <a:cs typeface="Verdana"/>
                <a:sym typeface="Verdana"/>
              </a:rPr>
              <a:t>. Sejak 2003 IPKIN berkembang ke berbagai daerah dan mulai dibukanya beberapa cabang, hingga saat ini terdapat 7 cabang di Medan, Palembang, Bandung, Semarang, Yogyakarta, Surabaya, dan Denpasar. Anggota aktif tercatat hingga saat ini berjumlah </a:t>
            </a:r>
            <a:r>
              <a:rPr lang="id-ID" sz="1700" b="1">
                <a:solidFill>
                  <a:schemeClr val="dk1"/>
                </a:solidFill>
                <a:latin typeface="Verdana"/>
                <a:ea typeface="Verdana"/>
                <a:cs typeface="Verdana"/>
                <a:sym typeface="Verdana"/>
              </a:rPr>
              <a:t>233</a:t>
            </a:r>
            <a:r>
              <a:rPr lang="id-ID" sz="1700">
                <a:solidFill>
                  <a:schemeClr val="dk1"/>
                </a:solidFill>
                <a:latin typeface="Verdana"/>
                <a:ea typeface="Verdana"/>
                <a:cs typeface="Verdana"/>
                <a:sym typeface="Verdana"/>
              </a:rPr>
              <a:t> orang.</a:t>
            </a:r>
          </a:p>
          <a:p>
            <a:pPr marL="346075" indent="-202057" algn="just">
              <a:lnSpc>
                <a:spcPct val="80000"/>
              </a:lnSpc>
              <a:spcBef>
                <a:spcPts val="1800"/>
              </a:spcBef>
              <a:buClr>
                <a:schemeClr val="dk1"/>
              </a:buClr>
              <a:buNone/>
              <a:defRPr/>
            </a:pPr>
            <a:endParaRPr sz="1700">
              <a:solidFill>
                <a:schemeClr val="dk1"/>
              </a:solidFill>
              <a:latin typeface="Verdana"/>
              <a:ea typeface="Verdana"/>
              <a:cs typeface="Verdana"/>
              <a:sym typeface="Verdana"/>
            </a:endParaRPr>
          </a:p>
        </p:txBody>
      </p:sp>
      <p:sp>
        <p:nvSpPr>
          <p:cNvPr id="54276" name="Date Placeholder 4">
            <a:extLst>
              <a:ext uri="{FF2B5EF4-FFF2-40B4-BE49-F238E27FC236}">
                <a16:creationId xmlns:a16="http://schemas.microsoft.com/office/drawing/2014/main" id="{6751CCC5-EC96-4788-83FE-828E9653CE4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F2B3613-F274-4C28-871F-CD9A9A4903A6}" type="datetime1">
              <a:rPr lang="en-US" altLang="en-US" sz="1400"/>
              <a:pPr/>
              <a:t>07/18/2021</a:t>
            </a:fld>
            <a:endParaRPr lang="en-US" altLang="en-US" sz="14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hape 656">
            <a:extLst>
              <a:ext uri="{FF2B5EF4-FFF2-40B4-BE49-F238E27FC236}">
                <a16:creationId xmlns:a16="http://schemas.microsoft.com/office/drawing/2014/main" id="{2AB3984A-B5B9-4474-BFCA-50962F25FA3F}"/>
              </a:ext>
            </a:extLst>
          </p:cNvPr>
          <p:cNvSpPr>
            <a:spLocks noGrp="1"/>
          </p:cNvSpPr>
          <p:nvPr>
            <p:ph type="title"/>
          </p:nvPr>
        </p:nvSpPr>
        <p:spPr>
          <a:xfrm>
            <a:off x="2895600" y="1744655"/>
            <a:ext cx="7620000" cy="701690"/>
          </a:xfrm>
        </p:spPr>
        <p:txBody>
          <a:bodyPr vert="horz" lIns="91425" tIns="45700" rIns="91425" bIns="45700" rtlCol="0" anchor="ctr">
            <a:spAutoFit/>
          </a:bodyPr>
          <a:lstStyle/>
          <a:p>
            <a:pPr eaLnBrk="1" hangingPunct="1">
              <a:buClr>
                <a:srgbClr val="FFFFFF"/>
              </a:buClr>
              <a:buSzPct val="25000"/>
              <a:buFont typeface="Verdana" panose="020B0604030504040204" pitchFamily="34" charset="0"/>
              <a:buNone/>
            </a:pPr>
            <a:r>
              <a:rPr lang="id-ID" altLang="en-US" sz="4400">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Perusahaan IT</a:t>
            </a:r>
          </a:p>
        </p:txBody>
      </p:sp>
      <p:sp>
        <p:nvSpPr>
          <p:cNvPr id="655" name="Shape 655">
            <a:extLst>
              <a:ext uri="{FF2B5EF4-FFF2-40B4-BE49-F238E27FC236}">
                <a16:creationId xmlns:a16="http://schemas.microsoft.com/office/drawing/2014/main" id="{5FDF45A5-4A04-448F-8081-4528554F4EAC}"/>
              </a:ext>
            </a:extLst>
          </p:cNvPr>
          <p:cNvSpPr txBox="1">
            <a:spLocks noGrp="1"/>
          </p:cNvSpPr>
          <p:nvPr>
            <p:ph type="body" idx="1"/>
          </p:nvPr>
        </p:nvSpPr>
        <p:spPr>
          <a:xfrm>
            <a:off x="2895601" y="2743201"/>
            <a:ext cx="7123113" cy="1717353"/>
          </a:xfrm>
        </p:spPr>
        <p:txBody>
          <a:bodyPr vert="horz" lIns="91425" tIns="45700" rIns="91425" bIns="45700" rtlCol="0">
            <a:spAutoFit/>
          </a:bodyPr>
          <a:lstStyle/>
          <a:p>
            <a:pPr>
              <a:spcBef>
                <a:spcPts val="0"/>
              </a:spcBef>
              <a:buClr>
                <a:schemeClr val="dk2"/>
              </a:buClr>
              <a:buSzPct val="135000"/>
              <a:buFont typeface="Verdana"/>
              <a:buChar char="•"/>
              <a:defRPr/>
            </a:pPr>
            <a:r>
              <a:rPr lang="id-ID" sz="2800">
                <a:solidFill>
                  <a:schemeClr val="dk2"/>
                </a:solidFill>
                <a:latin typeface="Verdana"/>
                <a:ea typeface="Verdana"/>
                <a:cs typeface="Verdana"/>
                <a:sym typeface="Verdana"/>
              </a:rPr>
              <a:t>Asosiasi Perusahaan IT di Indonesia</a:t>
            </a:r>
          </a:p>
          <a:p>
            <a:pPr>
              <a:spcBef>
                <a:spcPts val="1800"/>
              </a:spcBef>
              <a:buClr>
                <a:schemeClr val="dk2"/>
              </a:buClr>
              <a:buSzPct val="135000"/>
              <a:buFont typeface="Verdana"/>
              <a:buChar char="•"/>
              <a:defRPr/>
            </a:pPr>
            <a:r>
              <a:rPr lang="id-ID" sz="2800">
                <a:solidFill>
                  <a:schemeClr val="dk2"/>
                </a:solidFill>
                <a:latin typeface="Verdana"/>
                <a:ea typeface="Verdana"/>
                <a:cs typeface="Verdana"/>
                <a:sym typeface="Verdana"/>
              </a:rPr>
              <a:t>Level Internasional (go-Public)</a:t>
            </a:r>
          </a:p>
          <a:p>
            <a:pPr indent="240030">
              <a:spcBef>
                <a:spcPts val="1800"/>
              </a:spcBef>
              <a:buClr>
                <a:schemeClr val="dk2"/>
              </a:buClr>
              <a:defRPr/>
            </a:pPr>
            <a:endParaRPr sz="2800">
              <a:solidFill>
                <a:schemeClr val="dk2"/>
              </a:solidFill>
              <a:latin typeface="Verdana"/>
              <a:ea typeface="Verdana"/>
              <a:cs typeface="Verdana"/>
              <a:sym typeface="Verdana"/>
            </a:endParaRPr>
          </a:p>
        </p:txBody>
      </p:sp>
      <p:sp>
        <p:nvSpPr>
          <p:cNvPr id="56324" name="Date Placeholder 4">
            <a:extLst>
              <a:ext uri="{FF2B5EF4-FFF2-40B4-BE49-F238E27FC236}">
                <a16:creationId xmlns:a16="http://schemas.microsoft.com/office/drawing/2014/main" id="{87FD8652-25E1-4633-89B2-AF4B17EEC8D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23881AA-D7F3-4F03-B51E-51647517AA23}" type="datetime1">
              <a:rPr lang="en-US" altLang="en-US" sz="1400"/>
              <a:pPr/>
              <a:t>07/18/2021</a:t>
            </a:fld>
            <a:endParaRPr lang="en-US" altLang="en-US" sz="140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hape 662">
            <a:extLst>
              <a:ext uri="{FF2B5EF4-FFF2-40B4-BE49-F238E27FC236}">
                <a16:creationId xmlns:a16="http://schemas.microsoft.com/office/drawing/2014/main" id="{8C549324-8250-4192-9CB5-96BB8519F159}"/>
              </a:ext>
            </a:extLst>
          </p:cNvPr>
          <p:cNvSpPr>
            <a:spLocks noGrp="1"/>
          </p:cNvSpPr>
          <p:nvPr>
            <p:ph type="title"/>
          </p:nvPr>
        </p:nvSpPr>
        <p:spPr>
          <a:xfrm>
            <a:off x="5195889" y="286175"/>
            <a:ext cx="5094287" cy="1131038"/>
          </a:xfrm>
        </p:spPr>
        <p:txBody>
          <a:bodyPr vert="horz" lIns="91425" tIns="45700" rIns="91425" bIns="45700" rtlCol="0" anchor="ctr">
            <a:spAutoFit/>
          </a:bodyPr>
          <a:lstStyle/>
          <a:p>
            <a:pPr eaLnBrk="1" hangingPunct="1">
              <a:buSzPct val="25000"/>
            </a:pPr>
            <a:r>
              <a:rPr lang="id-ID" altLang="en-US" sz="25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Aspiluki (Asosiasi Piranti Lunak Telematika Indonesia)</a:t>
            </a:r>
          </a:p>
        </p:txBody>
      </p:sp>
      <p:sp>
        <p:nvSpPr>
          <p:cNvPr id="58371" name="Shape 664">
            <a:extLst>
              <a:ext uri="{FF2B5EF4-FFF2-40B4-BE49-F238E27FC236}">
                <a16:creationId xmlns:a16="http://schemas.microsoft.com/office/drawing/2014/main" id="{F771635E-D38E-4068-8AB9-E9C71172718B}"/>
              </a:ext>
            </a:extLst>
          </p:cNvPr>
          <p:cNvSpPr>
            <a:spLocks noGrp="1"/>
          </p:cNvSpPr>
          <p:nvPr>
            <p:ph idx="1"/>
          </p:nvPr>
        </p:nvSpPr>
        <p:spPr>
          <a:xfrm>
            <a:off x="2136775" y="1600200"/>
            <a:ext cx="8153400" cy="1985118"/>
          </a:xfrm>
        </p:spPr>
        <p:txBody>
          <a:bodyPr vert="horz" lIns="91425" tIns="45700" rIns="91425" bIns="45700" rtlCol="0">
            <a:spAutoFit/>
          </a:bodyPr>
          <a:lstStyle/>
          <a:p>
            <a:pPr marL="346075" indent="-346075">
              <a:spcBef>
                <a:spcPct val="0"/>
              </a:spcBef>
              <a:buClr>
                <a:srgbClr val="000000"/>
              </a:buClr>
              <a:buSzPct val="135000"/>
              <a:buFont typeface="Verdana" panose="020B0604030504040204" pitchFamily="34" charset="0"/>
              <a:buChar char="•"/>
            </a:pPr>
            <a:r>
              <a:rPr lang="id-ID" altLang="en-US" sz="2400" u="sng">
                <a:solidFill>
                  <a:schemeClr val="hlink"/>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hlinkClick r:id="rId3"/>
              </a:rPr>
              <a:t>http://www.aspiluki.or.id</a:t>
            </a:r>
          </a:p>
          <a:p>
            <a:pPr marL="346075" indent="-346075">
              <a:spcBef>
                <a:spcPts val="180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ASPILUKI dibentuk pada tahun 1990 dan anggotanya adalah perusahaan-perusahaan yang bergerak di bidang peranti lunak (software) dan jasa Teknologi Informasi.</a:t>
            </a:r>
          </a:p>
        </p:txBody>
      </p:sp>
      <p:sp>
        <p:nvSpPr>
          <p:cNvPr id="58372" name="Date Placeholder 5">
            <a:extLst>
              <a:ext uri="{FF2B5EF4-FFF2-40B4-BE49-F238E27FC236}">
                <a16:creationId xmlns:a16="http://schemas.microsoft.com/office/drawing/2014/main" id="{E2CB1F2D-95F2-4AEB-9CF0-5FE654F42E1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A7A2A58-7B59-478F-BA86-9F4E29614E34}" type="datetime1">
              <a:rPr lang="en-US" altLang="en-US" sz="1400"/>
              <a:pPr/>
              <a:t>07/18/2021</a:t>
            </a:fld>
            <a:endParaRPr lang="en-US" altLang="en-US" sz="1400"/>
          </a:p>
        </p:txBody>
      </p:sp>
      <p:pic>
        <p:nvPicPr>
          <p:cNvPr id="58373" name="Shape 665">
            <a:extLst>
              <a:ext uri="{FF2B5EF4-FFF2-40B4-BE49-F238E27FC236}">
                <a16:creationId xmlns:a16="http://schemas.microsoft.com/office/drawing/2014/main" id="{3866DAD8-D207-42B4-BFFF-A2AD7A58A748}"/>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4938" y="3916363"/>
            <a:ext cx="10652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670">
            <a:extLst>
              <a:ext uri="{FF2B5EF4-FFF2-40B4-BE49-F238E27FC236}">
                <a16:creationId xmlns:a16="http://schemas.microsoft.com/office/drawing/2014/main" id="{AE26ECDB-ED23-4247-8D7C-0C0F54710EE5}"/>
              </a:ext>
            </a:extLst>
          </p:cNvPr>
          <p:cNvSpPr>
            <a:spLocks noGrp="1"/>
          </p:cNvSpPr>
          <p:nvPr>
            <p:ph type="title"/>
          </p:nvPr>
        </p:nvSpPr>
        <p:spPr>
          <a:xfrm>
            <a:off x="5167313" y="286175"/>
            <a:ext cx="5122862" cy="1131038"/>
          </a:xfrm>
        </p:spPr>
        <p:txBody>
          <a:bodyPr vert="horz" lIns="91425" tIns="45700" rIns="91425" bIns="45700" rtlCol="0" anchor="ctr">
            <a:spAutoFit/>
          </a:bodyPr>
          <a:lstStyle/>
          <a:p>
            <a:pPr eaLnBrk="1" hangingPunct="1">
              <a:buSzPct val="25000"/>
            </a:pPr>
            <a:r>
              <a:rPr lang="id-ID" altLang="en-US" sz="25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Aspiluki (Asosiasi Piranti Lunak Telematika Indonesia)</a:t>
            </a:r>
          </a:p>
        </p:txBody>
      </p:sp>
      <p:pic>
        <p:nvPicPr>
          <p:cNvPr id="60419" name="Shape 672">
            <a:extLst>
              <a:ext uri="{FF2B5EF4-FFF2-40B4-BE49-F238E27FC236}">
                <a16:creationId xmlns:a16="http://schemas.microsoft.com/office/drawing/2014/main" id="{A004776C-791D-43CF-8D93-FEB52572D6A6}"/>
              </a:ext>
            </a:extLst>
          </p:cNvPr>
          <p:cNvPicPr preferRelativeResize="0">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2524126" y="1500188"/>
            <a:ext cx="6786563" cy="5040312"/>
          </a:xfrm>
        </p:spPr>
      </p:pic>
      <p:sp>
        <p:nvSpPr>
          <p:cNvPr id="60420" name="Date Placeholder 4">
            <a:extLst>
              <a:ext uri="{FF2B5EF4-FFF2-40B4-BE49-F238E27FC236}">
                <a16:creationId xmlns:a16="http://schemas.microsoft.com/office/drawing/2014/main" id="{3DD9B240-3BDA-474C-BC86-23BEC51F80B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F223749-5B0D-4242-8099-3C0DEEEB9CA9}" type="datetime1">
              <a:rPr lang="en-US" altLang="en-US" sz="1400"/>
              <a:pPr/>
              <a:t>07/18/2021</a:t>
            </a:fld>
            <a:endParaRPr lang="en-US" altLang="en-US" sz="140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hape 677">
            <a:extLst>
              <a:ext uri="{FF2B5EF4-FFF2-40B4-BE49-F238E27FC236}">
                <a16:creationId xmlns:a16="http://schemas.microsoft.com/office/drawing/2014/main" id="{FCC06AA4-C8C0-406B-8518-02BA17D9974E}"/>
              </a:ext>
            </a:extLst>
          </p:cNvPr>
          <p:cNvSpPr>
            <a:spLocks noGrp="1"/>
          </p:cNvSpPr>
          <p:nvPr>
            <p:ph type="title"/>
          </p:nvPr>
        </p:nvSpPr>
        <p:spPr>
          <a:xfrm>
            <a:off x="5235575" y="289955"/>
            <a:ext cx="5054600" cy="867890"/>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International (go-Public) - sample</a:t>
            </a:r>
          </a:p>
        </p:txBody>
      </p:sp>
      <p:sp>
        <p:nvSpPr>
          <p:cNvPr id="679" name="Shape 679">
            <a:extLst>
              <a:ext uri="{FF2B5EF4-FFF2-40B4-BE49-F238E27FC236}">
                <a16:creationId xmlns:a16="http://schemas.microsoft.com/office/drawing/2014/main" id="{4D91C04E-A4F5-4DA0-8EE8-4632645488DF}"/>
              </a:ext>
            </a:extLst>
          </p:cNvPr>
          <p:cNvSpPr txBox="1">
            <a:spLocks noGrp="1"/>
          </p:cNvSpPr>
          <p:nvPr>
            <p:ph idx="1"/>
          </p:nvPr>
        </p:nvSpPr>
        <p:spPr>
          <a:xfrm>
            <a:off x="2136775" y="1600200"/>
            <a:ext cx="8153400" cy="987922"/>
          </a:xfrm>
        </p:spPr>
        <p:txBody>
          <a:bodyPr vert="horz" lIns="91425" tIns="45700" rIns="91425" bIns="45700" rtlCol="0">
            <a:spAutoFit/>
          </a:bodyPr>
          <a:lstStyle/>
          <a:p>
            <a:pPr marL="346075" indent="-346075">
              <a:spcBef>
                <a:spcPts val="0"/>
              </a:spcBef>
              <a:buClr>
                <a:schemeClr val="dk1"/>
              </a:buClr>
              <a:buSzPct val="135000"/>
              <a:buFont typeface="Verdana"/>
              <a:buChar char="•"/>
              <a:defRPr/>
            </a:pPr>
            <a:r>
              <a:rPr lang="id-ID" sz="2400" u="sng">
                <a:solidFill>
                  <a:schemeClr val="hlink"/>
                </a:solidFill>
                <a:latin typeface="Verdana"/>
                <a:ea typeface="Verdana"/>
                <a:cs typeface="Verdana"/>
                <a:sym typeface="Verdana"/>
                <a:hlinkClick r:id="rId3"/>
              </a:rPr>
              <a:t>http://www.bloomberg.com</a:t>
            </a:r>
          </a:p>
          <a:p>
            <a:pPr marL="346075" indent="-140334">
              <a:spcBef>
                <a:spcPts val="1800"/>
              </a:spcBef>
              <a:buClr>
                <a:schemeClr val="dk1"/>
              </a:buClr>
              <a:buNone/>
              <a:defRPr/>
            </a:pPr>
            <a:endParaRPr sz="2400">
              <a:solidFill>
                <a:schemeClr val="dk1"/>
              </a:solidFill>
              <a:latin typeface="Verdana"/>
              <a:ea typeface="Verdana"/>
              <a:cs typeface="Verdana"/>
              <a:sym typeface="Verdana"/>
            </a:endParaRPr>
          </a:p>
        </p:txBody>
      </p:sp>
      <p:sp>
        <p:nvSpPr>
          <p:cNvPr id="62468" name="Date Placeholder 5">
            <a:extLst>
              <a:ext uri="{FF2B5EF4-FFF2-40B4-BE49-F238E27FC236}">
                <a16:creationId xmlns:a16="http://schemas.microsoft.com/office/drawing/2014/main" id="{C6E2F15A-38F7-46C6-8EF5-5BBDF87D447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47A072C-0247-4EB6-980F-D7F11FAFABFB}" type="datetime1">
              <a:rPr lang="en-US" altLang="en-US" sz="1400"/>
              <a:pPr/>
              <a:t>07/18/2021</a:t>
            </a:fld>
            <a:endParaRPr lang="en-US" altLang="en-US" sz="1400"/>
          </a:p>
        </p:txBody>
      </p:sp>
      <p:graphicFrame>
        <p:nvGraphicFramePr>
          <p:cNvPr id="680" name="Shape 680">
            <a:extLst>
              <a:ext uri="{FF2B5EF4-FFF2-40B4-BE49-F238E27FC236}">
                <a16:creationId xmlns:a16="http://schemas.microsoft.com/office/drawing/2014/main" id="{E2F84485-9EBB-496F-A4A0-C71CD60077D8}"/>
              </a:ext>
            </a:extLst>
          </p:cNvPr>
          <p:cNvGraphicFramePr/>
          <p:nvPr/>
        </p:nvGraphicFramePr>
        <p:xfrm>
          <a:off x="2166938" y="2214564"/>
          <a:ext cx="8177212" cy="4205287"/>
        </p:xfrm>
        <a:graphic>
          <a:graphicData uri="http://schemas.openxmlformats.org/drawingml/2006/table">
            <a:tbl>
              <a:tblPr firstRow="1" bandRow="1">
                <a:noFill/>
              </a:tblPr>
              <a:tblGrid>
                <a:gridCol w="2777152">
                  <a:extLst>
                    <a:ext uri="{9D8B030D-6E8A-4147-A177-3AD203B41FA5}">
                      <a16:colId xmlns:a16="http://schemas.microsoft.com/office/drawing/2014/main" val="20000"/>
                    </a:ext>
                  </a:extLst>
                </a:gridCol>
                <a:gridCol w="1311442">
                  <a:extLst>
                    <a:ext uri="{9D8B030D-6E8A-4147-A177-3AD203B41FA5}">
                      <a16:colId xmlns:a16="http://schemas.microsoft.com/office/drawing/2014/main" val="20001"/>
                    </a:ext>
                  </a:extLst>
                </a:gridCol>
                <a:gridCol w="2044309">
                  <a:extLst>
                    <a:ext uri="{9D8B030D-6E8A-4147-A177-3AD203B41FA5}">
                      <a16:colId xmlns:a16="http://schemas.microsoft.com/office/drawing/2014/main" val="20002"/>
                    </a:ext>
                  </a:extLst>
                </a:gridCol>
                <a:gridCol w="2044309">
                  <a:extLst>
                    <a:ext uri="{9D8B030D-6E8A-4147-A177-3AD203B41FA5}">
                      <a16:colId xmlns:a16="http://schemas.microsoft.com/office/drawing/2014/main" val="20003"/>
                    </a:ext>
                  </a:extLst>
                </a:gridCol>
              </a:tblGrid>
              <a:tr h="554587">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NAME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SYMBOL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TYPE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SUB-INDUSTRY</a:t>
                      </a:r>
                    </a:p>
                  </a:txBody>
                  <a:tcPr marL="9525" marR="9525" marT="9526" marB="0" anchor="b"/>
                </a:tc>
                <a:extLst>
                  <a:ext uri="{0D108BD9-81ED-4DB2-BD59-A6C34878D82A}">
                    <a16:rowId xmlns:a16="http://schemas.microsoft.com/office/drawing/2014/main" val="10000"/>
                  </a:ext>
                </a:extLst>
              </a:tr>
              <a:tr h="619222">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Bakrie Telecom Tbk PT (BTEL)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BTEL:IJ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Common Stock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Telecom Services</a:t>
                      </a:r>
                    </a:p>
                  </a:txBody>
                  <a:tcPr marL="9525" marR="9525" marT="9526" marB="0" anchor="b"/>
                </a:tc>
                <a:extLst>
                  <a:ext uri="{0D108BD9-81ED-4DB2-BD59-A6C34878D82A}">
                    <a16:rowId xmlns:a16="http://schemas.microsoft.com/office/drawing/2014/main" val="10001"/>
                  </a:ext>
                </a:extLst>
              </a:tr>
              <a:tr h="619222">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Bhakti Investama Tbk PT (BHIT)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BHIT:IJ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Common Stock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Multimedia</a:t>
                      </a:r>
                    </a:p>
                  </a:txBody>
                  <a:tcPr marL="9525" marR="9525" marT="9526" marB="0" anchor="b"/>
                </a:tc>
                <a:extLst>
                  <a:ext uri="{0D108BD9-81ED-4DB2-BD59-A6C34878D82A}">
                    <a16:rowId xmlns:a16="http://schemas.microsoft.com/office/drawing/2014/main" val="10002"/>
                  </a:ext>
                </a:extLst>
              </a:tr>
              <a:tr h="619222">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Centrin Online Tbk PT (CENT)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CENT:IJ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Common Stock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Web Portals/ISP</a:t>
                      </a:r>
                    </a:p>
                  </a:txBody>
                  <a:tcPr marL="9525" marR="9525" marT="9526" marB="0" anchor="b"/>
                </a:tc>
                <a:extLst>
                  <a:ext uri="{0D108BD9-81ED-4DB2-BD59-A6C34878D82A}">
                    <a16:rowId xmlns:a16="http://schemas.microsoft.com/office/drawing/2014/main" val="10003"/>
                  </a:ext>
                </a:extLst>
              </a:tr>
              <a:tr h="619222">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Elang Mahkota Teknologi Tbk PT (EMTK)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EMTK:IJ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Common Stock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Television</a:t>
                      </a:r>
                    </a:p>
                  </a:txBody>
                  <a:tcPr marL="9525" marR="9525" marT="9526" marB="0" anchor="b"/>
                </a:tc>
                <a:extLst>
                  <a:ext uri="{0D108BD9-81ED-4DB2-BD59-A6C34878D82A}">
                    <a16:rowId xmlns:a16="http://schemas.microsoft.com/office/drawing/2014/main" val="10004"/>
                  </a:ext>
                </a:extLst>
              </a:tr>
              <a:tr h="619222">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Global Teleshop Tbk PT (GLOB)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GLOB:IJ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Common Stock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Cellular Telecom</a:t>
                      </a:r>
                    </a:p>
                  </a:txBody>
                  <a:tcPr marL="9525" marR="9525" marT="9526" marB="0" anchor="b"/>
                </a:tc>
                <a:extLst>
                  <a:ext uri="{0D108BD9-81ED-4DB2-BD59-A6C34878D82A}">
                    <a16:rowId xmlns:a16="http://schemas.microsoft.com/office/drawing/2014/main" val="10005"/>
                  </a:ext>
                </a:extLst>
              </a:tr>
              <a:tr h="554587">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Indosat Tbk PT (ISAT)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ISAT:IJ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Common Stock </a:t>
                      </a:r>
                    </a:p>
                  </a:txBody>
                  <a:tcPr marL="9525" marR="9525" marT="9526" marB="0" anchor="b"/>
                </a:tc>
                <a:tc>
                  <a:txBody>
                    <a:bodyPr/>
                    <a:lstStyle/>
                    <a:p>
                      <a:pPr marL="0" marR="0" lvl="0" indent="0" algn="l" rtl="0">
                        <a:spcBef>
                          <a:spcPts val="0"/>
                        </a:spcBef>
                        <a:buSzPct val="25000"/>
                        <a:buNone/>
                      </a:pPr>
                      <a:r>
                        <a:rPr lang="id-ID" sz="2000" b="0" i="0" u="none" strike="noStrike" cap="none" baseline="0">
                          <a:solidFill>
                            <a:srgbClr val="000000"/>
                          </a:solidFill>
                          <a:latin typeface="Calibri"/>
                          <a:ea typeface="Calibri"/>
                          <a:cs typeface="Calibri"/>
                          <a:sym typeface="Calibri"/>
                        </a:rPr>
                        <a:t>Telecom Services</a:t>
                      </a:r>
                    </a:p>
                  </a:txBody>
                  <a:tcPr marL="9525" marR="9525" marT="9526" marB="0" anchor="b"/>
                </a:tc>
                <a:extLst>
                  <a:ext uri="{0D108BD9-81ED-4DB2-BD59-A6C34878D82A}">
                    <a16:rowId xmlns:a16="http://schemas.microsoft.com/office/drawing/2014/main" val="10006"/>
                  </a:ext>
                </a:extLst>
              </a:tr>
            </a:tbl>
          </a:graphicData>
        </a:graphic>
      </p:graphicFrame>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hape 693">
            <a:extLst>
              <a:ext uri="{FF2B5EF4-FFF2-40B4-BE49-F238E27FC236}">
                <a16:creationId xmlns:a16="http://schemas.microsoft.com/office/drawing/2014/main" id="{AB10EB33-CB27-40FC-B196-419AC0C3286B}"/>
              </a:ext>
            </a:extLst>
          </p:cNvPr>
          <p:cNvSpPr>
            <a:spLocks noGrp="1"/>
          </p:cNvSpPr>
          <p:nvPr>
            <p:ph type="title"/>
          </p:nvPr>
        </p:nvSpPr>
        <p:spPr>
          <a:xfrm>
            <a:off x="5235575" y="483855"/>
            <a:ext cx="5054600" cy="480091"/>
          </a:xfrm>
        </p:spPr>
        <p:txBody>
          <a:bodyPr vert="horz" lIns="91425" tIns="45700" rIns="91425" bIns="45700" rtlCol="0" anchor="ctr">
            <a:spAutoFit/>
          </a:bodyPr>
          <a:lstStyle/>
          <a:p>
            <a:pPr eaLnBrk="1" hangingPunct="1">
              <a:buSzPct val="25000"/>
            </a:pPr>
            <a:r>
              <a:rPr lang="id-ID" altLang="en-US" sz="2800" b="1">
                <a:solidFill>
                  <a:srgbClr val="DDDDDD"/>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Pustaka</a:t>
            </a:r>
          </a:p>
        </p:txBody>
      </p:sp>
      <p:sp>
        <p:nvSpPr>
          <p:cNvPr id="64515" name="Shape 695">
            <a:extLst>
              <a:ext uri="{FF2B5EF4-FFF2-40B4-BE49-F238E27FC236}">
                <a16:creationId xmlns:a16="http://schemas.microsoft.com/office/drawing/2014/main" id="{9106C0D5-CB71-49F5-8470-704F27C826B0}"/>
              </a:ext>
            </a:extLst>
          </p:cNvPr>
          <p:cNvSpPr>
            <a:spLocks noGrp="1"/>
          </p:cNvSpPr>
          <p:nvPr>
            <p:ph idx="1"/>
          </p:nvPr>
        </p:nvSpPr>
        <p:spPr>
          <a:xfrm>
            <a:off x="2136775" y="1600200"/>
            <a:ext cx="8153400" cy="3010014"/>
          </a:xfrm>
        </p:spPr>
        <p:txBody>
          <a:bodyPr vert="horz" lIns="91425" tIns="45700" rIns="91425" bIns="45700" rtlCol="0">
            <a:spAutoFit/>
          </a:bodyPr>
          <a:lstStyle/>
          <a:p>
            <a:pPr marL="514350" indent="-514350">
              <a:spcBef>
                <a:spcPts val="1800"/>
              </a:spcBef>
              <a:buClr>
                <a:srgbClr val="000000"/>
              </a:buClr>
              <a:buSzPct val="135000"/>
              <a:buFont typeface="Verdana" panose="020B0604030504040204" pitchFamily="34" charset="0"/>
              <a:buAutoNum type="arabicPeriod"/>
            </a:pPr>
            <a:r>
              <a:rPr lang="id-ID" altLang="en-US" sz="2400" u="sng">
                <a:solidFill>
                  <a:schemeClr val="hlink"/>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hlinkClick r:id="rId3"/>
              </a:rPr>
              <a:t>http://www.etikaprofesidanprotokoler.blogspot.com</a:t>
            </a:r>
          </a:p>
          <a:p>
            <a:pPr marL="514350" indent="-514350">
              <a:spcBef>
                <a:spcPts val="1800"/>
              </a:spcBef>
              <a:buClr>
                <a:srgbClr val="000000"/>
              </a:buClr>
              <a:buSzPct val="135000"/>
              <a:buFont typeface="Verdana" panose="020B0604030504040204" pitchFamily="34" charset="0"/>
              <a:buAutoNum type="arabicPeriod"/>
            </a:pPr>
            <a:r>
              <a:rPr lang="id-ID" altLang="en-US" sz="2400" u="sng">
                <a:solidFill>
                  <a:schemeClr val="hlink"/>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hlinkClick r:id="rId4"/>
              </a:rPr>
              <a:t>http://www.aspiluki.or.id</a:t>
            </a:r>
          </a:p>
          <a:p>
            <a:pPr marL="514350" indent="-514350">
              <a:spcBef>
                <a:spcPts val="1800"/>
              </a:spcBef>
              <a:buClr>
                <a:srgbClr val="000000"/>
              </a:buClr>
              <a:buSzPct val="135000"/>
              <a:buFont typeface="Verdana" panose="020B0604030504040204" pitchFamily="34" charset="0"/>
              <a:buAutoNum type="arabicPeriod"/>
            </a:pPr>
            <a:r>
              <a:rPr lang="id-ID" altLang="en-US" sz="2400" u="sng">
                <a:solidFill>
                  <a:schemeClr val="hlink"/>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hlinkClick r:id="rId5"/>
              </a:rPr>
              <a:t>http://www.blomberg.com</a:t>
            </a:r>
          </a:p>
          <a:p>
            <a:pPr marL="514350" indent="-514350">
              <a:spcBef>
                <a:spcPts val="1800"/>
              </a:spcBef>
              <a:buClr>
                <a:srgbClr val="000000"/>
              </a:buClr>
              <a:buSzPct val="135000"/>
              <a:buFont typeface="Verdana" panose="020B0604030504040204" pitchFamily="34" charset="0"/>
              <a:buAutoNum type="arabicPeriod"/>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hlinkClick r:id="rId6"/>
              </a:rPr>
              <a:t>http://www.kemenperin.go.id</a:t>
            </a:r>
            <a:endParaRPr lang="en-US"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a:p>
            <a:pPr marL="514350" indent="-514350">
              <a:spcBef>
                <a:spcPts val="1800"/>
              </a:spcBef>
              <a:buClr>
                <a:srgbClr val="000000"/>
              </a:buClr>
              <a:buNone/>
            </a:pPr>
            <a:endParaRPr lang="en-US"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64516" name="Date Placeholder 4">
            <a:extLst>
              <a:ext uri="{FF2B5EF4-FFF2-40B4-BE49-F238E27FC236}">
                <a16:creationId xmlns:a16="http://schemas.microsoft.com/office/drawing/2014/main" id="{8A239164-4C93-4082-AEB4-E66423F8EE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5C83FED-8254-43F4-92FF-6B3CD8B3FDAB}" type="datetime1">
              <a:rPr lang="en-US" altLang="en-US" sz="1400"/>
              <a:pPr/>
              <a:t>07/18/2021</a:t>
            </a:fld>
            <a:endParaRPr lang="en-US" altLang="en-US" sz="140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object 32"/>
          <p:cNvSpPr/>
          <p:nvPr/>
        </p:nvSpPr>
        <p:spPr>
          <a:xfrm>
            <a:off x="37045" y="0"/>
            <a:ext cx="4648200" cy="6858000"/>
          </a:xfrm>
          <a:prstGeom prst="rect">
            <a:avLst/>
          </a:prstGeom>
          <a:blipFill>
            <a:blip r:embed="rId2" cstate="print"/>
            <a:stretch>
              <a:fillRect/>
            </a:stretch>
          </a:blipFill>
        </p:spPr>
        <p:txBody>
          <a:bodyPr wrap="square" lIns="0" tIns="0" rIns="0" bIns="0" rtlCol="0">
            <a:noAutofit/>
          </a:bodyPr>
          <a:lstStyle/>
          <a:p>
            <a:endParaRPr/>
          </a:p>
        </p:txBody>
      </p:sp>
      <p:sp>
        <p:nvSpPr>
          <p:cNvPr id="33" name="object 33"/>
          <p:cNvSpPr/>
          <p:nvPr/>
        </p:nvSpPr>
        <p:spPr>
          <a:xfrm>
            <a:off x="1615441" y="6502755"/>
            <a:ext cx="7793735" cy="0"/>
          </a:xfrm>
          <a:custGeom>
            <a:avLst/>
            <a:gdLst/>
            <a:ahLst/>
            <a:cxnLst/>
            <a:rect l="l" t="t" r="r" b="b"/>
            <a:pathLst>
              <a:path w="7793735">
                <a:moveTo>
                  <a:pt x="0" y="0"/>
                </a:moveTo>
                <a:lnTo>
                  <a:pt x="7793735" y="0"/>
                </a:lnTo>
              </a:path>
            </a:pathLst>
          </a:custGeom>
          <a:ln w="16509">
            <a:solidFill>
              <a:srgbClr val="0000FF"/>
            </a:solidFill>
          </a:ln>
        </p:spPr>
        <p:txBody>
          <a:bodyPr wrap="square" lIns="0" tIns="0" rIns="0" bIns="0" rtlCol="0">
            <a:noAutofit/>
          </a:bodyPr>
          <a:lstStyle/>
          <a:p>
            <a:endParaRPr/>
          </a:p>
        </p:txBody>
      </p:sp>
      <p:sp>
        <p:nvSpPr>
          <p:cNvPr id="34" name="object 34"/>
          <p:cNvSpPr/>
          <p:nvPr/>
        </p:nvSpPr>
        <p:spPr>
          <a:xfrm>
            <a:off x="1615440" y="6777073"/>
            <a:ext cx="6208776" cy="0"/>
          </a:xfrm>
          <a:custGeom>
            <a:avLst/>
            <a:gdLst/>
            <a:ahLst/>
            <a:cxnLst/>
            <a:rect l="l" t="t" r="r" b="b"/>
            <a:pathLst>
              <a:path w="6208776">
                <a:moveTo>
                  <a:pt x="0" y="0"/>
                </a:moveTo>
                <a:lnTo>
                  <a:pt x="6208776" y="0"/>
                </a:lnTo>
              </a:path>
            </a:pathLst>
          </a:custGeom>
          <a:ln w="16510">
            <a:solidFill>
              <a:srgbClr val="0000FF"/>
            </a:solidFill>
          </a:ln>
        </p:spPr>
        <p:txBody>
          <a:bodyPr wrap="square" lIns="0" tIns="0" rIns="0" bIns="0" rtlCol="0">
            <a:noAutofit/>
          </a:bodyPr>
          <a:lstStyle/>
          <a:p>
            <a:endParaRPr/>
          </a:p>
        </p:txBody>
      </p:sp>
      <p:sp>
        <p:nvSpPr>
          <p:cNvPr id="31" name="object 31"/>
          <p:cNvSpPr txBox="1"/>
          <p:nvPr/>
        </p:nvSpPr>
        <p:spPr>
          <a:xfrm>
            <a:off x="4685245" y="586947"/>
            <a:ext cx="1967989" cy="583488"/>
          </a:xfrm>
          <a:prstGeom prst="rect">
            <a:avLst/>
          </a:prstGeom>
        </p:spPr>
        <p:txBody>
          <a:bodyPr wrap="square" lIns="0" tIns="0" rIns="0" bIns="0" rtlCol="0">
            <a:noAutofit/>
          </a:bodyPr>
          <a:lstStyle/>
          <a:p>
            <a:pPr marL="12700">
              <a:lnSpc>
                <a:spcPts val="4575"/>
              </a:lnSpc>
              <a:spcBef>
                <a:spcPts val="228"/>
              </a:spcBef>
            </a:pPr>
            <a:r>
              <a:rPr sz="6600" spc="-84" baseline="3103" dirty="0">
                <a:latin typeface="Calibri"/>
                <a:cs typeface="Calibri"/>
              </a:rPr>
              <a:t>P</a:t>
            </a:r>
            <a:r>
              <a:rPr sz="6600" baseline="3103" dirty="0">
                <a:latin typeface="Calibri"/>
                <a:cs typeface="Calibri"/>
              </a:rPr>
              <a:t>e</a:t>
            </a:r>
            <a:r>
              <a:rPr sz="6600" spc="-94" baseline="3103" dirty="0">
                <a:latin typeface="Calibri"/>
                <a:cs typeface="Calibri"/>
              </a:rPr>
              <a:t>r</a:t>
            </a:r>
            <a:r>
              <a:rPr sz="6600" baseline="3103" dirty="0">
                <a:latin typeface="Calibri"/>
                <a:cs typeface="Calibri"/>
              </a:rPr>
              <a:t>anan</a:t>
            </a:r>
            <a:endParaRPr sz="4400">
              <a:latin typeface="Calibri"/>
              <a:cs typeface="Calibri"/>
            </a:endParaRPr>
          </a:p>
        </p:txBody>
      </p:sp>
      <p:sp>
        <p:nvSpPr>
          <p:cNvPr id="30" name="object 30"/>
          <p:cNvSpPr txBox="1"/>
          <p:nvPr/>
        </p:nvSpPr>
        <p:spPr>
          <a:xfrm>
            <a:off x="6590755" y="606849"/>
            <a:ext cx="1199062" cy="583488"/>
          </a:xfrm>
          <a:prstGeom prst="rect">
            <a:avLst/>
          </a:prstGeom>
        </p:spPr>
        <p:txBody>
          <a:bodyPr wrap="square" lIns="0" tIns="0" rIns="0" bIns="0" rtlCol="0">
            <a:noAutofit/>
          </a:bodyPr>
          <a:lstStyle/>
          <a:p>
            <a:pPr marL="12700">
              <a:lnSpc>
                <a:spcPts val="4575"/>
              </a:lnSpc>
              <a:spcBef>
                <a:spcPts val="228"/>
              </a:spcBef>
            </a:pPr>
            <a:r>
              <a:rPr sz="6600" spc="-59" baseline="3103" dirty="0">
                <a:latin typeface="Calibri"/>
                <a:cs typeface="Calibri"/>
              </a:rPr>
              <a:t>E</a:t>
            </a:r>
            <a:r>
              <a:rPr sz="6600" baseline="3103" dirty="0">
                <a:latin typeface="Calibri"/>
                <a:cs typeface="Calibri"/>
              </a:rPr>
              <a:t>ti</a:t>
            </a:r>
            <a:r>
              <a:rPr sz="6600" spc="-89" baseline="3103" dirty="0">
                <a:latin typeface="Calibri"/>
                <a:cs typeface="Calibri"/>
              </a:rPr>
              <a:t>k</a:t>
            </a:r>
            <a:r>
              <a:rPr sz="6600" baseline="3103" dirty="0">
                <a:latin typeface="Calibri"/>
                <a:cs typeface="Calibri"/>
              </a:rPr>
              <a:t>a</a:t>
            </a:r>
            <a:endParaRPr sz="4400">
              <a:latin typeface="Calibri"/>
              <a:cs typeface="Calibri"/>
            </a:endParaRPr>
          </a:p>
        </p:txBody>
      </p:sp>
      <p:sp>
        <p:nvSpPr>
          <p:cNvPr id="29" name="object 29"/>
          <p:cNvSpPr txBox="1"/>
          <p:nvPr/>
        </p:nvSpPr>
        <p:spPr>
          <a:xfrm>
            <a:off x="7727980" y="586453"/>
            <a:ext cx="3242122" cy="583488"/>
          </a:xfrm>
          <a:prstGeom prst="rect">
            <a:avLst/>
          </a:prstGeom>
        </p:spPr>
        <p:txBody>
          <a:bodyPr wrap="square" lIns="0" tIns="0" rIns="0" bIns="0" rtlCol="0">
            <a:noAutofit/>
          </a:bodyPr>
          <a:lstStyle/>
          <a:p>
            <a:pPr marL="12700">
              <a:lnSpc>
                <a:spcPts val="4575"/>
              </a:lnSpc>
              <a:spcBef>
                <a:spcPts val="228"/>
              </a:spcBef>
            </a:pPr>
            <a:r>
              <a:rPr sz="6600" baseline="3103" dirty="0">
                <a:latin typeface="Calibri"/>
                <a:cs typeface="Calibri"/>
              </a:rPr>
              <a:t>D</a:t>
            </a:r>
            <a:r>
              <a:rPr sz="6600" spc="9" baseline="3103" dirty="0">
                <a:latin typeface="Calibri"/>
                <a:cs typeface="Calibri"/>
              </a:rPr>
              <a:t>a</a:t>
            </a:r>
            <a:r>
              <a:rPr sz="6600" baseline="3103" dirty="0">
                <a:latin typeface="Calibri"/>
                <a:cs typeface="Calibri"/>
              </a:rPr>
              <a:t>lam</a:t>
            </a:r>
            <a:r>
              <a:rPr sz="6600" spc="-94" baseline="3103" dirty="0">
                <a:latin typeface="Calibri"/>
                <a:cs typeface="Calibri"/>
              </a:rPr>
              <a:t> </a:t>
            </a:r>
            <a:r>
              <a:rPr sz="6600" baseline="3103" dirty="0">
                <a:latin typeface="Calibri"/>
                <a:cs typeface="Calibri"/>
              </a:rPr>
              <a:t>P</a:t>
            </a:r>
            <a:r>
              <a:rPr sz="6600" spc="-59" baseline="3103" dirty="0">
                <a:latin typeface="Calibri"/>
                <a:cs typeface="Calibri"/>
              </a:rPr>
              <a:t>r</a:t>
            </a:r>
            <a:r>
              <a:rPr sz="6600" baseline="3103" dirty="0">
                <a:latin typeface="Calibri"/>
                <a:cs typeface="Calibri"/>
              </a:rPr>
              <a:t>o</a:t>
            </a:r>
            <a:r>
              <a:rPr sz="6600" spc="-104" baseline="3103" dirty="0">
                <a:latin typeface="Calibri"/>
                <a:cs typeface="Calibri"/>
              </a:rPr>
              <a:t>f</a:t>
            </a:r>
            <a:r>
              <a:rPr sz="6600" baseline="3103" dirty="0">
                <a:latin typeface="Calibri"/>
                <a:cs typeface="Calibri"/>
              </a:rPr>
              <a:t>esi</a:t>
            </a:r>
            <a:endParaRPr sz="4400">
              <a:latin typeface="Calibri"/>
              <a:cs typeface="Calibri"/>
            </a:endParaRPr>
          </a:p>
        </p:txBody>
      </p:sp>
      <p:sp>
        <p:nvSpPr>
          <p:cNvPr id="28" name="object 28"/>
          <p:cNvSpPr txBox="1"/>
          <p:nvPr/>
        </p:nvSpPr>
        <p:spPr>
          <a:xfrm>
            <a:off x="6328664" y="1211558"/>
            <a:ext cx="165608" cy="305815"/>
          </a:xfrm>
          <a:prstGeom prst="rect">
            <a:avLst/>
          </a:prstGeom>
        </p:spPr>
        <p:txBody>
          <a:bodyPr wrap="square" lIns="0" tIns="0" rIns="0" bIns="0" rtlCol="0">
            <a:noAutofit/>
          </a:bodyPr>
          <a:lstStyle/>
          <a:p>
            <a:pPr marL="12700">
              <a:lnSpc>
                <a:spcPts val="2355"/>
              </a:lnSpc>
              <a:spcBef>
                <a:spcPts val="117"/>
              </a:spcBef>
            </a:pPr>
            <a:r>
              <a:rPr sz="2200" dirty="0">
                <a:latin typeface="Arial"/>
                <a:cs typeface="Arial"/>
              </a:rPr>
              <a:t>•</a:t>
            </a:r>
            <a:endParaRPr sz="2200">
              <a:latin typeface="Arial"/>
              <a:cs typeface="Arial"/>
            </a:endParaRPr>
          </a:p>
        </p:txBody>
      </p:sp>
      <p:sp>
        <p:nvSpPr>
          <p:cNvPr id="27" name="object 27"/>
          <p:cNvSpPr txBox="1"/>
          <p:nvPr/>
        </p:nvSpPr>
        <p:spPr>
          <a:xfrm>
            <a:off x="6673343" y="1228472"/>
            <a:ext cx="1336175" cy="976629"/>
          </a:xfrm>
          <a:prstGeom prst="rect">
            <a:avLst/>
          </a:prstGeom>
        </p:spPr>
        <p:txBody>
          <a:bodyPr wrap="square" lIns="0" tIns="0" rIns="0" bIns="0" rtlCol="0">
            <a:noAutofit/>
          </a:bodyPr>
          <a:lstStyle/>
          <a:p>
            <a:pPr marL="12700" marR="42062">
              <a:lnSpc>
                <a:spcPts val="2345"/>
              </a:lnSpc>
              <a:spcBef>
                <a:spcPts val="117"/>
              </a:spcBef>
            </a:pPr>
            <a:r>
              <a:rPr sz="3300" spc="9" baseline="2482" dirty="0">
                <a:latin typeface="Calibri"/>
                <a:cs typeface="Calibri"/>
              </a:rPr>
              <a:t>D</a:t>
            </a:r>
            <a:r>
              <a:rPr sz="3300" spc="4" baseline="2482" dirty="0">
                <a:latin typeface="Calibri"/>
                <a:cs typeface="Calibri"/>
              </a:rPr>
              <a:t>e</a:t>
            </a:r>
            <a:r>
              <a:rPr sz="3300" baseline="2482" dirty="0">
                <a:latin typeface="Calibri"/>
                <a:cs typeface="Calibri"/>
              </a:rPr>
              <a:t>n</a:t>
            </a:r>
            <a:r>
              <a:rPr sz="3300" spc="-59" baseline="2482" dirty="0">
                <a:latin typeface="Calibri"/>
                <a:cs typeface="Calibri"/>
              </a:rPr>
              <a:t>g</a:t>
            </a:r>
            <a:r>
              <a:rPr sz="3300" baseline="2482" dirty="0">
                <a:latin typeface="Calibri"/>
                <a:cs typeface="Calibri"/>
              </a:rPr>
              <a:t>an</a:t>
            </a:r>
            <a:endParaRPr sz="2200">
              <a:latin typeface="Calibri"/>
              <a:cs typeface="Calibri"/>
            </a:endParaRPr>
          </a:p>
          <a:p>
            <a:pPr marL="12700" marR="42062">
              <a:lnSpc>
                <a:spcPts val="2640"/>
              </a:lnSpc>
              <a:spcBef>
                <a:spcPts val="14"/>
              </a:spcBef>
            </a:pPr>
            <a:r>
              <a:rPr sz="3300" spc="-19" baseline="1241" dirty="0">
                <a:latin typeface="Calibri"/>
                <a:cs typeface="Calibri"/>
              </a:rPr>
              <a:t>t</a:t>
            </a:r>
            <a:r>
              <a:rPr sz="3300" baseline="1241" dirty="0">
                <a:latin typeface="Calibri"/>
                <a:cs typeface="Calibri"/>
              </a:rPr>
              <a:t>e</a:t>
            </a:r>
            <a:r>
              <a:rPr sz="3300" spc="-39" baseline="1241" dirty="0">
                <a:latin typeface="Calibri"/>
                <a:cs typeface="Calibri"/>
              </a:rPr>
              <a:t>r</a:t>
            </a:r>
            <a:r>
              <a:rPr sz="3300" baseline="1241" dirty="0">
                <a:latin typeface="Calibri"/>
                <a:cs typeface="Calibri"/>
              </a:rPr>
              <a:t>s</a:t>
            </a:r>
            <a:r>
              <a:rPr sz="3300" spc="4" baseline="1241" dirty="0">
                <a:latin typeface="Calibri"/>
                <a:cs typeface="Calibri"/>
              </a:rPr>
              <a:t>e</a:t>
            </a:r>
            <a:r>
              <a:rPr sz="3300" baseline="1241" dirty="0">
                <a:latin typeface="Calibri"/>
                <a:cs typeface="Calibri"/>
              </a:rPr>
              <a:t>b</a:t>
            </a:r>
            <a:r>
              <a:rPr sz="3300" spc="-14" baseline="1241" dirty="0">
                <a:latin typeface="Calibri"/>
                <a:cs typeface="Calibri"/>
              </a:rPr>
              <a:t>u</a:t>
            </a:r>
            <a:r>
              <a:rPr sz="3300" spc="-9" baseline="1241" dirty="0">
                <a:latin typeface="Calibri"/>
                <a:cs typeface="Calibri"/>
              </a:rPr>
              <a:t>t</a:t>
            </a:r>
            <a:r>
              <a:rPr sz="3300" baseline="1241" dirty="0">
                <a:latin typeface="Calibri"/>
                <a:cs typeface="Calibri"/>
              </a:rPr>
              <a:t>,</a:t>
            </a:r>
            <a:endParaRPr sz="2200">
              <a:latin typeface="Calibri"/>
              <a:cs typeface="Calibri"/>
            </a:endParaRPr>
          </a:p>
          <a:p>
            <a:pPr marL="12700">
              <a:lnSpc>
                <a:spcPts val="2640"/>
              </a:lnSpc>
            </a:pPr>
            <a:r>
              <a:rPr sz="3300" baseline="1241" dirty="0">
                <a:latin typeface="Calibri"/>
                <a:cs typeface="Calibri"/>
              </a:rPr>
              <a:t>di</a:t>
            </a:r>
            <a:r>
              <a:rPr sz="3300" spc="-9" baseline="1241" dirty="0">
                <a:latin typeface="Calibri"/>
                <a:cs typeface="Calibri"/>
              </a:rPr>
              <a:t>h</a:t>
            </a:r>
            <a:r>
              <a:rPr sz="3300" baseline="1241" dirty="0">
                <a:latin typeface="Calibri"/>
                <a:cs typeface="Calibri"/>
              </a:rPr>
              <a:t>a</a:t>
            </a:r>
            <a:r>
              <a:rPr sz="3300" spc="-44" baseline="1241" dirty="0">
                <a:latin typeface="Calibri"/>
                <a:cs typeface="Calibri"/>
              </a:rPr>
              <a:t>r</a:t>
            </a:r>
            <a:r>
              <a:rPr sz="3300" baseline="1241" dirty="0">
                <a:latin typeface="Calibri"/>
                <a:cs typeface="Calibri"/>
              </a:rPr>
              <a:t>ap</a:t>
            </a:r>
            <a:r>
              <a:rPr sz="3300" spc="-44" baseline="1241" dirty="0">
                <a:latin typeface="Calibri"/>
                <a:cs typeface="Calibri"/>
              </a:rPr>
              <a:t>k</a:t>
            </a:r>
            <a:r>
              <a:rPr sz="3300" baseline="1241" dirty="0">
                <a:latin typeface="Calibri"/>
                <a:cs typeface="Calibri"/>
              </a:rPr>
              <a:t>an</a:t>
            </a:r>
            <a:endParaRPr sz="2200">
              <a:latin typeface="Calibri"/>
              <a:cs typeface="Calibri"/>
            </a:endParaRPr>
          </a:p>
        </p:txBody>
      </p:sp>
      <p:sp>
        <p:nvSpPr>
          <p:cNvPr id="26" name="object 26"/>
          <p:cNvSpPr txBox="1"/>
          <p:nvPr/>
        </p:nvSpPr>
        <p:spPr>
          <a:xfrm>
            <a:off x="8036180" y="1228472"/>
            <a:ext cx="1096315" cy="305815"/>
          </a:xfrm>
          <a:prstGeom prst="rect">
            <a:avLst/>
          </a:prstGeom>
        </p:spPr>
        <p:txBody>
          <a:bodyPr wrap="square" lIns="0" tIns="0" rIns="0" bIns="0" rtlCol="0">
            <a:noAutofit/>
          </a:bodyPr>
          <a:lstStyle/>
          <a:p>
            <a:pPr marL="12700">
              <a:lnSpc>
                <a:spcPts val="2345"/>
              </a:lnSpc>
              <a:spcBef>
                <a:spcPts val="117"/>
              </a:spcBef>
            </a:pPr>
            <a:r>
              <a:rPr sz="3300" baseline="2482" dirty="0">
                <a:latin typeface="Calibri"/>
                <a:cs typeface="Calibri"/>
              </a:rPr>
              <a:t>ni</a:t>
            </a:r>
            <a:r>
              <a:rPr sz="3300" spc="-4" baseline="2482" dirty="0">
                <a:latin typeface="Calibri"/>
                <a:cs typeface="Calibri"/>
              </a:rPr>
              <a:t>l</a:t>
            </a:r>
            <a:r>
              <a:rPr sz="3300" baseline="2482" dirty="0">
                <a:latin typeface="Calibri"/>
                <a:cs typeface="Calibri"/>
              </a:rPr>
              <a:t>a</a:t>
            </a:r>
            <a:r>
              <a:rPr sz="3300" spc="-9" baseline="2482" dirty="0">
                <a:latin typeface="Calibri"/>
                <a:cs typeface="Calibri"/>
              </a:rPr>
              <a:t>i</a:t>
            </a:r>
            <a:r>
              <a:rPr sz="3300" spc="-4" baseline="2482" dirty="0">
                <a:latin typeface="Calibri"/>
                <a:cs typeface="Calibri"/>
              </a:rPr>
              <a:t>-</a:t>
            </a:r>
            <a:r>
              <a:rPr sz="3300" baseline="2482" dirty="0">
                <a:latin typeface="Calibri"/>
                <a:cs typeface="Calibri"/>
              </a:rPr>
              <a:t>n</a:t>
            </a:r>
            <a:r>
              <a:rPr sz="3300" spc="-29" baseline="2482" dirty="0">
                <a:latin typeface="Calibri"/>
                <a:cs typeface="Calibri"/>
              </a:rPr>
              <a:t>i</a:t>
            </a:r>
            <a:r>
              <a:rPr sz="3300" baseline="2482" dirty="0">
                <a:latin typeface="Calibri"/>
                <a:cs typeface="Calibri"/>
              </a:rPr>
              <a:t>lai</a:t>
            </a:r>
            <a:endParaRPr sz="2200">
              <a:latin typeface="Calibri"/>
              <a:cs typeface="Calibri"/>
            </a:endParaRPr>
          </a:p>
        </p:txBody>
      </p:sp>
      <p:sp>
        <p:nvSpPr>
          <p:cNvPr id="25" name="object 25"/>
          <p:cNvSpPr txBox="1"/>
          <p:nvPr/>
        </p:nvSpPr>
        <p:spPr>
          <a:xfrm>
            <a:off x="9560815" y="1228472"/>
            <a:ext cx="617359" cy="305815"/>
          </a:xfrm>
          <a:prstGeom prst="rect">
            <a:avLst/>
          </a:prstGeom>
        </p:spPr>
        <p:txBody>
          <a:bodyPr wrap="square" lIns="0" tIns="0" rIns="0" bIns="0" rtlCol="0">
            <a:noAutofit/>
          </a:bodyPr>
          <a:lstStyle/>
          <a:p>
            <a:pPr marL="12700">
              <a:lnSpc>
                <a:spcPts val="2345"/>
              </a:lnSpc>
              <a:spcBef>
                <a:spcPts val="117"/>
              </a:spcBef>
            </a:pPr>
            <a:r>
              <a:rPr sz="3300" spc="-14" baseline="2482" dirty="0">
                <a:latin typeface="Calibri"/>
                <a:cs typeface="Calibri"/>
              </a:rPr>
              <a:t>e</a:t>
            </a:r>
            <a:r>
              <a:rPr sz="3300" spc="-19" baseline="2482" dirty="0">
                <a:latin typeface="Calibri"/>
                <a:cs typeface="Calibri"/>
              </a:rPr>
              <a:t>t</a:t>
            </a:r>
            <a:r>
              <a:rPr sz="3300" baseline="2482" dirty="0">
                <a:latin typeface="Calibri"/>
                <a:cs typeface="Calibri"/>
              </a:rPr>
              <a:t>i</a:t>
            </a:r>
            <a:r>
              <a:rPr sz="3300" spc="-39" baseline="2482" dirty="0">
                <a:latin typeface="Calibri"/>
                <a:cs typeface="Calibri"/>
              </a:rPr>
              <a:t>k</a:t>
            </a:r>
            <a:r>
              <a:rPr sz="3300" baseline="2482" dirty="0">
                <a:latin typeface="Calibri"/>
                <a:cs typeface="Calibri"/>
              </a:rPr>
              <a:t>a</a:t>
            </a:r>
            <a:endParaRPr sz="2200">
              <a:latin typeface="Calibri"/>
              <a:cs typeface="Calibri"/>
            </a:endParaRPr>
          </a:p>
        </p:txBody>
      </p:sp>
      <p:sp>
        <p:nvSpPr>
          <p:cNvPr id="24" name="object 24"/>
          <p:cNvSpPr txBox="1"/>
          <p:nvPr/>
        </p:nvSpPr>
        <p:spPr>
          <a:xfrm>
            <a:off x="8039227" y="1563776"/>
            <a:ext cx="693894" cy="306120"/>
          </a:xfrm>
          <a:prstGeom prst="rect">
            <a:avLst/>
          </a:prstGeom>
        </p:spPr>
        <p:txBody>
          <a:bodyPr wrap="square" lIns="0" tIns="0" rIns="0" bIns="0" rtlCol="0">
            <a:noAutofit/>
          </a:bodyPr>
          <a:lstStyle/>
          <a:p>
            <a:pPr marL="12700">
              <a:lnSpc>
                <a:spcPts val="2350"/>
              </a:lnSpc>
              <a:spcBef>
                <a:spcPts val="117"/>
              </a:spcBef>
            </a:pPr>
            <a:r>
              <a:rPr sz="3300" baseline="2482" dirty="0">
                <a:latin typeface="Calibri"/>
                <a:cs typeface="Calibri"/>
              </a:rPr>
              <a:t>s</a:t>
            </a:r>
            <a:r>
              <a:rPr sz="3300" spc="-29" baseline="2482" dirty="0">
                <a:latin typeface="Calibri"/>
                <a:cs typeface="Calibri"/>
              </a:rPr>
              <a:t>u</a:t>
            </a:r>
            <a:r>
              <a:rPr sz="3300" spc="-25" baseline="2482" dirty="0">
                <a:latin typeface="Calibri"/>
                <a:cs typeface="Calibri"/>
              </a:rPr>
              <a:t>a</a:t>
            </a:r>
            <a:r>
              <a:rPr sz="3300" baseline="2482" dirty="0">
                <a:latin typeface="Calibri"/>
                <a:cs typeface="Calibri"/>
              </a:rPr>
              <a:t>tu</a:t>
            </a:r>
            <a:endParaRPr sz="2200">
              <a:latin typeface="Calibri"/>
              <a:cs typeface="Calibri"/>
            </a:endParaRPr>
          </a:p>
        </p:txBody>
      </p:sp>
      <p:sp>
        <p:nvSpPr>
          <p:cNvPr id="23" name="object 23"/>
          <p:cNvSpPr txBox="1"/>
          <p:nvPr/>
        </p:nvSpPr>
        <p:spPr>
          <a:xfrm>
            <a:off x="8999602" y="1563776"/>
            <a:ext cx="1181573" cy="306120"/>
          </a:xfrm>
          <a:prstGeom prst="rect">
            <a:avLst/>
          </a:prstGeom>
        </p:spPr>
        <p:txBody>
          <a:bodyPr wrap="square" lIns="0" tIns="0" rIns="0" bIns="0" rtlCol="0">
            <a:noAutofit/>
          </a:bodyPr>
          <a:lstStyle/>
          <a:p>
            <a:pPr marL="12700">
              <a:lnSpc>
                <a:spcPts val="2350"/>
              </a:lnSpc>
              <a:spcBef>
                <a:spcPts val="117"/>
              </a:spcBef>
            </a:pPr>
            <a:r>
              <a:rPr sz="3300" spc="-89" baseline="2482" dirty="0">
                <a:latin typeface="Calibri"/>
                <a:cs typeface="Calibri"/>
              </a:rPr>
              <a:t>k</a:t>
            </a:r>
            <a:r>
              <a:rPr sz="3300" baseline="2482" dirty="0">
                <a:latin typeface="Calibri"/>
                <a:cs typeface="Calibri"/>
              </a:rPr>
              <a:t>el</a:t>
            </a:r>
            <a:r>
              <a:rPr sz="3300" spc="-4" baseline="2482" dirty="0">
                <a:latin typeface="Calibri"/>
                <a:cs typeface="Calibri"/>
              </a:rPr>
              <a:t>o</a:t>
            </a:r>
            <a:r>
              <a:rPr sz="3300" spc="-9" baseline="2482" dirty="0">
                <a:latin typeface="Calibri"/>
                <a:cs typeface="Calibri"/>
              </a:rPr>
              <a:t>m</a:t>
            </a:r>
            <a:r>
              <a:rPr sz="3300" baseline="2482" dirty="0">
                <a:latin typeface="Calibri"/>
                <a:cs typeface="Calibri"/>
              </a:rPr>
              <a:t>p</a:t>
            </a:r>
            <a:r>
              <a:rPr sz="3300" spc="4" baseline="2482" dirty="0">
                <a:latin typeface="Calibri"/>
                <a:cs typeface="Calibri"/>
              </a:rPr>
              <a:t>o</a:t>
            </a:r>
            <a:r>
              <a:rPr sz="3300" baseline="2482" dirty="0">
                <a:latin typeface="Calibri"/>
                <a:cs typeface="Calibri"/>
              </a:rPr>
              <a:t>k</a:t>
            </a:r>
            <a:endParaRPr sz="2200">
              <a:latin typeface="Calibri"/>
              <a:cs typeface="Calibri"/>
            </a:endParaRPr>
          </a:p>
        </p:txBody>
      </p:sp>
      <p:sp>
        <p:nvSpPr>
          <p:cNvPr id="22" name="object 22"/>
          <p:cNvSpPr txBox="1"/>
          <p:nvPr/>
        </p:nvSpPr>
        <p:spPr>
          <a:xfrm>
            <a:off x="8087996" y="1899286"/>
            <a:ext cx="2093519" cy="305815"/>
          </a:xfrm>
          <a:prstGeom prst="rect">
            <a:avLst/>
          </a:prstGeom>
        </p:spPr>
        <p:txBody>
          <a:bodyPr wrap="square" lIns="0" tIns="0" rIns="0" bIns="0" rtlCol="0">
            <a:noAutofit/>
          </a:bodyPr>
          <a:lstStyle/>
          <a:p>
            <a:pPr marL="12700">
              <a:lnSpc>
                <a:spcPts val="2345"/>
              </a:lnSpc>
              <a:spcBef>
                <a:spcPts val="117"/>
              </a:spcBef>
            </a:pPr>
            <a:r>
              <a:rPr sz="3300" baseline="2482" dirty="0">
                <a:latin typeface="Calibri"/>
                <a:cs typeface="Calibri"/>
              </a:rPr>
              <a:t>a</a:t>
            </a:r>
            <a:r>
              <a:rPr sz="3300" spc="-64" baseline="2482" dirty="0">
                <a:latin typeface="Calibri"/>
                <a:cs typeface="Calibri"/>
              </a:rPr>
              <a:t>k</a:t>
            </a:r>
            <a:r>
              <a:rPr sz="3300" baseline="2482" dirty="0">
                <a:latin typeface="Calibri"/>
                <a:cs typeface="Calibri"/>
              </a:rPr>
              <a:t>an </a:t>
            </a:r>
            <a:r>
              <a:rPr sz="3300" spc="169" baseline="2482" dirty="0">
                <a:latin typeface="Calibri"/>
                <a:cs typeface="Calibri"/>
              </a:rPr>
              <a:t> </a:t>
            </a:r>
            <a:r>
              <a:rPr sz="3300" spc="9" baseline="2482" dirty="0">
                <a:latin typeface="Calibri"/>
                <a:cs typeface="Calibri"/>
              </a:rPr>
              <a:t>m</a:t>
            </a:r>
            <a:r>
              <a:rPr sz="3300" spc="-14" baseline="2482" dirty="0">
                <a:latin typeface="Calibri"/>
                <a:cs typeface="Calibri"/>
              </a:rPr>
              <a:t>e</a:t>
            </a:r>
            <a:r>
              <a:rPr sz="3300" spc="9" baseline="2482" dirty="0">
                <a:latin typeface="Calibri"/>
                <a:cs typeface="Calibri"/>
              </a:rPr>
              <a:t>m</a:t>
            </a:r>
            <a:r>
              <a:rPr sz="3300" baseline="2482" dirty="0">
                <a:latin typeface="Calibri"/>
                <a:cs typeface="Calibri"/>
              </a:rPr>
              <a:t>p</a:t>
            </a:r>
            <a:r>
              <a:rPr sz="3300" spc="-9" baseline="2482" dirty="0">
                <a:latin typeface="Calibri"/>
                <a:cs typeface="Calibri"/>
              </a:rPr>
              <a:t>u</a:t>
            </a:r>
            <a:r>
              <a:rPr sz="3300" spc="-79" baseline="2482" dirty="0">
                <a:latin typeface="Calibri"/>
                <a:cs typeface="Calibri"/>
              </a:rPr>
              <a:t>n</a:t>
            </a:r>
            <a:r>
              <a:rPr sz="3300" spc="-9" baseline="2482" dirty="0">
                <a:latin typeface="Calibri"/>
                <a:cs typeface="Calibri"/>
              </a:rPr>
              <a:t>y</a:t>
            </a:r>
            <a:r>
              <a:rPr sz="3300" baseline="2482" dirty="0">
                <a:latin typeface="Calibri"/>
                <a:cs typeface="Calibri"/>
              </a:rPr>
              <a:t>ai</a:t>
            </a:r>
            <a:endParaRPr sz="2200">
              <a:latin typeface="Calibri"/>
              <a:cs typeface="Calibri"/>
            </a:endParaRPr>
          </a:p>
        </p:txBody>
      </p:sp>
      <p:sp>
        <p:nvSpPr>
          <p:cNvPr id="21" name="object 21"/>
          <p:cNvSpPr txBox="1"/>
          <p:nvPr/>
        </p:nvSpPr>
        <p:spPr>
          <a:xfrm>
            <a:off x="6673343" y="2234717"/>
            <a:ext cx="516943" cy="306120"/>
          </a:xfrm>
          <a:prstGeom prst="rect">
            <a:avLst/>
          </a:prstGeom>
        </p:spPr>
        <p:txBody>
          <a:bodyPr wrap="square" lIns="0" tIns="0" rIns="0" bIns="0" rtlCol="0">
            <a:noAutofit/>
          </a:bodyPr>
          <a:lstStyle/>
          <a:p>
            <a:pPr marL="12700">
              <a:lnSpc>
                <a:spcPts val="2350"/>
              </a:lnSpc>
              <a:spcBef>
                <a:spcPts val="117"/>
              </a:spcBef>
            </a:pPr>
            <a:r>
              <a:rPr sz="3300" spc="-19" baseline="2482" dirty="0">
                <a:latin typeface="Calibri"/>
                <a:cs typeface="Calibri"/>
              </a:rPr>
              <a:t>t</a:t>
            </a:r>
            <a:r>
              <a:rPr sz="3300" spc="-25" baseline="2482" dirty="0">
                <a:latin typeface="Calibri"/>
                <a:cs typeface="Calibri"/>
              </a:rPr>
              <a:t>a</a:t>
            </a:r>
            <a:r>
              <a:rPr sz="3300" spc="-19" baseline="2482" dirty="0">
                <a:latin typeface="Calibri"/>
                <a:cs typeface="Calibri"/>
              </a:rPr>
              <a:t>t</a:t>
            </a:r>
            <a:r>
              <a:rPr sz="3300" baseline="2482" dirty="0">
                <a:latin typeface="Calibri"/>
                <a:cs typeface="Calibri"/>
              </a:rPr>
              <a:t>a</a:t>
            </a:r>
            <a:endParaRPr sz="2200">
              <a:latin typeface="Calibri"/>
              <a:cs typeface="Calibri"/>
            </a:endParaRPr>
          </a:p>
        </p:txBody>
      </p:sp>
      <p:sp>
        <p:nvSpPr>
          <p:cNvPr id="20" name="object 20"/>
          <p:cNvSpPr txBox="1"/>
          <p:nvPr/>
        </p:nvSpPr>
        <p:spPr>
          <a:xfrm>
            <a:off x="7374763" y="2234717"/>
            <a:ext cx="538416" cy="306120"/>
          </a:xfrm>
          <a:prstGeom prst="rect">
            <a:avLst/>
          </a:prstGeom>
        </p:spPr>
        <p:txBody>
          <a:bodyPr wrap="square" lIns="0" tIns="0" rIns="0" bIns="0" rtlCol="0">
            <a:noAutofit/>
          </a:bodyPr>
          <a:lstStyle/>
          <a:p>
            <a:pPr marL="12700">
              <a:lnSpc>
                <a:spcPts val="2350"/>
              </a:lnSpc>
              <a:spcBef>
                <a:spcPts val="117"/>
              </a:spcBef>
            </a:pPr>
            <a:r>
              <a:rPr sz="3300" baseline="2482" dirty="0">
                <a:latin typeface="Calibri"/>
                <a:cs typeface="Calibri"/>
              </a:rPr>
              <a:t>n</a:t>
            </a:r>
            <a:r>
              <a:rPr sz="3300" spc="-9" baseline="2482" dirty="0">
                <a:latin typeface="Calibri"/>
                <a:cs typeface="Calibri"/>
              </a:rPr>
              <a:t>i</a:t>
            </a:r>
            <a:r>
              <a:rPr sz="3300" spc="-25" baseline="2482" dirty="0">
                <a:latin typeface="Calibri"/>
                <a:cs typeface="Calibri"/>
              </a:rPr>
              <a:t>l</a:t>
            </a:r>
            <a:r>
              <a:rPr sz="3300" baseline="2482" dirty="0">
                <a:latin typeface="Calibri"/>
                <a:cs typeface="Calibri"/>
              </a:rPr>
              <a:t>ai</a:t>
            </a:r>
            <a:endParaRPr sz="2200">
              <a:latin typeface="Calibri"/>
              <a:cs typeface="Calibri"/>
            </a:endParaRPr>
          </a:p>
        </p:txBody>
      </p:sp>
      <p:sp>
        <p:nvSpPr>
          <p:cNvPr id="19" name="object 19"/>
          <p:cNvSpPr txBox="1"/>
          <p:nvPr/>
        </p:nvSpPr>
        <p:spPr>
          <a:xfrm>
            <a:off x="8097139" y="2234717"/>
            <a:ext cx="726904" cy="306120"/>
          </a:xfrm>
          <a:prstGeom prst="rect">
            <a:avLst/>
          </a:prstGeom>
        </p:spPr>
        <p:txBody>
          <a:bodyPr wrap="square" lIns="0" tIns="0" rIns="0" bIns="0" rtlCol="0">
            <a:noAutofit/>
          </a:bodyPr>
          <a:lstStyle/>
          <a:p>
            <a:pPr marL="12700">
              <a:lnSpc>
                <a:spcPts val="2350"/>
              </a:lnSpc>
              <a:spcBef>
                <a:spcPts val="117"/>
              </a:spcBef>
            </a:pPr>
            <a:r>
              <a:rPr sz="3300" baseline="2482" dirty="0">
                <a:latin typeface="Calibri"/>
                <a:cs typeface="Calibri"/>
              </a:rPr>
              <a:t>u</a:t>
            </a:r>
            <a:r>
              <a:rPr sz="3300" spc="-34" baseline="2482" dirty="0">
                <a:latin typeface="Calibri"/>
                <a:cs typeface="Calibri"/>
              </a:rPr>
              <a:t>n</a:t>
            </a:r>
            <a:r>
              <a:rPr sz="3300" baseline="2482" dirty="0">
                <a:latin typeface="Calibri"/>
                <a:cs typeface="Calibri"/>
              </a:rPr>
              <a:t>tuk</a:t>
            </a:r>
            <a:endParaRPr sz="2200">
              <a:latin typeface="Calibri"/>
              <a:cs typeface="Calibri"/>
            </a:endParaRPr>
          </a:p>
        </p:txBody>
      </p:sp>
      <p:sp>
        <p:nvSpPr>
          <p:cNvPr id="18" name="object 18"/>
          <p:cNvSpPr txBox="1"/>
          <p:nvPr/>
        </p:nvSpPr>
        <p:spPr>
          <a:xfrm>
            <a:off x="9008746" y="2234717"/>
            <a:ext cx="1173543" cy="306120"/>
          </a:xfrm>
          <a:prstGeom prst="rect">
            <a:avLst/>
          </a:prstGeom>
        </p:spPr>
        <p:txBody>
          <a:bodyPr wrap="square" lIns="0" tIns="0" rIns="0" bIns="0" rtlCol="0">
            <a:noAutofit/>
          </a:bodyPr>
          <a:lstStyle/>
          <a:p>
            <a:pPr marL="12700">
              <a:lnSpc>
                <a:spcPts val="2350"/>
              </a:lnSpc>
              <a:spcBef>
                <a:spcPts val="117"/>
              </a:spcBef>
            </a:pPr>
            <a:r>
              <a:rPr sz="3300" spc="-9" baseline="2482" dirty="0">
                <a:latin typeface="Calibri"/>
                <a:cs typeface="Calibri"/>
              </a:rPr>
              <a:t>m</a:t>
            </a:r>
            <a:r>
              <a:rPr sz="3300" baseline="2482" dirty="0">
                <a:latin typeface="Calibri"/>
                <a:cs typeface="Calibri"/>
              </a:rPr>
              <a:t>en</a:t>
            </a:r>
            <a:r>
              <a:rPr sz="3300" spc="-54" baseline="2482" dirty="0">
                <a:latin typeface="Calibri"/>
                <a:cs typeface="Calibri"/>
              </a:rPr>
              <a:t>g</a:t>
            </a:r>
            <a:r>
              <a:rPr sz="3300" spc="-25" baseline="2482" dirty="0">
                <a:latin typeface="Calibri"/>
                <a:cs typeface="Calibri"/>
              </a:rPr>
              <a:t>a</a:t>
            </a:r>
            <a:r>
              <a:rPr sz="3300" baseline="2482" dirty="0">
                <a:latin typeface="Calibri"/>
                <a:cs typeface="Calibri"/>
              </a:rPr>
              <a:t>tur</a:t>
            </a:r>
            <a:endParaRPr sz="2200">
              <a:latin typeface="Calibri"/>
              <a:cs typeface="Calibri"/>
            </a:endParaRPr>
          </a:p>
        </p:txBody>
      </p:sp>
      <p:sp>
        <p:nvSpPr>
          <p:cNvPr id="17" name="object 17"/>
          <p:cNvSpPr txBox="1"/>
          <p:nvPr/>
        </p:nvSpPr>
        <p:spPr>
          <a:xfrm>
            <a:off x="6673343" y="2570226"/>
            <a:ext cx="2781183" cy="708482"/>
          </a:xfrm>
          <a:prstGeom prst="rect">
            <a:avLst/>
          </a:prstGeom>
        </p:spPr>
        <p:txBody>
          <a:bodyPr wrap="square" lIns="0" tIns="0" rIns="0" bIns="0" rtlCol="0">
            <a:noAutofit/>
          </a:bodyPr>
          <a:lstStyle/>
          <a:p>
            <a:pPr marL="12700" marR="42108">
              <a:lnSpc>
                <a:spcPts val="2345"/>
              </a:lnSpc>
              <a:spcBef>
                <a:spcPts val="117"/>
              </a:spcBef>
            </a:pPr>
            <a:r>
              <a:rPr sz="3300" spc="-64" baseline="2482" dirty="0">
                <a:latin typeface="Calibri"/>
                <a:cs typeface="Calibri"/>
              </a:rPr>
              <a:t>k</a:t>
            </a:r>
            <a:r>
              <a:rPr sz="3300" spc="4" baseline="2482" dirty="0">
                <a:latin typeface="Calibri"/>
                <a:cs typeface="Calibri"/>
              </a:rPr>
              <a:t>e</a:t>
            </a:r>
            <a:r>
              <a:rPr sz="3300" baseline="2482" dirty="0">
                <a:latin typeface="Calibri"/>
                <a:cs typeface="Calibri"/>
              </a:rPr>
              <a:t>hi</a:t>
            </a:r>
            <a:r>
              <a:rPr sz="3300" spc="-9" baseline="2482" dirty="0">
                <a:latin typeface="Calibri"/>
                <a:cs typeface="Calibri"/>
              </a:rPr>
              <a:t>d</a:t>
            </a:r>
            <a:r>
              <a:rPr sz="3300" baseline="2482" dirty="0">
                <a:latin typeface="Calibri"/>
                <a:cs typeface="Calibri"/>
              </a:rPr>
              <a:t>u</a:t>
            </a:r>
            <a:r>
              <a:rPr sz="3300" spc="-9" baseline="2482" dirty="0">
                <a:latin typeface="Calibri"/>
                <a:cs typeface="Calibri"/>
              </a:rPr>
              <a:t>p</a:t>
            </a:r>
            <a:r>
              <a:rPr sz="3300" baseline="2482" dirty="0">
                <a:latin typeface="Calibri"/>
                <a:cs typeface="Calibri"/>
              </a:rPr>
              <a:t>an</a:t>
            </a:r>
            <a:r>
              <a:rPr sz="3300" spc="-64" baseline="2482" dirty="0">
                <a:latin typeface="Calibri"/>
                <a:cs typeface="Calibri"/>
              </a:rPr>
              <a:t> </a:t>
            </a:r>
            <a:r>
              <a:rPr sz="3300" baseline="2482" dirty="0">
                <a:latin typeface="Calibri"/>
                <a:cs typeface="Calibri"/>
              </a:rPr>
              <a:t>be</a:t>
            </a:r>
            <a:r>
              <a:rPr sz="3300" spc="-44" baseline="2482" dirty="0">
                <a:latin typeface="Calibri"/>
                <a:cs typeface="Calibri"/>
              </a:rPr>
              <a:t>r</a:t>
            </a:r>
            <a:r>
              <a:rPr sz="3300" baseline="2482" dirty="0">
                <a:latin typeface="Calibri"/>
                <a:cs typeface="Calibri"/>
              </a:rPr>
              <a:t>sa</a:t>
            </a:r>
            <a:r>
              <a:rPr sz="3300" spc="14" baseline="2482" dirty="0">
                <a:latin typeface="Calibri"/>
                <a:cs typeface="Calibri"/>
              </a:rPr>
              <a:t>m</a:t>
            </a:r>
            <a:r>
              <a:rPr sz="3300" spc="-9" baseline="2482" dirty="0">
                <a:latin typeface="Calibri"/>
                <a:cs typeface="Calibri"/>
              </a:rPr>
              <a:t>a</a:t>
            </a:r>
            <a:r>
              <a:rPr sz="3300" baseline="2482" dirty="0">
                <a:latin typeface="Calibri"/>
                <a:cs typeface="Calibri"/>
              </a:rPr>
              <a:t>.</a:t>
            </a:r>
            <a:endParaRPr sz="2200">
              <a:latin typeface="Calibri"/>
              <a:cs typeface="Calibri"/>
            </a:endParaRPr>
          </a:p>
          <a:p>
            <a:pPr marL="12700">
              <a:lnSpc>
                <a:spcPct val="101725"/>
              </a:lnSpc>
              <a:spcBef>
                <a:spcPts val="367"/>
              </a:spcBef>
            </a:pPr>
            <a:r>
              <a:rPr sz="2200" spc="9" dirty="0">
                <a:latin typeface="Calibri"/>
                <a:cs typeface="Calibri"/>
              </a:rPr>
              <a:t>D</a:t>
            </a:r>
            <a:r>
              <a:rPr sz="2200" dirty="0">
                <a:latin typeface="Calibri"/>
                <a:cs typeface="Calibri"/>
              </a:rPr>
              <a:t>en</a:t>
            </a:r>
            <a:r>
              <a:rPr sz="2200" spc="-54" dirty="0">
                <a:latin typeface="Calibri"/>
                <a:cs typeface="Calibri"/>
              </a:rPr>
              <a:t>g</a:t>
            </a:r>
            <a:r>
              <a:rPr sz="2200" dirty="0">
                <a:latin typeface="Calibri"/>
                <a:cs typeface="Calibri"/>
              </a:rPr>
              <a:t>an</a:t>
            </a:r>
            <a:r>
              <a:rPr sz="2200" spc="277" dirty="0">
                <a:latin typeface="Calibri"/>
                <a:cs typeface="Calibri"/>
              </a:rPr>
              <a:t> </a:t>
            </a:r>
            <a:r>
              <a:rPr sz="2200" dirty="0">
                <a:latin typeface="Calibri"/>
                <a:cs typeface="Calibri"/>
              </a:rPr>
              <a:t>n</a:t>
            </a:r>
            <a:r>
              <a:rPr sz="2200" spc="-9" dirty="0">
                <a:latin typeface="Calibri"/>
                <a:cs typeface="Calibri"/>
              </a:rPr>
              <a:t>i</a:t>
            </a:r>
            <a:r>
              <a:rPr sz="2200" spc="-25" dirty="0">
                <a:latin typeface="Calibri"/>
                <a:cs typeface="Calibri"/>
              </a:rPr>
              <a:t>l</a:t>
            </a:r>
            <a:r>
              <a:rPr sz="2200" dirty="0">
                <a:latin typeface="Calibri"/>
                <a:cs typeface="Calibri"/>
              </a:rPr>
              <a:t>a</a:t>
            </a:r>
            <a:r>
              <a:rPr sz="2200" spc="-9" dirty="0">
                <a:latin typeface="Calibri"/>
                <a:cs typeface="Calibri"/>
              </a:rPr>
              <a:t>i</a:t>
            </a:r>
            <a:r>
              <a:rPr sz="2200" spc="-4" dirty="0">
                <a:latin typeface="Calibri"/>
                <a:cs typeface="Calibri"/>
              </a:rPr>
              <a:t>-</a:t>
            </a:r>
            <a:r>
              <a:rPr sz="2200" dirty="0">
                <a:latin typeface="Calibri"/>
                <a:cs typeface="Calibri"/>
              </a:rPr>
              <a:t>n</a:t>
            </a:r>
            <a:r>
              <a:rPr sz="2200" spc="-9" dirty="0">
                <a:latin typeface="Calibri"/>
                <a:cs typeface="Calibri"/>
              </a:rPr>
              <a:t>i</a:t>
            </a:r>
            <a:r>
              <a:rPr sz="2200" dirty="0">
                <a:latin typeface="Calibri"/>
                <a:cs typeface="Calibri"/>
              </a:rPr>
              <a:t>l</a:t>
            </a:r>
            <a:r>
              <a:rPr sz="2200" spc="-25" dirty="0">
                <a:latin typeface="Calibri"/>
                <a:cs typeface="Calibri"/>
              </a:rPr>
              <a:t>a</a:t>
            </a:r>
            <a:r>
              <a:rPr sz="2200" dirty="0">
                <a:latin typeface="Calibri"/>
                <a:cs typeface="Calibri"/>
              </a:rPr>
              <a:t>i</a:t>
            </a:r>
            <a:r>
              <a:rPr sz="2200" spc="282" dirty="0">
                <a:latin typeface="Calibri"/>
                <a:cs typeface="Calibri"/>
              </a:rPr>
              <a:t> </a:t>
            </a:r>
            <a:r>
              <a:rPr sz="2200" spc="-14" dirty="0">
                <a:latin typeface="Calibri"/>
                <a:cs typeface="Calibri"/>
              </a:rPr>
              <a:t>e</a:t>
            </a:r>
            <a:r>
              <a:rPr sz="2200" dirty="0">
                <a:latin typeface="Calibri"/>
                <a:cs typeface="Calibri"/>
              </a:rPr>
              <a:t>ti</a:t>
            </a:r>
            <a:r>
              <a:rPr sz="2200" spc="-39" dirty="0">
                <a:latin typeface="Calibri"/>
                <a:cs typeface="Calibri"/>
              </a:rPr>
              <a:t>k</a:t>
            </a:r>
            <a:r>
              <a:rPr sz="2200" spc="-9" dirty="0">
                <a:latin typeface="Calibri"/>
                <a:cs typeface="Calibri"/>
              </a:rPr>
              <a:t>a</a:t>
            </a:r>
            <a:r>
              <a:rPr sz="2200" dirty="0">
                <a:latin typeface="Calibri"/>
                <a:cs typeface="Calibri"/>
              </a:rPr>
              <a:t>,</a:t>
            </a:r>
            <a:endParaRPr sz="2200">
              <a:latin typeface="Calibri"/>
              <a:cs typeface="Calibri"/>
            </a:endParaRPr>
          </a:p>
        </p:txBody>
      </p:sp>
      <p:sp>
        <p:nvSpPr>
          <p:cNvPr id="16" name="object 16"/>
          <p:cNvSpPr txBox="1"/>
          <p:nvPr/>
        </p:nvSpPr>
        <p:spPr>
          <a:xfrm>
            <a:off x="6328664" y="2955655"/>
            <a:ext cx="165760" cy="306120"/>
          </a:xfrm>
          <a:prstGeom prst="rect">
            <a:avLst/>
          </a:prstGeom>
        </p:spPr>
        <p:txBody>
          <a:bodyPr wrap="square" lIns="0" tIns="0" rIns="0" bIns="0" rtlCol="0">
            <a:noAutofit/>
          </a:bodyPr>
          <a:lstStyle/>
          <a:p>
            <a:pPr marL="12700">
              <a:lnSpc>
                <a:spcPts val="2355"/>
              </a:lnSpc>
              <a:spcBef>
                <a:spcPts val="117"/>
              </a:spcBef>
            </a:pPr>
            <a:r>
              <a:rPr sz="2200" dirty="0">
                <a:latin typeface="Arial"/>
                <a:cs typeface="Arial"/>
              </a:rPr>
              <a:t>•</a:t>
            </a:r>
            <a:endParaRPr sz="2200">
              <a:latin typeface="Arial"/>
              <a:cs typeface="Arial"/>
            </a:endParaRPr>
          </a:p>
        </p:txBody>
      </p:sp>
      <p:sp>
        <p:nvSpPr>
          <p:cNvPr id="15" name="object 15"/>
          <p:cNvSpPr txBox="1"/>
          <p:nvPr/>
        </p:nvSpPr>
        <p:spPr>
          <a:xfrm>
            <a:off x="9457182" y="2972587"/>
            <a:ext cx="703320" cy="976934"/>
          </a:xfrm>
          <a:prstGeom prst="rect">
            <a:avLst/>
          </a:prstGeom>
        </p:spPr>
        <p:txBody>
          <a:bodyPr wrap="square" lIns="0" tIns="0" rIns="0" bIns="0" rtlCol="0">
            <a:noAutofit/>
          </a:bodyPr>
          <a:lstStyle/>
          <a:p>
            <a:pPr marL="9425" algn="ctr">
              <a:lnSpc>
                <a:spcPts val="2350"/>
              </a:lnSpc>
              <a:spcBef>
                <a:spcPts val="117"/>
              </a:spcBef>
            </a:pPr>
            <a:r>
              <a:rPr sz="3300" baseline="2482" dirty="0">
                <a:latin typeface="Calibri"/>
                <a:cs typeface="Calibri"/>
              </a:rPr>
              <a:t>s</a:t>
            </a:r>
            <a:r>
              <a:rPr sz="3300" spc="-29" baseline="2482" dirty="0">
                <a:latin typeface="Calibri"/>
                <a:cs typeface="Calibri"/>
              </a:rPr>
              <a:t>u</a:t>
            </a:r>
            <a:r>
              <a:rPr sz="3300" spc="-25" baseline="2482" dirty="0">
                <a:latin typeface="Calibri"/>
                <a:cs typeface="Calibri"/>
              </a:rPr>
              <a:t>a</a:t>
            </a:r>
            <a:r>
              <a:rPr sz="3300" baseline="2482" dirty="0">
                <a:latin typeface="Calibri"/>
                <a:cs typeface="Calibri"/>
              </a:rPr>
              <a:t>tu</a:t>
            </a:r>
            <a:endParaRPr sz="2200">
              <a:latin typeface="Calibri"/>
              <a:cs typeface="Calibri"/>
            </a:endParaRPr>
          </a:p>
          <a:p>
            <a:pPr marL="97840" marR="2873" algn="ctr">
              <a:lnSpc>
                <a:spcPts val="2640"/>
              </a:lnSpc>
              <a:spcBef>
                <a:spcPts val="14"/>
              </a:spcBef>
            </a:pPr>
            <a:r>
              <a:rPr sz="3300" spc="-25" baseline="1241" dirty="0">
                <a:latin typeface="Calibri"/>
                <a:cs typeface="Calibri"/>
              </a:rPr>
              <a:t>a</a:t>
            </a:r>
            <a:r>
              <a:rPr sz="3300" spc="-39" baseline="1241" dirty="0">
                <a:latin typeface="Calibri"/>
                <a:cs typeface="Calibri"/>
              </a:rPr>
              <a:t>k</a:t>
            </a:r>
            <a:r>
              <a:rPr sz="3300" baseline="1241" dirty="0">
                <a:latin typeface="Calibri"/>
                <a:cs typeface="Calibri"/>
              </a:rPr>
              <a:t>an</a:t>
            </a:r>
            <a:endParaRPr sz="2200">
              <a:latin typeface="Calibri"/>
              <a:cs typeface="Calibri"/>
            </a:endParaRPr>
          </a:p>
          <a:p>
            <a:pPr marR="558" algn="ctr">
              <a:lnSpc>
                <a:spcPts val="2640"/>
              </a:lnSpc>
            </a:pPr>
            <a:r>
              <a:rPr sz="3300" baseline="1241" dirty="0">
                <a:latin typeface="Calibri"/>
                <a:cs typeface="Calibri"/>
              </a:rPr>
              <a:t>u</a:t>
            </a:r>
            <a:r>
              <a:rPr sz="3300" spc="-59" baseline="1241" dirty="0">
                <a:latin typeface="Calibri"/>
                <a:cs typeface="Calibri"/>
              </a:rPr>
              <a:t>n</a:t>
            </a:r>
            <a:r>
              <a:rPr sz="3300" baseline="1241" dirty="0">
                <a:latin typeface="Calibri"/>
                <a:cs typeface="Calibri"/>
              </a:rPr>
              <a:t>tuk</a:t>
            </a:r>
            <a:endParaRPr sz="2200">
              <a:latin typeface="Calibri"/>
              <a:cs typeface="Calibri"/>
            </a:endParaRPr>
          </a:p>
        </p:txBody>
      </p:sp>
      <p:sp>
        <p:nvSpPr>
          <p:cNvPr id="14" name="object 14"/>
          <p:cNvSpPr txBox="1"/>
          <p:nvPr/>
        </p:nvSpPr>
        <p:spPr>
          <a:xfrm>
            <a:off x="6673343" y="3308096"/>
            <a:ext cx="1414265" cy="641426"/>
          </a:xfrm>
          <a:prstGeom prst="rect">
            <a:avLst/>
          </a:prstGeom>
        </p:spPr>
        <p:txBody>
          <a:bodyPr wrap="square" lIns="0" tIns="0" rIns="0" bIns="0" rtlCol="0">
            <a:noAutofit/>
          </a:bodyPr>
          <a:lstStyle/>
          <a:p>
            <a:pPr marL="12700" marR="42108">
              <a:lnSpc>
                <a:spcPts val="2345"/>
              </a:lnSpc>
              <a:spcBef>
                <a:spcPts val="117"/>
              </a:spcBef>
            </a:pPr>
            <a:r>
              <a:rPr sz="3300" spc="-64" baseline="2482" dirty="0">
                <a:latin typeface="Calibri"/>
                <a:cs typeface="Calibri"/>
              </a:rPr>
              <a:t>k</a:t>
            </a:r>
            <a:r>
              <a:rPr sz="3300" spc="4" baseline="2482" dirty="0">
                <a:latin typeface="Calibri"/>
                <a:cs typeface="Calibri"/>
              </a:rPr>
              <a:t>e</a:t>
            </a:r>
            <a:r>
              <a:rPr sz="3300" baseline="2482" dirty="0">
                <a:latin typeface="Calibri"/>
                <a:cs typeface="Calibri"/>
              </a:rPr>
              <a:t>l</a:t>
            </a:r>
            <a:r>
              <a:rPr sz="3300" spc="-9" baseline="2482" dirty="0">
                <a:latin typeface="Calibri"/>
                <a:cs typeface="Calibri"/>
              </a:rPr>
              <a:t>o</a:t>
            </a:r>
            <a:r>
              <a:rPr sz="3300" spc="9" baseline="2482" dirty="0">
                <a:latin typeface="Calibri"/>
                <a:cs typeface="Calibri"/>
              </a:rPr>
              <a:t>m</a:t>
            </a:r>
            <a:r>
              <a:rPr sz="3300" baseline="2482" dirty="0">
                <a:latin typeface="Calibri"/>
                <a:cs typeface="Calibri"/>
              </a:rPr>
              <a:t>p</a:t>
            </a:r>
            <a:r>
              <a:rPr sz="3300" spc="-14" baseline="2482" dirty="0">
                <a:latin typeface="Calibri"/>
                <a:cs typeface="Calibri"/>
              </a:rPr>
              <a:t>o</a:t>
            </a:r>
            <a:r>
              <a:rPr sz="3300" baseline="2482" dirty="0">
                <a:latin typeface="Calibri"/>
                <a:cs typeface="Calibri"/>
              </a:rPr>
              <a:t>k</a:t>
            </a:r>
            <a:endParaRPr sz="2200">
              <a:latin typeface="Calibri"/>
              <a:cs typeface="Calibri"/>
            </a:endParaRPr>
          </a:p>
          <a:p>
            <a:pPr marL="12700">
              <a:lnSpc>
                <a:spcPts val="2640"/>
              </a:lnSpc>
              <a:spcBef>
                <a:spcPts val="14"/>
              </a:spcBef>
            </a:pPr>
            <a:r>
              <a:rPr sz="3300" spc="9" baseline="1241" dirty="0">
                <a:latin typeface="Calibri"/>
                <a:cs typeface="Calibri"/>
              </a:rPr>
              <a:t>m</a:t>
            </a:r>
            <a:r>
              <a:rPr sz="3300" baseline="1241" dirty="0">
                <a:latin typeface="Calibri"/>
                <a:cs typeface="Calibri"/>
              </a:rPr>
              <a:t>e</a:t>
            </a:r>
            <a:r>
              <a:rPr sz="3300" spc="14" baseline="1241" dirty="0">
                <a:latin typeface="Calibri"/>
                <a:cs typeface="Calibri"/>
              </a:rPr>
              <a:t>m</a:t>
            </a:r>
            <a:r>
              <a:rPr sz="3300" baseline="1241" dirty="0">
                <a:latin typeface="Calibri"/>
                <a:cs typeface="Calibri"/>
              </a:rPr>
              <a:t>p</a:t>
            </a:r>
            <a:r>
              <a:rPr sz="3300" spc="-14" baseline="1241" dirty="0">
                <a:latin typeface="Calibri"/>
                <a:cs typeface="Calibri"/>
              </a:rPr>
              <a:t>u</a:t>
            </a:r>
            <a:r>
              <a:rPr sz="3300" spc="-79" baseline="1241" dirty="0">
                <a:latin typeface="Calibri"/>
                <a:cs typeface="Calibri"/>
              </a:rPr>
              <a:t>n</a:t>
            </a:r>
            <a:r>
              <a:rPr sz="3300" spc="-14" baseline="1241" dirty="0">
                <a:latin typeface="Calibri"/>
                <a:cs typeface="Calibri"/>
              </a:rPr>
              <a:t>y</a:t>
            </a:r>
            <a:r>
              <a:rPr sz="3300" baseline="1241" dirty="0">
                <a:latin typeface="Calibri"/>
                <a:cs typeface="Calibri"/>
              </a:rPr>
              <a:t>ai</a:t>
            </a:r>
            <a:endParaRPr sz="2200">
              <a:latin typeface="Calibri"/>
              <a:cs typeface="Calibri"/>
            </a:endParaRPr>
          </a:p>
        </p:txBody>
      </p:sp>
      <p:sp>
        <p:nvSpPr>
          <p:cNvPr id="13" name="object 13"/>
          <p:cNvSpPr txBox="1"/>
          <p:nvPr/>
        </p:nvSpPr>
        <p:spPr>
          <a:xfrm>
            <a:off x="8051419" y="3308097"/>
            <a:ext cx="1333090" cy="305815"/>
          </a:xfrm>
          <a:prstGeom prst="rect">
            <a:avLst/>
          </a:prstGeom>
        </p:spPr>
        <p:txBody>
          <a:bodyPr wrap="square" lIns="0" tIns="0" rIns="0" bIns="0" rtlCol="0">
            <a:noAutofit/>
          </a:bodyPr>
          <a:lstStyle/>
          <a:p>
            <a:pPr marL="12700">
              <a:lnSpc>
                <a:spcPts val="2345"/>
              </a:lnSpc>
              <a:spcBef>
                <a:spcPts val="117"/>
              </a:spcBef>
            </a:pPr>
            <a:r>
              <a:rPr sz="3300" baseline="2482" dirty="0">
                <a:latin typeface="Calibri"/>
                <a:cs typeface="Calibri"/>
              </a:rPr>
              <a:t>di</a:t>
            </a:r>
            <a:r>
              <a:rPr sz="3300" spc="-9" baseline="2482" dirty="0">
                <a:latin typeface="Calibri"/>
                <a:cs typeface="Calibri"/>
              </a:rPr>
              <a:t>h</a:t>
            </a:r>
            <a:r>
              <a:rPr sz="3300" baseline="2482" dirty="0">
                <a:latin typeface="Calibri"/>
                <a:cs typeface="Calibri"/>
              </a:rPr>
              <a:t>a</a:t>
            </a:r>
            <a:r>
              <a:rPr sz="3300" spc="-44" baseline="2482" dirty="0">
                <a:latin typeface="Calibri"/>
                <a:cs typeface="Calibri"/>
              </a:rPr>
              <a:t>r</a:t>
            </a:r>
            <a:r>
              <a:rPr sz="3300" baseline="2482" dirty="0">
                <a:latin typeface="Calibri"/>
                <a:cs typeface="Calibri"/>
              </a:rPr>
              <a:t>ap</a:t>
            </a:r>
            <a:r>
              <a:rPr sz="3300" spc="-69" baseline="2482" dirty="0">
                <a:latin typeface="Calibri"/>
                <a:cs typeface="Calibri"/>
              </a:rPr>
              <a:t>k</a:t>
            </a:r>
            <a:r>
              <a:rPr sz="3300" baseline="2482" dirty="0">
                <a:latin typeface="Calibri"/>
                <a:cs typeface="Calibri"/>
              </a:rPr>
              <a:t>an</a:t>
            </a:r>
            <a:endParaRPr sz="2200">
              <a:latin typeface="Calibri"/>
              <a:cs typeface="Calibri"/>
            </a:endParaRPr>
          </a:p>
        </p:txBody>
      </p:sp>
      <p:sp>
        <p:nvSpPr>
          <p:cNvPr id="12" name="object 12"/>
          <p:cNvSpPr txBox="1"/>
          <p:nvPr/>
        </p:nvSpPr>
        <p:spPr>
          <a:xfrm>
            <a:off x="8191882" y="3643401"/>
            <a:ext cx="513855" cy="306120"/>
          </a:xfrm>
          <a:prstGeom prst="rect">
            <a:avLst/>
          </a:prstGeom>
        </p:spPr>
        <p:txBody>
          <a:bodyPr wrap="square" lIns="0" tIns="0" rIns="0" bIns="0" rtlCol="0">
            <a:noAutofit/>
          </a:bodyPr>
          <a:lstStyle/>
          <a:p>
            <a:pPr marL="12700">
              <a:lnSpc>
                <a:spcPts val="2350"/>
              </a:lnSpc>
              <a:spcBef>
                <a:spcPts val="117"/>
              </a:spcBef>
            </a:pPr>
            <a:r>
              <a:rPr sz="3300" spc="-19" baseline="2482" dirty="0">
                <a:latin typeface="Calibri"/>
                <a:cs typeface="Calibri"/>
              </a:rPr>
              <a:t>t</a:t>
            </a:r>
            <a:r>
              <a:rPr sz="3300" spc="-50" baseline="2482" dirty="0">
                <a:latin typeface="Calibri"/>
                <a:cs typeface="Calibri"/>
              </a:rPr>
              <a:t>a</a:t>
            </a:r>
            <a:r>
              <a:rPr sz="3300" spc="-19" baseline="2482" dirty="0">
                <a:latin typeface="Calibri"/>
                <a:cs typeface="Calibri"/>
              </a:rPr>
              <a:t>t</a:t>
            </a:r>
            <a:r>
              <a:rPr sz="3300" baseline="2482" dirty="0">
                <a:latin typeface="Calibri"/>
                <a:cs typeface="Calibri"/>
              </a:rPr>
              <a:t>a</a:t>
            </a:r>
            <a:endParaRPr sz="2200">
              <a:latin typeface="Calibri"/>
              <a:cs typeface="Calibri"/>
            </a:endParaRPr>
          </a:p>
        </p:txBody>
      </p:sp>
      <p:sp>
        <p:nvSpPr>
          <p:cNvPr id="11" name="object 11"/>
          <p:cNvSpPr txBox="1"/>
          <p:nvPr/>
        </p:nvSpPr>
        <p:spPr>
          <a:xfrm>
            <a:off x="8810626" y="3643401"/>
            <a:ext cx="538415" cy="306120"/>
          </a:xfrm>
          <a:prstGeom prst="rect">
            <a:avLst/>
          </a:prstGeom>
        </p:spPr>
        <p:txBody>
          <a:bodyPr wrap="square" lIns="0" tIns="0" rIns="0" bIns="0" rtlCol="0">
            <a:noAutofit/>
          </a:bodyPr>
          <a:lstStyle/>
          <a:p>
            <a:pPr marL="12700">
              <a:lnSpc>
                <a:spcPts val="2350"/>
              </a:lnSpc>
              <a:spcBef>
                <a:spcPts val="117"/>
              </a:spcBef>
            </a:pPr>
            <a:r>
              <a:rPr sz="3300" baseline="2482" dirty="0">
                <a:latin typeface="Calibri"/>
                <a:cs typeface="Calibri"/>
              </a:rPr>
              <a:t>n</a:t>
            </a:r>
            <a:r>
              <a:rPr sz="3300" spc="-9" baseline="2482" dirty="0">
                <a:latin typeface="Calibri"/>
                <a:cs typeface="Calibri"/>
              </a:rPr>
              <a:t>i</a:t>
            </a:r>
            <a:r>
              <a:rPr sz="3300" baseline="2482" dirty="0">
                <a:latin typeface="Calibri"/>
                <a:cs typeface="Calibri"/>
              </a:rPr>
              <a:t>l</a:t>
            </a:r>
            <a:r>
              <a:rPr sz="3300" spc="-25" baseline="2482" dirty="0">
                <a:latin typeface="Calibri"/>
                <a:cs typeface="Calibri"/>
              </a:rPr>
              <a:t>a</a:t>
            </a:r>
            <a:r>
              <a:rPr sz="3300" baseline="2482" dirty="0">
                <a:latin typeface="Calibri"/>
                <a:cs typeface="Calibri"/>
              </a:rPr>
              <a:t>i</a:t>
            </a:r>
            <a:endParaRPr sz="2200">
              <a:latin typeface="Calibri"/>
              <a:cs typeface="Calibri"/>
            </a:endParaRPr>
          </a:p>
        </p:txBody>
      </p:sp>
      <p:sp>
        <p:nvSpPr>
          <p:cNvPr id="10" name="object 10"/>
          <p:cNvSpPr txBox="1"/>
          <p:nvPr/>
        </p:nvSpPr>
        <p:spPr>
          <a:xfrm>
            <a:off x="6673343" y="3978910"/>
            <a:ext cx="3462585" cy="305816"/>
          </a:xfrm>
          <a:prstGeom prst="rect">
            <a:avLst/>
          </a:prstGeom>
        </p:spPr>
        <p:txBody>
          <a:bodyPr wrap="square" lIns="0" tIns="0" rIns="0" bIns="0" rtlCol="0">
            <a:noAutofit/>
          </a:bodyPr>
          <a:lstStyle/>
          <a:p>
            <a:pPr marL="12700">
              <a:lnSpc>
                <a:spcPts val="2345"/>
              </a:lnSpc>
              <a:spcBef>
                <a:spcPts val="117"/>
              </a:spcBef>
            </a:pPr>
            <a:r>
              <a:rPr sz="3300" spc="9" baseline="2482" dirty="0">
                <a:latin typeface="Calibri"/>
                <a:cs typeface="Calibri"/>
              </a:rPr>
              <a:t>m</a:t>
            </a:r>
            <a:r>
              <a:rPr sz="3300" spc="4" baseline="2482" dirty="0">
                <a:latin typeface="Calibri"/>
                <a:cs typeface="Calibri"/>
              </a:rPr>
              <a:t>e</a:t>
            </a:r>
            <a:r>
              <a:rPr sz="3300" baseline="2482" dirty="0">
                <a:latin typeface="Calibri"/>
                <a:cs typeface="Calibri"/>
              </a:rPr>
              <a:t>n</a:t>
            </a:r>
            <a:r>
              <a:rPr sz="3300" spc="-59" baseline="2482" dirty="0">
                <a:latin typeface="Calibri"/>
                <a:cs typeface="Calibri"/>
              </a:rPr>
              <a:t>g</a:t>
            </a:r>
            <a:r>
              <a:rPr sz="3300" spc="-25" baseline="2482" dirty="0">
                <a:latin typeface="Calibri"/>
                <a:cs typeface="Calibri"/>
              </a:rPr>
              <a:t>a</a:t>
            </a:r>
            <a:r>
              <a:rPr sz="3300" spc="4" baseline="2482" dirty="0">
                <a:latin typeface="Calibri"/>
                <a:cs typeface="Calibri"/>
              </a:rPr>
              <a:t>t</a:t>
            </a:r>
            <a:r>
              <a:rPr sz="3300" baseline="2482" dirty="0">
                <a:latin typeface="Calibri"/>
                <a:cs typeface="Calibri"/>
              </a:rPr>
              <a:t>ur</a:t>
            </a:r>
            <a:r>
              <a:rPr sz="3300" spc="-54" baseline="2482" dirty="0">
                <a:latin typeface="Calibri"/>
                <a:cs typeface="Calibri"/>
              </a:rPr>
              <a:t> </a:t>
            </a:r>
            <a:r>
              <a:rPr sz="3300" spc="-64" baseline="2482" dirty="0">
                <a:latin typeface="Calibri"/>
                <a:cs typeface="Calibri"/>
              </a:rPr>
              <a:t>k</a:t>
            </a:r>
            <a:r>
              <a:rPr sz="3300" spc="4" baseline="2482" dirty="0">
                <a:latin typeface="Calibri"/>
                <a:cs typeface="Calibri"/>
              </a:rPr>
              <a:t>e</a:t>
            </a:r>
            <a:r>
              <a:rPr sz="3300" baseline="2482" dirty="0">
                <a:latin typeface="Calibri"/>
                <a:cs typeface="Calibri"/>
              </a:rPr>
              <a:t>hi</a:t>
            </a:r>
            <a:r>
              <a:rPr sz="3300" spc="-9" baseline="2482" dirty="0">
                <a:latin typeface="Calibri"/>
                <a:cs typeface="Calibri"/>
              </a:rPr>
              <a:t>d</a:t>
            </a:r>
            <a:r>
              <a:rPr sz="3300" baseline="2482" dirty="0">
                <a:latin typeface="Calibri"/>
                <a:cs typeface="Calibri"/>
              </a:rPr>
              <a:t>u</a:t>
            </a:r>
            <a:r>
              <a:rPr sz="3300" spc="-9" baseline="2482" dirty="0">
                <a:latin typeface="Calibri"/>
                <a:cs typeface="Calibri"/>
              </a:rPr>
              <a:t>p</a:t>
            </a:r>
            <a:r>
              <a:rPr sz="3300" baseline="2482" dirty="0">
                <a:latin typeface="Calibri"/>
                <a:cs typeface="Calibri"/>
              </a:rPr>
              <a:t>an</a:t>
            </a:r>
            <a:r>
              <a:rPr sz="3300" spc="-59" baseline="2482" dirty="0">
                <a:latin typeface="Calibri"/>
                <a:cs typeface="Calibri"/>
              </a:rPr>
              <a:t> </a:t>
            </a:r>
            <a:r>
              <a:rPr sz="3300" baseline="2482" dirty="0">
                <a:latin typeface="Calibri"/>
                <a:cs typeface="Calibri"/>
              </a:rPr>
              <a:t>be</a:t>
            </a:r>
            <a:r>
              <a:rPr sz="3300" spc="-44" baseline="2482" dirty="0">
                <a:latin typeface="Calibri"/>
                <a:cs typeface="Calibri"/>
              </a:rPr>
              <a:t>r</a:t>
            </a:r>
            <a:r>
              <a:rPr sz="3300" baseline="2482" dirty="0">
                <a:latin typeface="Calibri"/>
                <a:cs typeface="Calibri"/>
              </a:rPr>
              <a:t>sa</a:t>
            </a:r>
            <a:r>
              <a:rPr sz="3300" spc="14" baseline="2482" dirty="0">
                <a:latin typeface="Calibri"/>
                <a:cs typeface="Calibri"/>
              </a:rPr>
              <a:t>m</a:t>
            </a:r>
            <a:r>
              <a:rPr sz="3300" baseline="2482" dirty="0">
                <a:latin typeface="Calibri"/>
                <a:cs typeface="Calibri"/>
              </a:rPr>
              <a:t>a</a:t>
            </a:r>
            <a:endParaRPr sz="2200">
              <a:latin typeface="Calibri"/>
              <a:cs typeface="Calibri"/>
            </a:endParaRPr>
          </a:p>
        </p:txBody>
      </p:sp>
      <p:sp>
        <p:nvSpPr>
          <p:cNvPr id="9" name="object 9"/>
          <p:cNvSpPr txBox="1"/>
          <p:nvPr/>
        </p:nvSpPr>
        <p:spPr>
          <a:xfrm>
            <a:off x="6328664" y="4364466"/>
            <a:ext cx="165760" cy="306120"/>
          </a:xfrm>
          <a:prstGeom prst="rect">
            <a:avLst/>
          </a:prstGeom>
        </p:spPr>
        <p:txBody>
          <a:bodyPr wrap="square" lIns="0" tIns="0" rIns="0" bIns="0" rtlCol="0">
            <a:noAutofit/>
          </a:bodyPr>
          <a:lstStyle/>
          <a:p>
            <a:pPr marL="12700">
              <a:lnSpc>
                <a:spcPts val="2355"/>
              </a:lnSpc>
              <a:spcBef>
                <a:spcPts val="117"/>
              </a:spcBef>
            </a:pPr>
            <a:r>
              <a:rPr sz="2200" dirty="0">
                <a:latin typeface="Arial"/>
                <a:cs typeface="Arial"/>
              </a:rPr>
              <a:t>•</a:t>
            </a:r>
            <a:endParaRPr sz="2200">
              <a:latin typeface="Arial"/>
              <a:cs typeface="Arial"/>
            </a:endParaRPr>
          </a:p>
        </p:txBody>
      </p:sp>
      <p:sp>
        <p:nvSpPr>
          <p:cNvPr id="8" name="object 8"/>
          <p:cNvSpPr txBox="1"/>
          <p:nvPr/>
        </p:nvSpPr>
        <p:spPr>
          <a:xfrm>
            <a:off x="6673343" y="4381398"/>
            <a:ext cx="1006205" cy="306120"/>
          </a:xfrm>
          <a:prstGeom prst="rect">
            <a:avLst/>
          </a:prstGeom>
        </p:spPr>
        <p:txBody>
          <a:bodyPr wrap="square" lIns="0" tIns="0" rIns="0" bIns="0" rtlCol="0">
            <a:noAutofit/>
          </a:bodyPr>
          <a:lstStyle/>
          <a:p>
            <a:pPr marL="12700">
              <a:lnSpc>
                <a:spcPts val="2350"/>
              </a:lnSpc>
              <a:spcBef>
                <a:spcPts val="117"/>
              </a:spcBef>
            </a:pPr>
            <a:r>
              <a:rPr sz="3300" spc="4" baseline="2482" dirty="0">
                <a:latin typeface="Calibri"/>
                <a:cs typeface="Calibri"/>
              </a:rPr>
              <a:t>M</a:t>
            </a:r>
            <a:r>
              <a:rPr sz="3300" baseline="2482" dirty="0">
                <a:latin typeface="Calibri"/>
                <a:cs typeface="Calibri"/>
              </a:rPr>
              <a:t>enj</a:t>
            </a:r>
            <a:r>
              <a:rPr sz="3300" spc="-25" baseline="2482" dirty="0">
                <a:latin typeface="Calibri"/>
                <a:cs typeface="Calibri"/>
              </a:rPr>
              <a:t>a</a:t>
            </a:r>
            <a:r>
              <a:rPr sz="3300" baseline="2482" dirty="0">
                <a:latin typeface="Calibri"/>
                <a:cs typeface="Calibri"/>
              </a:rPr>
              <a:t>di</a:t>
            </a:r>
            <a:endParaRPr sz="2200">
              <a:latin typeface="Calibri"/>
              <a:cs typeface="Calibri"/>
            </a:endParaRPr>
          </a:p>
        </p:txBody>
      </p:sp>
      <p:sp>
        <p:nvSpPr>
          <p:cNvPr id="7" name="object 7"/>
          <p:cNvSpPr txBox="1"/>
          <p:nvPr/>
        </p:nvSpPr>
        <p:spPr>
          <a:xfrm>
            <a:off x="7987411" y="4381398"/>
            <a:ext cx="1314580" cy="306120"/>
          </a:xfrm>
          <a:prstGeom prst="rect">
            <a:avLst/>
          </a:prstGeom>
        </p:spPr>
        <p:txBody>
          <a:bodyPr wrap="square" lIns="0" tIns="0" rIns="0" bIns="0" rtlCol="0">
            <a:noAutofit/>
          </a:bodyPr>
          <a:lstStyle/>
          <a:p>
            <a:pPr marL="12700">
              <a:lnSpc>
                <a:spcPts val="2350"/>
              </a:lnSpc>
              <a:spcBef>
                <a:spcPts val="117"/>
              </a:spcBef>
            </a:pPr>
            <a:r>
              <a:rPr sz="3300" baseline="2482" dirty="0">
                <a:latin typeface="Calibri"/>
                <a:cs typeface="Calibri"/>
              </a:rPr>
              <a:t>pen</a:t>
            </a:r>
            <a:r>
              <a:rPr sz="3300" spc="-59" baseline="2482" dirty="0">
                <a:latin typeface="Calibri"/>
                <a:cs typeface="Calibri"/>
              </a:rPr>
              <a:t>g</a:t>
            </a:r>
            <a:r>
              <a:rPr sz="3300" baseline="2482" dirty="0">
                <a:latin typeface="Calibri"/>
                <a:cs typeface="Calibri"/>
              </a:rPr>
              <a:t>an</a:t>
            </a:r>
            <a:r>
              <a:rPr sz="3300" spc="-59" baseline="2482" dirty="0">
                <a:latin typeface="Calibri"/>
                <a:cs typeface="Calibri"/>
              </a:rPr>
              <a:t>g</a:t>
            </a:r>
            <a:r>
              <a:rPr sz="3300" baseline="2482" dirty="0">
                <a:latin typeface="Calibri"/>
                <a:cs typeface="Calibri"/>
              </a:rPr>
              <a:t>an</a:t>
            </a:r>
            <a:endParaRPr sz="2200">
              <a:latin typeface="Calibri"/>
              <a:cs typeface="Calibri"/>
            </a:endParaRPr>
          </a:p>
        </p:txBody>
      </p:sp>
      <p:sp>
        <p:nvSpPr>
          <p:cNvPr id="6" name="object 6"/>
          <p:cNvSpPr txBox="1"/>
          <p:nvPr/>
        </p:nvSpPr>
        <p:spPr>
          <a:xfrm>
            <a:off x="9609583" y="4381398"/>
            <a:ext cx="571683" cy="306120"/>
          </a:xfrm>
          <a:prstGeom prst="rect">
            <a:avLst/>
          </a:prstGeom>
        </p:spPr>
        <p:txBody>
          <a:bodyPr wrap="square" lIns="0" tIns="0" rIns="0" bIns="0" rtlCol="0">
            <a:noAutofit/>
          </a:bodyPr>
          <a:lstStyle/>
          <a:p>
            <a:pPr marL="12700">
              <a:lnSpc>
                <a:spcPts val="2350"/>
              </a:lnSpc>
              <a:spcBef>
                <a:spcPts val="117"/>
              </a:spcBef>
            </a:pPr>
            <a:r>
              <a:rPr sz="3300" spc="-29" baseline="2482" dirty="0">
                <a:latin typeface="Calibri"/>
                <a:cs typeface="Calibri"/>
              </a:rPr>
              <a:t>p</a:t>
            </a:r>
            <a:r>
              <a:rPr sz="3300" baseline="2482" dirty="0">
                <a:latin typeface="Calibri"/>
                <a:cs typeface="Calibri"/>
              </a:rPr>
              <a:t>a</a:t>
            </a:r>
            <a:r>
              <a:rPr sz="3300" spc="-50" baseline="2482" dirty="0">
                <a:latin typeface="Calibri"/>
                <a:cs typeface="Calibri"/>
              </a:rPr>
              <a:t>r</a:t>
            </a:r>
            <a:r>
              <a:rPr sz="3300" baseline="2482" dirty="0">
                <a:latin typeface="Calibri"/>
                <a:cs typeface="Calibri"/>
              </a:rPr>
              <a:t>a</a:t>
            </a:r>
            <a:endParaRPr sz="2200">
              <a:latin typeface="Calibri"/>
              <a:cs typeface="Calibri"/>
            </a:endParaRPr>
          </a:p>
        </p:txBody>
      </p:sp>
      <p:sp>
        <p:nvSpPr>
          <p:cNvPr id="5" name="object 5"/>
          <p:cNvSpPr txBox="1"/>
          <p:nvPr/>
        </p:nvSpPr>
        <p:spPr>
          <a:xfrm>
            <a:off x="6673342" y="4716907"/>
            <a:ext cx="3513928" cy="1044092"/>
          </a:xfrm>
          <a:prstGeom prst="rect">
            <a:avLst/>
          </a:prstGeom>
        </p:spPr>
        <p:txBody>
          <a:bodyPr wrap="square" lIns="0" tIns="0" rIns="0" bIns="0" rtlCol="0">
            <a:noAutofit/>
          </a:bodyPr>
          <a:lstStyle/>
          <a:p>
            <a:pPr marL="12700" marR="51159">
              <a:lnSpc>
                <a:spcPts val="2345"/>
              </a:lnSpc>
              <a:spcBef>
                <a:spcPts val="117"/>
              </a:spcBef>
            </a:pPr>
            <a:r>
              <a:rPr sz="3300" baseline="2482" dirty="0">
                <a:latin typeface="Calibri"/>
                <a:cs typeface="Calibri"/>
              </a:rPr>
              <a:t>an</a:t>
            </a:r>
            <a:r>
              <a:rPr sz="3300" spc="14" baseline="2482" dirty="0">
                <a:latin typeface="Calibri"/>
                <a:cs typeface="Calibri"/>
              </a:rPr>
              <a:t>g</a:t>
            </a:r>
            <a:r>
              <a:rPr sz="3300" spc="-29" baseline="2482" dirty="0">
                <a:latin typeface="Calibri"/>
                <a:cs typeface="Calibri"/>
              </a:rPr>
              <a:t>g</a:t>
            </a:r>
            <a:r>
              <a:rPr sz="3300" spc="9" baseline="2482" dirty="0">
                <a:latin typeface="Calibri"/>
                <a:cs typeface="Calibri"/>
              </a:rPr>
              <a:t>o</a:t>
            </a:r>
            <a:r>
              <a:rPr sz="3300" spc="-19" baseline="2482" dirty="0">
                <a:latin typeface="Calibri"/>
                <a:cs typeface="Calibri"/>
              </a:rPr>
              <a:t>t</a:t>
            </a:r>
            <a:r>
              <a:rPr sz="3300" baseline="2482" dirty="0">
                <a:latin typeface="Calibri"/>
                <a:cs typeface="Calibri"/>
              </a:rPr>
              <a:t>a</a:t>
            </a:r>
            <a:r>
              <a:rPr sz="3300" spc="-54" baseline="2482" dirty="0">
                <a:latin typeface="Calibri"/>
                <a:cs typeface="Calibri"/>
              </a:rPr>
              <a:t>n</a:t>
            </a:r>
            <a:r>
              <a:rPr sz="3300" spc="-9" baseline="2482" dirty="0">
                <a:latin typeface="Calibri"/>
                <a:cs typeface="Calibri"/>
              </a:rPr>
              <a:t>y</a:t>
            </a:r>
            <a:r>
              <a:rPr sz="3300" baseline="2482" dirty="0">
                <a:latin typeface="Calibri"/>
                <a:cs typeface="Calibri"/>
              </a:rPr>
              <a:t>a</a:t>
            </a:r>
            <a:endParaRPr sz="2200">
              <a:latin typeface="Calibri"/>
              <a:cs typeface="Calibri"/>
            </a:endParaRPr>
          </a:p>
          <a:p>
            <a:pPr marL="12700">
              <a:lnSpc>
                <a:spcPct val="101725"/>
              </a:lnSpc>
              <a:spcBef>
                <a:spcPts val="367"/>
              </a:spcBef>
            </a:pPr>
            <a:r>
              <a:rPr sz="2200" spc="9" dirty="0">
                <a:latin typeface="Calibri"/>
                <a:cs typeface="Calibri"/>
              </a:rPr>
              <a:t>M</a:t>
            </a:r>
            <a:r>
              <a:rPr sz="2200" spc="4" dirty="0">
                <a:latin typeface="Calibri"/>
                <a:cs typeface="Calibri"/>
              </a:rPr>
              <a:t>e</a:t>
            </a:r>
            <a:r>
              <a:rPr sz="2200" spc="-54" dirty="0">
                <a:latin typeface="Calibri"/>
                <a:cs typeface="Calibri"/>
              </a:rPr>
              <a:t>n</a:t>
            </a:r>
            <a:r>
              <a:rPr sz="2200" spc="-34" dirty="0">
                <a:latin typeface="Calibri"/>
                <a:cs typeface="Calibri"/>
              </a:rPr>
              <a:t>y</a:t>
            </a:r>
            <a:r>
              <a:rPr sz="2200" spc="-9" dirty="0">
                <a:latin typeface="Calibri"/>
                <a:cs typeface="Calibri"/>
              </a:rPr>
              <a:t>o</a:t>
            </a:r>
            <a:r>
              <a:rPr sz="2200" spc="-25" dirty="0">
                <a:latin typeface="Calibri"/>
                <a:cs typeface="Calibri"/>
              </a:rPr>
              <a:t>r</a:t>
            </a:r>
            <a:r>
              <a:rPr sz="2200" spc="9" dirty="0">
                <a:latin typeface="Calibri"/>
                <a:cs typeface="Calibri"/>
              </a:rPr>
              <a:t>o</a:t>
            </a:r>
            <a:r>
              <a:rPr sz="2200" spc="-19" dirty="0">
                <a:latin typeface="Calibri"/>
                <a:cs typeface="Calibri"/>
              </a:rPr>
              <a:t>t</a:t>
            </a:r>
            <a:r>
              <a:rPr sz="2200" dirty="0">
                <a:latin typeface="Calibri"/>
                <a:cs typeface="Calibri"/>
              </a:rPr>
              <a:t>i</a:t>
            </a:r>
            <a:r>
              <a:rPr sz="2200" spc="282" dirty="0">
                <a:latin typeface="Calibri"/>
                <a:cs typeface="Calibri"/>
              </a:rPr>
              <a:t> </a:t>
            </a:r>
            <a:r>
              <a:rPr sz="2200" spc="-64" dirty="0">
                <a:latin typeface="Calibri"/>
                <a:cs typeface="Calibri"/>
              </a:rPr>
              <a:t>k</a:t>
            </a:r>
            <a:r>
              <a:rPr sz="2200" spc="-14" dirty="0">
                <a:latin typeface="Calibri"/>
                <a:cs typeface="Calibri"/>
              </a:rPr>
              <a:t>e</a:t>
            </a:r>
            <a:r>
              <a:rPr sz="2200" spc="9" dirty="0">
                <a:latin typeface="Calibri"/>
                <a:cs typeface="Calibri"/>
              </a:rPr>
              <a:t>m</a:t>
            </a:r>
            <a:r>
              <a:rPr sz="2200" spc="-9" dirty="0">
                <a:latin typeface="Calibri"/>
                <a:cs typeface="Calibri"/>
              </a:rPr>
              <a:t>o</a:t>
            </a:r>
            <a:r>
              <a:rPr sz="2200" spc="-25" dirty="0">
                <a:latin typeface="Calibri"/>
                <a:cs typeface="Calibri"/>
              </a:rPr>
              <a:t>r</a:t>
            </a:r>
            <a:r>
              <a:rPr sz="2200" spc="9" dirty="0">
                <a:latin typeface="Calibri"/>
                <a:cs typeface="Calibri"/>
              </a:rPr>
              <a:t>o</a:t>
            </a:r>
            <a:r>
              <a:rPr sz="2200" spc="-19" dirty="0">
                <a:latin typeface="Calibri"/>
                <a:cs typeface="Calibri"/>
              </a:rPr>
              <a:t>s</a:t>
            </a:r>
            <a:r>
              <a:rPr sz="2200" spc="9" dirty="0">
                <a:latin typeface="Calibri"/>
                <a:cs typeface="Calibri"/>
              </a:rPr>
              <a:t>o</a:t>
            </a:r>
            <a:r>
              <a:rPr sz="2200" spc="-39" dirty="0">
                <a:latin typeface="Calibri"/>
                <a:cs typeface="Calibri"/>
              </a:rPr>
              <a:t>t</a:t>
            </a:r>
            <a:r>
              <a:rPr sz="2200" dirty="0">
                <a:latin typeface="Calibri"/>
                <a:cs typeface="Calibri"/>
              </a:rPr>
              <a:t>an</a:t>
            </a:r>
            <a:r>
              <a:rPr sz="2200" spc="272" dirty="0">
                <a:latin typeface="Calibri"/>
                <a:cs typeface="Calibri"/>
              </a:rPr>
              <a:t> </a:t>
            </a:r>
            <a:r>
              <a:rPr sz="2200" spc="-14" dirty="0">
                <a:latin typeface="Calibri"/>
                <a:cs typeface="Calibri"/>
              </a:rPr>
              <a:t>e</a:t>
            </a:r>
            <a:r>
              <a:rPr sz="2200" spc="-19" dirty="0">
                <a:latin typeface="Calibri"/>
                <a:cs typeface="Calibri"/>
              </a:rPr>
              <a:t>t</a:t>
            </a:r>
            <a:r>
              <a:rPr sz="2200" dirty="0">
                <a:latin typeface="Calibri"/>
                <a:cs typeface="Calibri"/>
              </a:rPr>
              <a:t>i</a:t>
            </a:r>
            <a:r>
              <a:rPr sz="2200" spc="-39" dirty="0">
                <a:latin typeface="Calibri"/>
                <a:cs typeface="Calibri"/>
              </a:rPr>
              <a:t>k</a:t>
            </a:r>
            <a:r>
              <a:rPr sz="2200" dirty="0">
                <a:latin typeface="Calibri"/>
                <a:cs typeface="Calibri"/>
              </a:rPr>
              <a:t>a</a:t>
            </a:r>
            <a:endParaRPr sz="2200">
              <a:latin typeface="Calibri"/>
              <a:cs typeface="Calibri"/>
            </a:endParaRPr>
          </a:p>
          <a:p>
            <a:pPr marL="12700" marR="51159">
              <a:lnSpc>
                <a:spcPts val="2645"/>
              </a:lnSpc>
              <a:spcBef>
                <a:spcPts val="132"/>
              </a:spcBef>
            </a:pPr>
            <a:r>
              <a:rPr sz="3300" baseline="1241" dirty="0">
                <a:latin typeface="Calibri"/>
                <a:cs typeface="Calibri"/>
              </a:rPr>
              <a:t>da</a:t>
            </a:r>
            <a:r>
              <a:rPr sz="3300" spc="-9" baseline="1241" dirty="0">
                <a:latin typeface="Calibri"/>
                <a:cs typeface="Calibri"/>
              </a:rPr>
              <a:t>l</a:t>
            </a:r>
            <a:r>
              <a:rPr sz="3300" baseline="1241" dirty="0">
                <a:latin typeface="Calibri"/>
                <a:cs typeface="Calibri"/>
              </a:rPr>
              <a:t>am</a:t>
            </a:r>
            <a:r>
              <a:rPr sz="3300" spc="-39" baseline="1241" dirty="0">
                <a:latin typeface="Calibri"/>
                <a:cs typeface="Calibri"/>
              </a:rPr>
              <a:t> </a:t>
            </a:r>
            <a:r>
              <a:rPr sz="3300" spc="9" baseline="1241" dirty="0">
                <a:latin typeface="Calibri"/>
                <a:cs typeface="Calibri"/>
              </a:rPr>
              <a:t>m</a:t>
            </a:r>
            <a:r>
              <a:rPr sz="3300" baseline="1241" dirty="0">
                <a:latin typeface="Calibri"/>
                <a:cs typeface="Calibri"/>
              </a:rPr>
              <a:t>a</a:t>
            </a:r>
            <a:r>
              <a:rPr sz="3300" spc="-44" baseline="1241" dirty="0">
                <a:latin typeface="Calibri"/>
                <a:cs typeface="Calibri"/>
              </a:rPr>
              <a:t>s</a:t>
            </a:r>
            <a:r>
              <a:rPr sz="3300" spc="-14" baseline="1241" dirty="0">
                <a:latin typeface="Calibri"/>
                <a:cs typeface="Calibri"/>
              </a:rPr>
              <a:t>y</a:t>
            </a:r>
            <a:r>
              <a:rPr sz="3300" baseline="1241" dirty="0">
                <a:latin typeface="Calibri"/>
                <a:cs typeface="Calibri"/>
              </a:rPr>
              <a:t>a</a:t>
            </a:r>
            <a:r>
              <a:rPr sz="3300" spc="-50" baseline="1241" dirty="0">
                <a:latin typeface="Calibri"/>
                <a:cs typeface="Calibri"/>
              </a:rPr>
              <a:t>r</a:t>
            </a:r>
            <a:r>
              <a:rPr sz="3300" baseline="1241" dirty="0">
                <a:latin typeface="Calibri"/>
                <a:cs typeface="Calibri"/>
              </a:rPr>
              <a:t>a</a:t>
            </a:r>
            <a:r>
              <a:rPr sz="3300" spc="-44" baseline="1241" dirty="0">
                <a:latin typeface="Calibri"/>
                <a:cs typeface="Calibri"/>
              </a:rPr>
              <a:t>k</a:t>
            </a:r>
            <a:r>
              <a:rPr sz="3300" spc="-25" baseline="1241" dirty="0">
                <a:latin typeface="Calibri"/>
                <a:cs typeface="Calibri"/>
              </a:rPr>
              <a:t>a</a:t>
            </a:r>
            <a:r>
              <a:rPr sz="3300" baseline="1241" dirty="0">
                <a:latin typeface="Calibri"/>
                <a:cs typeface="Calibri"/>
              </a:rPr>
              <a:t>t</a:t>
            </a:r>
            <a:r>
              <a:rPr sz="3300" spc="-79" baseline="1241" dirty="0">
                <a:latin typeface="Calibri"/>
                <a:cs typeface="Calibri"/>
              </a:rPr>
              <a:t> </a:t>
            </a:r>
            <a:r>
              <a:rPr sz="3300" baseline="1241" dirty="0">
                <a:latin typeface="Calibri"/>
                <a:cs typeface="Calibri"/>
              </a:rPr>
              <a:t>p</a:t>
            </a:r>
            <a:r>
              <a:rPr sz="3300" spc="-29" baseline="1241" dirty="0">
                <a:latin typeface="Calibri"/>
                <a:cs typeface="Calibri"/>
              </a:rPr>
              <a:t>r</a:t>
            </a:r>
            <a:r>
              <a:rPr sz="3300" spc="9" baseline="1241" dirty="0">
                <a:latin typeface="Calibri"/>
                <a:cs typeface="Calibri"/>
              </a:rPr>
              <a:t>o</a:t>
            </a:r>
            <a:r>
              <a:rPr sz="3300" spc="-50" baseline="1241" dirty="0">
                <a:latin typeface="Calibri"/>
                <a:cs typeface="Calibri"/>
              </a:rPr>
              <a:t>f</a:t>
            </a:r>
            <a:r>
              <a:rPr sz="3300" baseline="1241" dirty="0">
                <a:latin typeface="Calibri"/>
                <a:cs typeface="Calibri"/>
              </a:rPr>
              <a:t>e</a:t>
            </a:r>
            <a:r>
              <a:rPr sz="3300" spc="4" baseline="1241" dirty="0">
                <a:latin typeface="Calibri"/>
                <a:cs typeface="Calibri"/>
              </a:rPr>
              <a:t>s</a:t>
            </a:r>
            <a:r>
              <a:rPr sz="3300" baseline="1241" dirty="0">
                <a:latin typeface="Calibri"/>
                <a:cs typeface="Calibri"/>
              </a:rPr>
              <a:t>i</a:t>
            </a:r>
            <a:endParaRPr sz="2200">
              <a:latin typeface="Calibri"/>
              <a:cs typeface="Calibri"/>
            </a:endParaRPr>
          </a:p>
        </p:txBody>
      </p:sp>
      <p:sp>
        <p:nvSpPr>
          <p:cNvPr id="4" name="object 4"/>
          <p:cNvSpPr txBox="1"/>
          <p:nvPr/>
        </p:nvSpPr>
        <p:spPr>
          <a:xfrm>
            <a:off x="6328664" y="5102584"/>
            <a:ext cx="165608" cy="305815"/>
          </a:xfrm>
          <a:prstGeom prst="rect">
            <a:avLst/>
          </a:prstGeom>
        </p:spPr>
        <p:txBody>
          <a:bodyPr wrap="square" lIns="0" tIns="0" rIns="0" bIns="0" rtlCol="0">
            <a:noAutofit/>
          </a:bodyPr>
          <a:lstStyle/>
          <a:p>
            <a:pPr marL="12700">
              <a:lnSpc>
                <a:spcPts val="2355"/>
              </a:lnSpc>
              <a:spcBef>
                <a:spcPts val="117"/>
              </a:spcBef>
            </a:pPr>
            <a:r>
              <a:rPr sz="2200" dirty="0">
                <a:latin typeface="Arial"/>
                <a:cs typeface="Arial"/>
              </a:rPr>
              <a:t>•</a:t>
            </a:r>
            <a:endParaRPr sz="2200">
              <a:latin typeface="Arial"/>
              <a:cs typeface="Arial"/>
            </a:endParaRPr>
          </a:p>
        </p:txBody>
      </p:sp>
      <p:sp>
        <p:nvSpPr>
          <p:cNvPr id="3" name="object 3"/>
          <p:cNvSpPr txBox="1"/>
          <p:nvPr/>
        </p:nvSpPr>
        <p:spPr>
          <a:xfrm>
            <a:off x="1602741" y="6289498"/>
            <a:ext cx="7855979" cy="253999"/>
          </a:xfrm>
          <a:prstGeom prst="rect">
            <a:avLst/>
          </a:prstGeom>
        </p:spPr>
        <p:txBody>
          <a:bodyPr wrap="square" lIns="0" tIns="0" rIns="0" bIns="0" rtlCol="0">
            <a:noAutofit/>
          </a:bodyPr>
          <a:lstStyle/>
          <a:p>
            <a:pPr marL="12700">
              <a:lnSpc>
                <a:spcPts val="1935"/>
              </a:lnSpc>
              <a:spcBef>
                <a:spcPts val="96"/>
              </a:spcBef>
            </a:pPr>
            <a:r>
              <a:rPr sz="2700" spc="-34" baseline="3034" dirty="0">
                <a:solidFill>
                  <a:srgbClr val="0000FF"/>
                </a:solidFill>
                <a:latin typeface="Calibri"/>
                <a:cs typeface="Calibri"/>
                <a:hlinkClick r:id="rId3"/>
              </a:rPr>
              <a:t>h</a:t>
            </a:r>
            <a:r>
              <a:rPr sz="2700" spc="-25" baseline="3034" dirty="0">
                <a:solidFill>
                  <a:srgbClr val="0000FF"/>
                </a:solidFill>
                <a:latin typeface="Calibri"/>
                <a:cs typeface="Calibri"/>
                <a:hlinkClick r:id="rId3"/>
              </a:rPr>
              <a:t>t</a:t>
            </a:r>
            <a:r>
              <a:rPr sz="2700" baseline="3034" dirty="0">
                <a:solidFill>
                  <a:srgbClr val="0000FF"/>
                </a:solidFill>
                <a:latin typeface="Calibri"/>
                <a:cs typeface="Calibri"/>
                <a:hlinkClick r:id="rId3"/>
              </a:rPr>
              <a:t>t</a:t>
            </a:r>
            <a:r>
              <a:rPr sz="2700" spc="-14" baseline="3034" dirty="0">
                <a:solidFill>
                  <a:srgbClr val="0000FF"/>
                </a:solidFill>
                <a:latin typeface="Calibri"/>
                <a:cs typeface="Calibri"/>
                <a:hlinkClick r:id="rId3"/>
              </a:rPr>
              <a:t>p</a:t>
            </a:r>
            <a:r>
              <a:rPr sz="2700" baseline="3034" dirty="0">
                <a:solidFill>
                  <a:srgbClr val="0000FF"/>
                </a:solidFill>
                <a:latin typeface="Calibri"/>
                <a:cs typeface="Calibri"/>
                <a:hlinkClick r:id="rId3"/>
              </a:rPr>
              <a:t>://m</a:t>
            </a:r>
            <a:r>
              <a:rPr sz="2700" spc="-4" baseline="3034" dirty="0">
                <a:solidFill>
                  <a:srgbClr val="0000FF"/>
                </a:solidFill>
                <a:latin typeface="Calibri"/>
                <a:cs typeface="Calibri"/>
                <a:hlinkClick r:id="rId3"/>
              </a:rPr>
              <a:t>e</a:t>
            </a:r>
            <a:r>
              <a:rPr sz="2700" spc="-75" baseline="3034" dirty="0">
                <a:solidFill>
                  <a:srgbClr val="0000FF"/>
                </a:solidFill>
                <a:latin typeface="Calibri"/>
                <a:cs typeface="Calibri"/>
                <a:hlinkClick r:id="rId3"/>
              </a:rPr>
              <a:t>k</a:t>
            </a:r>
            <a:r>
              <a:rPr sz="2700" spc="9" baseline="3034" dirty="0">
                <a:solidFill>
                  <a:srgbClr val="0000FF"/>
                </a:solidFill>
                <a:latin typeface="Calibri"/>
                <a:cs typeface="Calibri"/>
                <a:hlinkClick r:id="rId3"/>
              </a:rPr>
              <a:t>o</a:t>
            </a:r>
            <a:r>
              <a:rPr sz="2700" spc="4" baseline="3034" dirty="0">
                <a:solidFill>
                  <a:srgbClr val="0000FF"/>
                </a:solidFill>
                <a:latin typeface="Calibri"/>
                <a:cs typeface="Calibri"/>
                <a:hlinkClick r:id="rId3"/>
              </a:rPr>
              <a:t>w</a:t>
            </a:r>
            <a:r>
              <a:rPr sz="2700" spc="-9" baseline="3034" dirty="0">
                <a:solidFill>
                  <a:srgbClr val="0000FF"/>
                </a:solidFill>
                <a:latin typeface="Calibri"/>
                <a:cs typeface="Calibri"/>
                <a:hlinkClick r:id="rId3"/>
              </a:rPr>
              <a:t>pu</a:t>
            </a:r>
            <a:r>
              <a:rPr sz="2700" spc="-34" baseline="3034" dirty="0">
                <a:solidFill>
                  <a:srgbClr val="0000FF"/>
                </a:solidFill>
                <a:latin typeface="Calibri"/>
                <a:cs typeface="Calibri"/>
                <a:hlinkClick r:id="rId3"/>
              </a:rPr>
              <a:t>n</a:t>
            </a:r>
            <a:r>
              <a:rPr sz="2700" spc="-25" baseline="3034" dirty="0">
                <a:solidFill>
                  <a:srgbClr val="0000FF"/>
                </a:solidFill>
                <a:latin typeface="Calibri"/>
                <a:cs typeface="Calibri"/>
                <a:hlinkClick r:id="rId3"/>
              </a:rPr>
              <a:t>y</a:t>
            </a:r>
            <a:r>
              <a:rPr sz="2700" baseline="3034" dirty="0">
                <a:solidFill>
                  <a:srgbClr val="0000FF"/>
                </a:solidFill>
                <a:latin typeface="Calibri"/>
                <a:cs typeface="Calibri"/>
                <a:hlinkClick r:id="rId3"/>
              </a:rPr>
              <a:t>a.b</a:t>
            </a:r>
            <a:r>
              <a:rPr sz="2700" spc="-9" baseline="3034" dirty="0">
                <a:solidFill>
                  <a:srgbClr val="0000FF"/>
                </a:solidFill>
                <a:latin typeface="Calibri"/>
                <a:cs typeface="Calibri"/>
                <a:hlinkClick r:id="rId3"/>
              </a:rPr>
              <a:t>l</a:t>
            </a:r>
            <a:r>
              <a:rPr sz="2700" spc="9" baseline="3034" dirty="0">
                <a:solidFill>
                  <a:srgbClr val="0000FF"/>
                </a:solidFill>
                <a:latin typeface="Calibri"/>
                <a:cs typeface="Calibri"/>
                <a:hlinkClick r:id="rId3"/>
              </a:rPr>
              <a:t>o</a:t>
            </a:r>
            <a:r>
              <a:rPr sz="2700" spc="-4" baseline="3034" dirty="0">
                <a:solidFill>
                  <a:srgbClr val="0000FF"/>
                </a:solidFill>
                <a:latin typeface="Calibri"/>
                <a:cs typeface="Calibri"/>
                <a:hlinkClick r:id="rId3"/>
              </a:rPr>
              <a:t>gs</a:t>
            </a:r>
            <a:r>
              <a:rPr sz="2700" spc="-9" baseline="3034" dirty="0">
                <a:solidFill>
                  <a:srgbClr val="0000FF"/>
                </a:solidFill>
                <a:latin typeface="Calibri"/>
                <a:cs typeface="Calibri"/>
                <a:hlinkClick r:id="rId3"/>
              </a:rPr>
              <a:t>p</a:t>
            </a:r>
            <a:r>
              <a:rPr sz="2700" spc="9" baseline="3034" dirty="0">
                <a:solidFill>
                  <a:srgbClr val="0000FF"/>
                </a:solidFill>
                <a:latin typeface="Calibri"/>
                <a:cs typeface="Calibri"/>
                <a:hlinkClick r:id="rId3"/>
              </a:rPr>
              <a:t>o</a:t>
            </a:r>
            <a:r>
              <a:rPr sz="2700" baseline="3034" dirty="0">
                <a:solidFill>
                  <a:srgbClr val="0000FF"/>
                </a:solidFill>
                <a:latin typeface="Calibri"/>
                <a:cs typeface="Calibri"/>
                <a:hlinkClick r:id="rId3"/>
              </a:rPr>
              <a:t>t.</a:t>
            </a:r>
            <a:r>
              <a:rPr sz="2700" spc="-19" baseline="3034" dirty="0">
                <a:solidFill>
                  <a:srgbClr val="0000FF"/>
                </a:solidFill>
                <a:latin typeface="Calibri"/>
                <a:cs typeface="Calibri"/>
                <a:hlinkClick r:id="rId3"/>
              </a:rPr>
              <a:t>c</a:t>
            </a:r>
            <a:r>
              <a:rPr sz="2700" spc="9" baseline="3034" dirty="0">
                <a:solidFill>
                  <a:srgbClr val="0000FF"/>
                </a:solidFill>
                <a:latin typeface="Calibri"/>
                <a:cs typeface="Calibri"/>
                <a:hlinkClick r:id="rId3"/>
              </a:rPr>
              <a:t>o</a:t>
            </a:r>
            <a:r>
              <a:rPr sz="2700" baseline="3034" dirty="0">
                <a:solidFill>
                  <a:srgbClr val="0000FF"/>
                </a:solidFill>
                <a:latin typeface="Calibri"/>
                <a:cs typeface="Calibri"/>
                <a:hlinkClick r:id="rId3"/>
              </a:rPr>
              <a:t>.i</a:t>
            </a:r>
            <a:r>
              <a:rPr sz="2700" spc="-14" baseline="3034" dirty="0">
                <a:solidFill>
                  <a:srgbClr val="0000FF"/>
                </a:solidFill>
                <a:latin typeface="Calibri"/>
                <a:cs typeface="Calibri"/>
                <a:hlinkClick r:id="rId3"/>
              </a:rPr>
              <a:t>d</a:t>
            </a:r>
            <a:r>
              <a:rPr sz="2700" baseline="3034" dirty="0">
                <a:solidFill>
                  <a:srgbClr val="0000FF"/>
                </a:solidFill>
                <a:latin typeface="Calibri"/>
                <a:cs typeface="Calibri"/>
                <a:hlinkClick r:id="rId3"/>
              </a:rPr>
              <a:t>/2014/05/</a:t>
            </a:r>
            <a:r>
              <a:rPr sz="2700" spc="-9" baseline="3034" dirty="0">
                <a:solidFill>
                  <a:srgbClr val="0000FF"/>
                </a:solidFill>
                <a:latin typeface="Calibri"/>
                <a:cs typeface="Calibri"/>
                <a:hlinkClick r:id="rId3"/>
              </a:rPr>
              <a:t>p</a:t>
            </a:r>
            <a:r>
              <a:rPr sz="2700" baseline="3034" dirty="0">
                <a:solidFill>
                  <a:srgbClr val="0000FF"/>
                </a:solidFill>
                <a:latin typeface="Calibri"/>
                <a:cs typeface="Calibri"/>
                <a:hlinkClick r:id="rId3"/>
              </a:rPr>
              <a:t>r</a:t>
            </a:r>
            <a:r>
              <a:rPr sz="2700" spc="14" baseline="3034" dirty="0">
                <a:solidFill>
                  <a:srgbClr val="0000FF"/>
                </a:solidFill>
                <a:latin typeface="Calibri"/>
                <a:cs typeface="Calibri"/>
                <a:hlinkClick r:id="rId3"/>
              </a:rPr>
              <a:t>i</a:t>
            </a:r>
            <a:r>
              <a:rPr sz="2700" spc="-9" baseline="3034" dirty="0">
                <a:solidFill>
                  <a:srgbClr val="0000FF"/>
                </a:solidFill>
                <a:latin typeface="Calibri"/>
                <a:cs typeface="Calibri"/>
                <a:hlinkClick r:id="rId3"/>
              </a:rPr>
              <a:t>n</a:t>
            </a:r>
            <a:r>
              <a:rPr sz="2700" spc="-4" baseline="3034" dirty="0">
                <a:solidFill>
                  <a:srgbClr val="0000FF"/>
                </a:solidFill>
                <a:latin typeface="Calibri"/>
                <a:cs typeface="Calibri"/>
                <a:hlinkClick r:id="rId3"/>
              </a:rPr>
              <a:t>s</a:t>
            </a:r>
            <a:r>
              <a:rPr sz="2700" spc="14" baseline="3034" dirty="0">
                <a:solidFill>
                  <a:srgbClr val="0000FF"/>
                </a:solidFill>
                <a:latin typeface="Calibri"/>
                <a:cs typeface="Calibri"/>
                <a:hlinkClick r:id="rId3"/>
              </a:rPr>
              <a:t>ip</a:t>
            </a:r>
            <a:r>
              <a:rPr sz="2700" baseline="3034" dirty="0">
                <a:solidFill>
                  <a:srgbClr val="0000FF"/>
                </a:solidFill>
                <a:latin typeface="Calibri"/>
                <a:cs typeface="Calibri"/>
                <a:hlinkClick r:id="rId3"/>
              </a:rPr>
              <a:t>-</a:t>
            </a:r>
            <a:r>
              <a:rPr sz="2700" spc="-9" baseline="3034" dirty="0">
                <a:solidFill>
                  <a:srgbClr val="0000FF"/>
                </a:solidFill>
                <a:latin typeface="Calibri"/>
                <a:cs typeface="Calibri"/>
                <a:hlinkClick r:id="rId3"/>
              </a:rPr>
              <a:t>d</a:t>
            </a:r>
            <a:r>
              <a:rPr sz="2700" spc="25" baseline="3034" dirty="0">
                <a:solidFill>
                  <a:srgbClr val="0000FF"/>
                </a:solidFill>
                <a:latin typeface="Calibri"/>
                <a:cs typeface="Calibri"/>
                <a:hlinkClick r:id="rId3"/>
              </a:rPr>
              <a:t>a</a:t>
            </a:r>
            <a:r>
              <a:rPr sz="2700" spc="-4" baseline="3034" dirty="0">
                <a:solidFill>
                  <a:srgbClr val="0000FF"/>
                </a:solidFill>
                <a:latin typeface="Calibri"/>
                <a:cs typeface="Calibri"/>
                <a:hlinkClick r:id="rId3"/>
              </a:rPr>
              <a:t>n</a:t>
            </a:r>
            <a:r>
              <a:rPr sz="2700" baseline="3034" dirty="0">
                <a:solidFill>
                  <a:srgbClr val="0000FF"/>
                </a:solidFill>
                <a:latin typeface="Calibri"/>
                <a:cs typeface="Calibri"/>
                <a:hlinkClick r:id="rId3"/>
              </a:rPr>
              <a:t>-</a:t>
            </a:r>
            <a:r>
              <a:rPr sz="2700" spc="9" baseline="3034" dirty="0">
                <a:solidFill>
                  <a:srgbClr val="0000FF"/>
                </a:solidFill>
                <a:latin typeface="Calibri"/>
                <a:cs typeface="Calibri"/>
                <a:hlinkClick r:id="rId3"/>
              </a:rPr>
              <a:t>p</a:t>
            </a:r>
            <a:r>
              <a:rPr sz="2700" spc="-9" baseline="3034" dirty="0">
                <a:solidFill>
                  <a:srgbClr val="0000FF"/>
                </a:solidFill>
                <a:latin typeface="Calibri"/>
                <a:cs typeface="Calibri"/>
                <a:hlinkClick r:id="rId3"/>
              </a:rPr>
              <a:t>e</a:t>
            </a:r>
            <a:r>
              <a:rPr sz="2700" spc="-50" baseline="3034" dirty="0">
                <a:solidFill>
                  <a:srgbClr val="0000FF"/>
                </a:solidFill>
                <a:latin typeface="Calibri"/>
                <a:cs typeface="Calibri"/>
                <a:hlinkClick r:id="rId3"/>
              </a:rPr>
              <a:t>r</a:t>
            </a:r>
            <a:r>
              <a:rPr sz="2700" spc="25" baseline="3034" dirty="0">
                <a:solidFill>
                  <a:srgbClr val="0000FF"/>
                </a:solidFill>
                <a:latin typeface="Calibri"/>
                <a:cs typeface="Calibri"/>
                <a:hlinkClick r:id="rId3"/>
              </a:rPr>
              <a:t>a</a:t>
            </a:r>
            <a:r>
              <a:rPr sz="2700" spc="-9" baseline="3034" dirty="0">
                <a:solidFill>
                  <a:srgbClr val="0000FF"/>
                </a:solidFill>
                <a:latin typeface="Calibri"/>
                <a:cs typeface="Calibri"/>
                <a:hlinkClick r:id="rId3"/>
              </a:rPr>
              <a:t>n</a:t>
            </a:r>
            <a:r>
              <a:rPr sz="2700" baseline="3034" dirty="0">
                <a:solidFill>
                  <a:srgbClr val="0000FF"/>
                </a:solidFill>
                <a:latin typeface="Calibri"/>
                <a:cs typeface="Calibri"/>
                <a:hlinkClick r:id="rId3"/>
              </a:rPr>
              <a:t>an-</a:t>
            </a:r>
            <a:r>
              <a:rPr sz="2700" spc="-9" baseline="3034" dirty="0">
                <a:solidFill>
                  <a:srgbClr val="0000FF"/>
                </a:solidFill>
                <a:latin typeface="Calibri"/>
                <a:cs typeface="Calibri"/>
                <a:hlinkClick r:id="rId3"/>
              </a:rPr>
              <a:t>e</a:t>
            </a:r>
            <a:r>
              <a:rPr sz="2700" baseline="3034" dirty="0">
                <a:solidFill>
                  <a:srgbClr val="0000FF"/>
                </a:solidFill>
                <a:latin typeface="Calibri"/>
                <a:cs typeface="Calibri"/>
                <a:hlinkClick r:id="rId3"/>
              </a:rPr>
              <a:t>t</a:t>
            </a:r>
            <a:r>
              <a:rPr sz="2700" spc="-9" baseline="3034" dirty="0">
                <a:solidFill>
                  <a:srgbClr val="0000FF"/>
                </a:solidFill>
                <a:latin typeface="Calibri"/>
                <a:cs typeface="Calibri"/>
                <a:hlinkClick r:id="rId3"/>
              </a:rPr>
              <a:t>i</a:t>
            </a:r>
            <a:r>
              <a:rPr sz="2700" spc="-25" baseline="3034" dirty="0">
                <a:solidFill>
                  <a:srgbClr val="0000FF"/>
                </a:solidFill>
                <a:latin typeface="Calibri"/>
                <a:cs typeface="Calibri"/>
                <a:hlinkClick r:id="rId3"/>
              </a:rPr>
              <a:t>k</a:t>
            </a:r>
            <a:r>
              <a:rPr sz="2700" spc="4" baseline="3034" dirty="0">
                <a:solidFill>
                  <a:srgbClr val="0000FF"/>
                </a:solidFill>
                <a:latin typeface="Calibri"/>
                <a:cs typeface="Calibri"/>
                <a:hlinkClick r:id="rId3"/>
              </a:rPr>
              <a:t>a</a:t>
            </a:r>
            <a:r>
              <a:rPr sz="2700" baseline="3034" dirty="0">
                <a:solidFill>
                  <a:srgbClr val="0000FF"/>
                </a:solidFill>
                <a:latin typeface="Calibri"/>
                <a:cs typeface="Calibri"/>
                <a:hlinkClick r:id="rId3"/>
              </a:rPr>
              <a:t>-</a:t>
            </a:r>
            <a:r>
              <a:rPr sz="2700" spc="-9" baseline="3034" dirty="0">
                <a:solidFill>
                  <a:srgbClr val="0000FF"/>
                </a:solidFill>
                <a:latin typeface="Calibri"/>
                <a:cs typeface="Calibri"/>
                <a:hlinkClick r:id="rId3"/>
              </a:rPr>
              <a:t>p</a:t>
            </a:r>
            <a:r>
              <a:rPr sz="2700" spc="-29" baseline="3034" dirty="0">
                <a:solidFill>
                  <a:srgbClr val="0000FF"/>
                </a:solidFill>
                <a:latin typeface="Calibri"/>
                <a:cs typeface="Calibri"/>
                <a:hlinkClick r:id="rId3"/>
              </a:rPr>
              <a:t>r</a:t>
            </a:r>
            <a:r>
              <a:rPr sz="2700" spc="9" baseline="3034" dirty="0">
                <a:solidFill>
                  <a:srgbClr val="0000FF"/>
                </a:solidFill>
                <a:latin typeface="Calibri"/>
                <a:cs typeface="Calibri"/>
                <a:hlinkClick r:id="rId3"/>
              </a:rPr>
              <a:t>o</a:t>
            </a:r>
            <a:r>
              <a:rPr sz="2700" spc="-44" baseline="3034" dirty="0">
                <a:solidFill>
                  <a:srgbClr val="0000FF"/>
                </a:solidFill>
                <a:latin typeface="Calibri"/>
                <a:cs typeface="Calibri"/>
                <a:hlinkClick r:id="rId3"/>
              </a:rPr>
              <a:t>f</a:t>
            </a:r>
            <a:r>
              <a:rPr sz="2700" spc="-9" baseline="3034" dirty="0">
                <a:solidFill>
                  <a:srgbClr val="0000FF"/>
                </a:solidFill>
                <a:latin typeface="Calibri"/>
                <a:cs typeface="Calibri"/>
                <a:hlinkClick r:id="rId3"/>
              </a:rPr>
              <a:t>e</a:t>
            </a:r>
            <a:r>
              <a:rPr sz="2700" spc="14" baseline="3034" dirty="0">
                <a:solidFill>
                  <a:srgbClr val="0000FF"/>
                </a:solidFill>
                <a:latin typeface="Calibri"/>
                <a:cs typeface="Calibri"/>
                <a:hlinkClick r:id="rId3"/>
              </a:rPr>
              <a:t>s</a:t>
            </a:r>
            <a:r>
              <a:rPr sz="2700" spc="-4" baseline="3034" dirty="0">
                <a:solidFill>
                  <a:srgbClr val="0000FF"/>
                </a:solidFill>
                <a:latin typeface="Calibri"/>
                <a:cs typeface="Calibri"/>
                <a:hlinkClick r:id="rId3"/>
              </a:rPr>
              <a:t>i</a:t>
            </a:r>
            <a:r>
              <a:rPr sz="2700" baseline="3034" dirty="0">
                <a:solidFill>
                  <a:srgbClr val="0000FF"/>
                </a:solidFill>
                <a:latin typeface="Calibri"/>
                <a:cs typeface="Calibri"/>
                <a:hlinkClick r:id="rId3"/>
              </a:rPr>
              <a:t>.</a:t>
            </a:r>
            <a:r>
              <a:rPr sz="2700" spc="-29" baseline="3034" dirty="0">
                <a:solidFill>
                  <a:srgbClr val="0000FF"/>
                </a:solidFill>
                <a:latin typeface="Calibri"/>
                <a:cs typeface="Calibri"/>
                <a:hlinkClick r:id="rId3"/>
              </a:rPr>
              <a:t>h</a:t>
            </a:r>
            <a:r>
              <a:rPr sz="2700" baseline="3034" dirty="0">
                <a:solidFill>
                  <a:srgbClr val="0000FF"/>
                </a:solidFill>
                <a:latin typeface="Calibri"/>
                <a:cs typeface="Calibri"/>
                <a:hlinkClick r:id="rId3"/>
              </a:rPr>
              <a:t>tml</a:t>
            </a:r>
            <a:endParaRPr>
              <a:latin typeface="Calibri"/>
              <a:cs typeface="Calibri"/>
            </a:endParaRPr>
          </a:p>
        </p:txBody>
      </p:sp>
      <p:sp>
        <p:nvSpPr>
          <p:cNvPr id="2" name="object 2"/>
          <p:cNvSpPr txBox="1"/>
          <p:nvPr/>
        </p:nvSpPr>
        <p:spPr>
          <a:xfrm>
            <a:off x="1602740" y="6563893"/>
            <a:ext cx="6271010" cy="254304"/>
          </a:xfrm>
          <a:prstGeom prst="rect">
            <a:avLst/>
          </a:prstGeom>
        </p:spPr>
        <p:txBody>
          <a:bodyPr wrap="square" lIns="0" tIns="0" rIns="0" bIns="0" rtlCol="0">
            <a:noAutofit/>
          </a:bodyPr>
          <a:lstStyle/>
          <a:p>
            <a:pPr marL="12700">
              <a:lnSpc>
                <a:spcPts val="1935"/>
              </a:lnSpc>
              <a:spcBef>
                <a:spcPts val="96"/>
              </a:spcBef>
            </a:pPr>
            <a:r>
              <a:rPr sz="2700" spc="-34" baseline="3034" dirty="0">
                <a:solidFill>
                  <a:srgbClr val="0000FF"/>
                </a:solidFill>
                <a:latin typeface="Calibri"/>
                <a:cs typeface="Calibri"/>
                <a:hlinkClick r:id="rId4"/>
              </a:rPr>
              <a:t>h</a:t>
            </a:r>
            <a:r>
              <a:rPr sz="2700" spc="-25" baseline="3034" dirty="0">
                <a:solidFill>
                  <a:srgbClr val="0000FF"/>
                </a:solidFill>
                <a:latin typeface="Calibri"/>
                <a:cs typeface="Calibri"/>
                <a:hlinkClick r:id="rId4"/>
              </a:rPr>
              <a:t>t</a:t>
            </a:r>
            <a:r>
              <a:rPr sz="2700" baseline="3034" dirty="0">
                <a:solidFill>
                  <a:srgbClr val="0000FF"/>
                </a:solidFill>
                <a:latin typeface="Calibri"/>
                <a:cs typeface="Calibri"/>
                <a:hlinkClick r:id="rId4"/>
              </a:rPr>
              <a:t>t</a:t>
            </a:r>
            <a:r>
              <a:rPr sz="2700" spc="-14" baseline="3034" dirty="0">
                <a:solidFill>
                  <a:srgbClr val="0000FF"/>
                </a:solidFill>
                <a:latin typeface="Calibri"/>
                <a:cs typeface="Calibri"/>
                <a:hlinkClick r:id="rId4"/>
              </a:rPr>
              <a:t>p</a:t>
            </a:r>
            <a:r>
              <a:rPr sz="2700" baseline="3034" dirty="0">
                <a:solidFill>
                  <a:srgbClr val="0000FF"/>
                </a:solidFill>
                <a:latin typeface="Calibri"/>
                <a:cs typeface="Calibri"/>
                <a:hlinkClick r:id="rId4"/>
              </a:rPr>
              <a:t>://w</a:t>
            </a:r>
            <a:r>
              <a:rPr sz="2700" spc="9" baseline="3034" dirty="0">
                <a:solidFill>
                  <a:srgbClr val="0000FF"/>
                </a:solidFill>
                <a:latin typeface="Calibri"/>
                <a:cs typeface="Calibri"/>
                <a:hlinkClick r:id="rId4"/>
              </a:rPr>
              <a:t>w</a:t>
            </a:r>
            <a:r>
              <a:rPr sz="2700" spc="-114" baseline="3034" dirty="0">
                <a:solidFill>
                  <a:srgbClr val="0000FF"/>
                </a:solidFill>
                <a:latin typeface="Calibri"/>
                <a:cs typeface="Calibri"/>
                <a:hlinkClick r:id="rId4"/>
              </a:rPr>
              <a:t>w</a:t>
            </a:r>
            <a:r>
              <a:rPr sz="2700" baseline="3034" dirty="0">
                <a:solidFill>
                  <a:srgbClr val="0000FF"/>
                </a:solidFill>
                <a:latin typeface="Calibri"/>
                <a:cs typeface="Calibri"/>
                <a:hlinkClick r:id="rId4"/>
              </a:rPr>
              <a:t>.</a:t>
            </a:r>
            <a:r>
              <a:rPr sz="2700" spc="-14" baseline="3034" dirty="0">
                <a:solidFill>
                  <a:srgbClr val="0000FF"/>
                </a:solidFill>
                <a:latin typeface="Calibri"/>
                <a:cs typeface="Calibri"/>
                <a:hlinkClick r:id="rId4"/>
              </a:rPr>
              <a:t>c</a:t>
            </a:r>
            <a:r>
              <a:rPr sz="2700" spc="-25" baseline="3034" dirty="0">
                <a:solidFill>
                  <a:srgbClr val="0000FF"/>
                </a:solidFill>
                <a:latin typeface="Calibri"/>
                <a:cs typeface="Calibri"/>
                <a:hlinkClick r:id="rId4"/>
              </a:rPr>
              <a:t>a</a:t>
            </a:r>
            <a:r>
              <a:rPr sz="2700" baseline="3034" dirty="0">
                <a:solidFill>
                  <a:srgbClr val="0000FF"/>
                </a:solidFill>
                <a:latin typeface="Calibri"/>
                <a:cs typeface="Calibri"/>
                <a:hlinkClick r:id="rId4"/>
              </a:rPr>
              <a:t>t</a:t>
            </a:r>
            <a:r>
              <a:rPr sz="2700" spc="-9" baseline="3034" dirty="0">
                <a:solidFill>
                  <a:srgbClr val="0000FF"/>
                </a:solidFill>
                <a:latin typeface="Calibri"/>
                <a:cs typeface="Calibri"/>
                <a:hlinkClick r:id="rId4"/>
              </a:rPr>
              <a:t>i</a:t>
            </a:r>
            <a:r>
              <a:rPr sz="2700" spc="-44" baseline="3034" dirty="0">
                <a:solidFill>
                  <a:srgbClr val="0000FF"/>
                </a:solidFill>
                <a:latin typeface="Calibri"/>
                <a:cs typeface="Calibri"/>
                <a:hlinkClick r:id="rId4"/>
              </a:rPr>
              <a:t>f</a:t>
            </a:r>
            <a:r>
              <a:rPr sz="2700" spc="9" baseline="3034" dirty="0">
                <a:solidFill>
                  <a:srgbClr val="0000FF"/>
                </a:solidFill>
                <a:latin typeface="Calibri"/>
                <a:cs typeface="Calibri"/>
                <a:hlinkClick r:id="rId4"/>
              </a:rPr>
              <a:t>o</a:t>
            </a:r>
            <a:r>
              <a:rPr sz="2700" baseline="3034" dirty="0">
                <a:solidFill>
                  <a:srgbClr val="0000FF"/>
                </a:solidFill>
                <a:latin typeface="Calibri"/>
                <a:cs typeface="Calibri"/>
                <a:hlinkClick r:id="rId4"/>
              </a:rPr>
              <a:t>.</a:t>
            </a:r>
            <a:r>
              <a:rPr sz="2700" spc="-14" baseline="3034" dirty="0">
                <a:solidFill>
                  <a:srgbClr val="0000FF"/>
                </a:solidFill>
                <a:latin typeface="Calibri"/>
                <a:cs typeface="Calibri"/>
                <a:hlinkClick r:id="rId4"/>
              </a:rPr>
              <a:t>c</a:t>
            </a:r>
            <a:r>
              <a:rPr sz="2700" spc="9" baseline="3034" dirty="0">
                <a:solidFill>
                  <a:srgbClr val="0000FF"/>
                </a:solidFill>
                <a:latin typeface="Calibri"/>
                <a:cs typeface="Calibri"/>
                <a:hlinkClick r:id="rId4"/>
              </a:rPr>
              <a:t>o</a:t>
            </a:r>
            <a:r>
              <a:rPr sz="2700" baseline="3034" dirty="0">
                <a:solidFill>
                  <a:srgbClr val="0000FF"/>
                </a:solidFill>
                <a:latin typeface="Calibri"/>
                <a:cs typeface="Calibri"/>
                <a:hlinkClick r:id="rId4"/>
              </a:rPr>
              <a:t>m/201</a:t>
            </a:r>
            <a:r>
              <a:rPr sz="2700" spc="-4" baseline="3034" dirty="0">
                <a:solidFill>
                  <a:srgbClr val="0000FF"/>
                </a:solidFill>
                <a:latin typeface="Calibri"/>
                <a:cs typeface="Calibri"/>
                <a:hlinkClick r:id="rId4"/>
              </a:rPr>
              <a:t>5</a:t>
            </a:r>
            <a:r>
              <a:rPr sz="2700" baseline="3034" dirty="0">
                <a:solidFill>
                  <a:srgbClr val="0000FF"/>
                </a:solidFill>
                <a:latin typeface="Calibri"/>
                <a:cs typeface="Calibri"/>
                <a:hlinkClick r:id="rId4"/>
              </a:rPr>
              <a:t>/11/</a:t>
            </a:r>
            <a:r>
              <a:rPr sz="2700" spc="-14" baseline="3034" dirty="0">
                <a:solidFill>
                  <a:srgbClr val="0000FF"/>
                </a:solidFill>
                <a:latin typeface="Calibri"/>
                <a:cs typeface="Calibri"/>
                <a:hlinkClick r:id="rId4"/>
              </a:rPr>
              <a:t>p</a:t>
            </a:r>
            <a:r>
              <a:rPr sz="2700" spc="-9" baseline="3034" dirty="0">
                <a:solidFill>
                  <a:srgbClr val="0000FF"/>
                </a:solidFill>
                <a:latin typeface="Calibri"/>
                <a:cs typeface="Calibri"/>
                <a:hlinkClick r:id="rId4"/>
              </a:rPr>
              <a:t>e</a:t>
            </a:r>
            <a:r>
              <a:rPr sz="2700" spc="-50" baseline="3034" dirty="0">
                <a:solidFill>
                  <a:srgbClr val="0000FF"/>
                </a:solidFill>
                <a:latin typeface="Calibri"/>
                <a:cs typeface="Calibri"/>
                <a:hlinkClick r:id="rId4"/>
              </a:rPr>
              <a:t>r</a:t>
            </a:r>
            <a:r>
              <a:rPr sz="2700" baseline="3034" dirty="0">
                <a:solidFill>
                  <a:srgbClr val="0000FF"/>
                </a:solidFill>
                <a:latin typeface="Calibri"/>
                <a:cs typeface="Calibri"/>
                <a:hlinkClick r:id="rId4"/>
              </a:rPr>
              <a:t>a</a:t>
            </a:r>
            <a:r>
              <a:rPr sz="2700" spc="-9" baseline="3034" dirty="0">
                <a:solidFill>
                  <a:srgbClr val="0000FF"/>
                </a:solidFill>
                <a:latin typeface="Calibri"/>
                <a:cs typeface="Calibri"/>
                <a:hlinkClick r:id="rId4"/>
              </a:rPr>
              <a:t>n</a:t>
            </a:r>
            <a:r>
              <a:rPr sz="2700" baseline="3034" dirty="0">
                <a:solidFill>
                  <a:srgbClr val="0000FF"/>
                </a:solidFill>
                <a:latin typeface="Calibri"/>
                <a:cs typeface="Calibri"/>
                <a:hlinkClick r:id="rId4"/>
              </a:rPr>
              <a:t>an-</a:t>
            </a:r>
            <a:r>
              <a:rPr sz="2700" spc="-9" baseline="3034" dirty="0">
                <a:solidFill>
                  <a:srgbClr val="0000FF"/>
                </a:solidFill>
                <a:latin typeface="Calibri"/>
                <a:cs typeface="Calibri"/>
                <a:hlinkClick r:id="rId4"/>
              </a:rPr>
              <a:t>e</a:t>
            </a:r>
            <a:r>
              <a:rPr sz="2700" baseline="3034" dirty="0">
                <a:solidFill>
                  <a:srgbClr val="0000FF"/>
                </a:solidFill>
                <a:latin typeface="Calibri"/>
                <a:cs typeface="Calibri"/>
                <a:hlinkClick r:id="rId4"/>
              </a:rPr>
              <a:t>t</a:t>
            </a:r>
            <a:r>
              <a:rPr sz="2700" spc="-9" baseline="3034" dirty="0">
                <a:solidFill>
                  <a:srgbClr val="0000FF"/>
                </a:solidFill>
                <a:latin typeface="Calibri"/>
                <a:cs typeface="Calibri"/>
                <a:hlinkClick r:id="rId4"/>
              </a:rPr>
              <a:t>i</a:t>
            </a:r>
            <a:r>
              <a:rPr sz="2700" spc="-29" baseline="3034" dirty="0">
                <a:solidFill>
                  <a:srgbClr val="0000FF"/>
                </a:solidFill>
                <a:latin typeface="Calibri"/>
                <a:cs typeface="Calibri"/>
                <a:hlinkClick r:id="rId4"/>
              </a:rPr>
              <a:t>k</a:t>
            </a:r>
            <a:r>
              <a:rPr sz="2700" baseline="3034" dirty="0">
                <a:solidFill>
                  <a:srgbClr val="0000FF"/>
                </a:solidFill>
                <a:latin typeface="Calibri"/>
                <a:cs typeface="Calibri"/>
                <a:hlinkClick r:id="rId4"/>
              </a:rPr>
              <a:t>a-</a:t>
            </a:r>
            <a:r>
              <a:rPr sz="2700" spc="-9" baseline="3034" dirty="0">
                <a:solidFill>
                  <a:srgbClr val="0000FF"/>
                </a:solidFill>
                <a:latin typeface="Calibri"/>
                <a:cs typeface="Calibri"/>
                <a:hlinkClick r:id="rId4"/>
              </a:rPr>
              <a:t>d</a:t>
            </a:r>
            <a:r>
              <a:rPr sz="2700" baseline="3034" dirty="0">
                <a:solidFill>
                  <a:srgbClr val="0000FF"/>
                </a:solidFill>
                <a:latin typeface="Calibri"/>
                <a:cs typeface="Calibri"/>
                <a:hlinkClick r:id="rId4"/>
              </a:rPr>
              <a:t>a</a:t>
            </a:r>
            <a:r>
              <a:rPr sz="2700" spc="-4" baseline="3034" dirty="0">
                <a:solidFill>
                  <a:srgbClr val="0000FF"/>
                </a:solidFill>
                <a:latin typeface="Calibri"/>
                <a:cs typeface="Calibri"/>
                <a:hlinkClick r:id="rId4"/>
              </a:rPr>
              <a:t>l</a:t>
            </a:r>
            <a:r>
              <a:rPr sz="2700" baseline="3034" dirty="0">
                <a:solidFill>
                  <a:srgbClr val="0000FF"/>
                </a:solidFill>
                <a:latin typeface="Calibri"/>
                <a:cs typeface="Calibri"/>
                <a:hlinkClick r:id="rId4"/>
              </a:rPr>
              <a:t>a</a:t>
            </a:r>
            <a:r>
              <a:rPr sz="2700" spc="4" baseline="3034" dirty="0">
                <a:solidFill>
                  <a:srgbClr val="0000FF"/>
                </a:solidFill>
                <a:latin typeface="Calibri"/>
                <a:cs typeface="Calibri"/>
                <a:hlinkClick r:id="rId4"/>
              </a:rPr>
              <a:t>m</a:t>
            </a:r>
            <a:r>
              <a:rPr sz="2700" baseline="3034" dirty="0">
                <a:solidFill>
                  <a:srgbClr val="0000FF"/>
                </a:solidFill>
                <a:latin typeface="Calibri"/>
                <a:cs typeface="Calibri"/>
                <a:hlinkClick r:id="rId4"/>
              </a:rPr>
              <a:t>-</a:t>
            </a:r>
            <a:r>
              <a:rPr sz="2700" spc="-9" baseline="3034" dirty="0">
                <a:solidFill>
                  <a:srgbClr val="0000FF"/>
                </a:solidFill>
                <a:latin typeface="Calibri"/>
                <a:cs typeface="Calibri"/>
                <a:hlinkClick r:id="rId4"/>
              </a:rPr>
              <a:t>p</a:t>
            </a:r>
            <a:r>
              <a:rPr sz="2700" spc="-29" baseline="3034" dirty="0">
                <a:solidFill>
                  <a:srgbClr val="0000FF"/>
                </a:solidFill>
                <a:latin typeface="Calibri"/>
                <a:cs typeface="Calibri"/>
                <a:hlinkClick r:id="rId4"/>
              </a:rPr>
              <a:t>r</a:t>
            </a:r>
            <a:r>
              <a:rPr sz="2700" spc="9" baseline="3034" dirty="0">
                <a:solidFill>
                  <a:srgbClr val="0000FF"/>
                </a:solidFill>
                <a:latin typeface="Calibri"/>
                <a:cs typeface="Calibri"/>
                <a:hlinkClick r:id="rId4"/>
              </a:rPr>
              <a:t>o</a:t>
            </a:r>
            <a:r>
              <a:rPr sz="2700" spc="-44" baseline="3034" dirty="0">
                <a:solidFill>
                  <a:srgbClr val="0000FF"/>
                </a:solidFill>
                <a:latin typeface="Calibri"/>
                <a:cs typeface="Calibri"/>
                <a:hlinkClick r:id="rId4"/>
              </a:rPr>
              <a:t>f</a:t>
            </a:r>
            <a:r>
              <a:rPr sz="2700" spc="-9" baseline="3034" dirty="0">
                <a:solidFill>
                  <a:srgbClr val="0000FF"/>
                </a:solidFill>
                <a:latin typeface="Calibri"/>
                <a:cs typeface="Calibri"/>
                <a:hlinkClick r:id="rId4"/>
              </a:rPr>
              <a:t>e</a:t>
            </a:r>
            <a:r>
              <a:rPr sz="2700" spc="9" baseline="3034" dirty="0">
                <a:solidFill>
                  <a:srgbClr val="0000FF"/>
                </a:solidFill>
                <a:latin typeface="Calibri"/>
                <a:cs typeface="Calibri"/>
                <a:hlinkClick r:id="rId4"/>
              </a:rPr>
              <a:t>s</a:t>
            </a:r>
            <a:r>
              <a:rPr sz="2700" spc="-4" baseline="3034" dirty="0">
                <a:solidFill>
                  <a:srgbClr val="0000FF"/>
                </a:solidFill>
                <a:latin typeface="Calibri"/>
                <a:cs typeface="Calibri"/>
                <a:hlinkClick r:id="rId4"/>
              </a:rPr>
              <a:t>i</a:t>
            </a:r>
            <a:r>
              <a:rPr sz="2700" baseline="3034" dirty="0">
                <a:solidFill>
                  <a:srgbClr val="0000FF"/>
                </a:solidFill>
                <a:latin typeface="Calibri"/>
                <a:cs typeface="Calibri"/>
                <a:hlinkClick r:id="rId4"/>
              </a:rPr>
              <a:t>.</a:t>
            </a:r>
            <a:r>
              <a:rPr sz="2700" spc="-34" baseline="3034" dirty="0">
                <a:solidFill>
                  <a:srgbClr val="0000FF"/>
                </a:solidFill>
                <a:latin typeface="Calibri"/>
                <a:cs typeface="Calibri"/>
                <a:hlinkClick r:id="rId4"/>
              </a:rPr>
              <a:t>h</a:t>
            </a:r>
            <a:r>
              <a:rPr sz="2700" baseline="3034" dirty="0">
                <a:solidFill>
                  <a:srgbClr val="0000FF"/>
                </a:solidFill>
                <a:latin typeface="Calibri"/>
                <a:cs typeface="Calibri"/>
                <a:hlinkClick r:id="rId4"/>
              </a:rPr>
              <a:t>tml</a:t>
            </a:r>
            <a:endParaRPr>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p:nvPr/>
        </p:nvSpPr>
        <p:spPr>
          <a:xfrm>
            <a:off x="269773" y="1676400"/>
            <a:ext cx="5848350" cy="15621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hape 167">
            <a:extLst>
              <a:ext uri="{FF2B5EF4-FFF2-40B4-BE49-F238E27FC236}">
                <a16:creationId xmlns:a16="http://schemas.microsoft.com/office/drawing/2014/main" id="{5C3C3F87-1603-4C9D-86F4-A8A43C822334}"/>
              </a:ext>
            </a:extLst>
          </p:cNvPr>
          <p:cNvSpPr>
            <a:spLocks noGrp="1"/>
          </p:cNvSpPr>
          <p:nvPr>
            <p:ph type="title"/>
          </p:nvPr>
        </p:nvSpPr>
        <p:spPr>
          <a:xfrm>
            <a:off x="4084639" y="974393"/>
            <a:ext cx="4987925"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Definisi Profesi</a:t>
            </a:r>
          </a:p>
        </p:txBody>
      </p:sp>
      <p:sp>
        <p:nvSpPr>
          <p:cNvPr id="7171" name="Shape 168">
            <a:extLst>
              <a:ext uri="{FF2B5EF4-FFF2-40B4-BE49-F238E27FC236}">
                <a16:creationId xmlns:a16="http://schemas.microsoft.com/office/drawing/2014/main" id="{3B6A4E04-054C-4273-8361-D5A8C5DC79F4}"/>
              </a:ext>
            </a:extLst>
          </p:cNvPr>
          <p:cNvSpPr>
            <a:spLocks noGrp="1"/>
          </p:cNvSpPr>
          <p:nvPr>
            <p:ph type="body" idx="1"/>
          </p:nvPr>
        </p:nvSpPr>
        <p:spPr>
          <a:xfrm>
            <a:off x="2133600" y="2438400"/>
            <a:ext cx="3886200" cy="3581400"/>
          </a:xfrm>
        </p:spPr>
        <p:txBody>
          <a:bodyPr vert="horz" lIns="91425" tIns="45700" rIns="91425" bIns="45700" rtlCol="0" anchor="t">
            <a:spAutoFit/>
          </a:bodyPr>
          <a:lstStyle/>
          <a:p>
            <a:pPr marL="346075" indent="-346075">
              <a:lnSpc>
                <a:spcPct val="80000"/>
              </a:lnSpc>
              <a:spcBef>
                <a:spcPct val="0"/>
              </a:spcBef>
              <a:buClr>
                <a:srgbClr val="000000"/>
              </a:buClr>
              <a:buSzPct val="135000"/>
              <a:buFont typeface="Verdana" panose="020B0604030504040204" pitchFamily="34" charset="0"/>
              <a:buChar char="•"/>
            </a:pP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Profesi</a:t>
            </a:r>
            <a:r>
              <a:rPr lang="id-ID" altLang="en-US" sz="2200" b="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adalah kata serapan dari sebuah kata dalam bahasa Inggris </a:t>
            </a:r>
            <a:r>
              <a:rPr lang="id-ID" altLang="en-US" sz="2200" b="0" i="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"Profess"</a:t>
            </a:r>
            <a:r>
              <a:rPr lang="id-ID" altLang="en-US" sz="2200" b="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yang dalam bahasa Yunani adalah </a:t>
            </a:r>
            <a:r>
              <a:rPr lang="id-ID" altLang="en-US" sz="2200" b="0" i="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"Επαγγελια"</a:t>
            </a:r>
            <a:r>
              <a:rPr lang="id-ID" altLang="en-US" sz="2200" b="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yang bermakna:</a:t>
            </a:r>
          </a:p>
          <a:p>
            <a:pPr marL="346075" indent="-346075">
              <a:lnSpc>
                <a:spcPct val="80000"/>
              </a:lnSpc>
              <a:spcBef>
                <a:spcPts val="1800"/>
              </a:spcBef>
              <a:buClr>
                <a:srgbClr val="000000"/>
              </a:buClr>
              <a:buSzPct val="135000"/>
              <a:buFont typeface="Verdana" panose="020B0604030504040204" pitchFamily="34" charset="0"/>
              <a:buChar char="•"/>
            </a:pPr>
            <a:r>
              <a:rPr lang="id-ID" altLang="en-US" sz="2200" b="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a:t>
            </a: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Janji</a:t>
            </a:r>
            <a:r>
              <a:rPr lang="id-ID" altLang="en-US" sz="2200" b="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untuk memenuhi kewajiban melakukan suatu </a:t>
            </a:r>
            <a:r>
              <a:rPr lang="id-ID" altLang="en-US" sz="22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tugas khusus</a:t>
            </a:r>
            <a:r>
              <a:rPr lang="id-ID" altLang="en-US" sz="2200" b="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secara tetap/permanen".</a:t>
            </a:r>
          </a:p>
        </p:txBody>
      </p:sp>
      <p:sp>
        <p:nvSpPr>
          <p:cNvPr id="7172" name="Shape 171">
            <a:extLst>
              <a:ext uri="{FF2B5EF4-FFF2-40B4-BE49-F238E27FC236}">
                <a16:creationId xmlns:a16="http://schemas.microsoft.com/office/drawing/2014/main" id="{A3F5E1D5-A21C-4E2E-A133-83A0D176D9A3}"/>
              </a:ext>
            </a:extLst>
          </p:cNvPr>
          <p:cNvSpPr>
            <a:spLocks noGrp="1"/>
          </p:cNvSpPr>
          <p:nvPr>
            <p:ph sz="half" idx="2"/>
          </p:nvPr>
        </p:nvSpPr>
        <p:spPr>
          <a:xfrm>
            <a:off x="2133600" y="1887837"/>
            <a:ext cx="3886200" cy="369291"/>
          </a:xfrm>
          <a:solidFill>
            <a:schemeClr val="accent2"/>
          </a:solidFill>
        </p:spPr>
        <p:txBody>
          <a:bodyPr vert="horz" lIns="91425" tIns="45700" rIns="91425" bIns="45700" rtlCol="0" anchor="ctr">
            <a:spAutoFit/>
          </a:bodyPr>
          <a:lstStyle/>
          <a:p>
            <a:pPr eaLnBrk="1" hangingPunct="1">
              <a:spcBef>
                <a:spcPct val="0"/>
              </a:spcBef>
              <a:buClr>
                <a:srgbClr val="FFFFFF"/>
              </a:buClr>
              <a:buSzPct val="25000"/>
              <a:buFont typeface="Verdana" panose="020B0604030504040204" pitchFamily="34" charset="0"/>
              <a:buNone/>
            </a:pPr>
            <a:r>
              <a:rPr lang="id-ID" altLang="en-US" sz="2000">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Makna</a:t>
            </a:r>
          </a:p>
        </p:txBody>
      </p:sp>
      <p:sp>
        <p:nvSpPr>
          <p:cNvPr id="169" name="Shape 169">
            <a:extLst>
              <a:ext uri="{FF2B5EF4-FFF2-40B4-BE49-F238E27FC236}">
                <a16:creationId xmlns:a16="http://schemas.microsoft.com/office/drawing/2014/main" id="{922AC904-686D-4D6C-A23C-565F142D67A0}"/>
              </a:ext>
            </a:extLst>
          </p:cNvPr>
          <p:cNvSpPr txBox="1">
            <a:spLocks noGrp="1"/>
          </p:cNvSpPr>
          <p:nvPr>
            <p:ph type="body" sz="quarter" idx="3"/>
          </p:nvPr>
        </p:nvSpPr>
        <p:spPr>
          <a:xfrm>
            <a:off x="6324600" y="2311134"/>
            <a:ext cx="3886200" cy="3708667"/>
          </a:xfrm>
        </p:spPr>
        <p:txBody>
          <a:bodyPr vert="horz" lIns="91425" tIns="45700" rIns="91425" bIns="45700" rtlCol="0" anchor="b">
            <a:spAutoFit/>
          </a:bodyPr>
          <a:lstStyle/>
          <a:p>
            <a:pPr marL="346075" indent="-346075">
              <a:lnSpc>
                <a:spcPct val="80000"/>
              </a:lnSpc>
              <a:spcBef>
                <a:spcPts val="0"/>
              </a:spcBef>
              <a:buClr>
                <a:schemeClr val="dk1"/>
              </a:buClr>
              <a:buSzPct val="135000"/>
              <a:buFont typeface="Verdana"/>
              <a:buChar char="•"/>
              <a:defRPr/>
            </a:pPr>
            <a:r>
              <a:rPr lang="id-ID" sz="2200">
                <a:solidFill>
                  <a:schemeClr val="dk1"/>
                </a:solidFill>
                <a:latin typeface="Verdana"/>
                <a:ea typeface="Verdana"/>
                <a:cs typeface="Verdana"/>
                <a:sym typeface="Verdana"/>
              </a:rPr>
              <a:t>Profesi adalah pekerjaan yang membutuhkan pelatihan dan penguasaan terhadap suatu pengetahuan khusus</a:t>
            </a:r>
          </a:p>
          <a:p>
            <a:pPr marL="346075" indent="-346075">
              <a:lnSpc>
                <a:spcPct val="80000"/>
              </a:lnSpc>
              <a:spcBef>
                <a:spcPts val="1800"/>
              </a:spcBef>
              <a:buClr>
                <a:schemeClr val="dk1"/>
              </a:buClr>
              <a:buSzPct val="135000"/>
              <a:buFont typeface="Verdana"/>
              <a:buChar char="•"/>
              <a:defRPr/>
            </a:pPr>
            <a:r>
              <a:rPr lang="id-ID" sz="2200">
                <a:solidFill>
                  <a:schemeClr val="dk1"/>
                </a:solidFill>
                <a:latin typeface="Verdana"/>
                <a:ea typeface="Verdana"/>
                <a:cs typeface="Verdana"/>
                <a:sym typeface="Verdana"/>
              </a:rPr>
              <a:t>Ciri Profesi:</a:t>
            </a:r>
          </a:p>
          <a:p>
            <a:pPr marL="593725" lvl="1" indent="-187325">
              <a:lnSpc>
                <a:spcPct val="80000"/>
              </a:lnSpc>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asosiasi profesi, </a:t>
            </a:r>
          </a:p>
          <a:p>
            <a:pPr marL="593725" lvl="1" indent="-187325">
              <a:lnSpc>
                <a:spcPct val="80000"/>
              </a:lnSpc>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kode etik, </a:t>
            </a:r>
          </a:p>
          <a:p>
            <a:pPr marL="593725" lvl="1" indent="-187325">
              <a:lnSpc>
                <a:spcPct val="80000"/>
              </a:lnSpc>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proses sertifikasi, lisensi</a:t>
            </a:r>
          </a:p>
        </p:txBody>
      </p:sp>
      <p:sp>
        <p:nvSpPr>
          <p:cNvPr id="172" name="Shape 172">
            <a:extLst>
              <a:ext uri="{FF2B5EF4-FFF2-40B4-BE49-F238E27FC236}">
                <a16:creationId xmlns:a16="http://schemas.microsoft.com/office/drawing/2014/main" id="{05287CC0-6795-4737-A01E-99DD2BB311D5}"/>
              </a:ext>
            </a:extLst>
          </p:cNvPr>
          <p:cNvSpPr txBox="1">
            <a:spLocks noGrp="1"/>
          </p:cNvSpPr>
          <p:nvPr>
            <p:ph sz="quarter" idx="4"/>
          </p:nvPr>
        </p:nvSpPr>
        <p:spPr>
          <a:xfrm>
            <a:off x="6324600" y="1887837"/>
            <a:ext cx="3886200" cy="369291"/>
          </a:xfrm>
          <a:solidFill>
            <a:schemeClr val="accent4"/>
          </a:solidFill>
        </p:spPr>
        <p:txBody>
          <a:bodyPr vert="horz" lIns="91425" tIns="45700" rIns="91425" bIns="45700" rtlCol="0" anchor="ctr">
            <a:spAutoFit/>
          </a:bodyPr>
          <a:lstStyle/>
          <a:p>
            <a:pPr marL="0" indent="0">
              <a:spcBef>
                <a:spcPts val="0"/>
              </a:spcBef>
              <a:buClr>
                <a:srgbClr val="FFFFFF"/>
              </a:buClr>
              <a:buSzPct val="25000"/>
              <a:buNone/>
              <a:defRPr/>
            </a:pPr>
            <a:r>
              <a:rPr lang="id-ID" sz="2000" b="1">
                <a:solidFill>
                  <a:srgbClr val="FFFFFF"/>
                </a:solidFill>
                <a:latin typeface="Verdana"/>
                <a:ea typeface="Verdana"/>
                <a:cs typeface="Verdana"/>
                <a:sym typeface="Verdana"/>
              </a:rPr>
              <a:t>Ciri  Umum Profesi</a:t>
            </a:r>
          </a:p>
        </p:txBody>
      </p:sp>
      <p:sp>
        <p:nvSpPr>
          <p:cNvPr id="7175" name="Date Placeholder 7">
            <a:extLst>
              <a:ext uri="{FF2B5EF4-FFF2-40B4-BE49-F238E27FC236}">
                <a16:creationId xmlns:a16="http://schemas.microsoft.com/office/drawing/2014/main" id="{CEA0CD0C-A48A-4820-B9C7-405F74A233D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A106A03-70AD-4B9B-9377-85691B0EC91A}" type="datetime1">
              <a:rPr lang="en-US" altLang="en-US" sz="1400"/>
              <a:pPr/>
              <a:t>07/18/2021</a:t>
            </a:fld>
            <a:endParaRPr lang="en-US" altLang="en-US" sz="1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77">
            <a:extLst>
              <a:ext uri="{FF2B5EF4-FFF2-40B4-BE49-F238E27FC236}">
                <a16:creationId xmlns:a16="http://schemas.microsoft.com/office/drawing/2014/main" id="{BD5146C2-4A80-4362-83EA-9DAD863D5CEC}"/>
              </a:ext>
            </a:extLst>
          </p:cNvPr>
          <p:cNvSpPr>
            <a:spLocks noGrp="1"/>
          </p:cNvSpPr>
          <p:nvPr>
            <p:ph type="title"/>
          </p:nvPr>
        </p:nvSpPr>
        <p:spPr>
          <a:xfrm>
            <a:off x="5249863" y="250493"/>
            <a:ext cx="5040312"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Ciri Profesi [1]</a:t>
            </a:r>
          </a:p>
        </p:txBody>
      </p:sp>
      <p:sp>
        <p:nvSpPr>
          <p:cNvPr id="179" name="Shape 179">
            <a:extLst>
              <a:ext uri="{FF2B5EF4-FFF2-40B4-BE49-F238E27FC236}">
                <a16:creationId xmlns:a16="http://schemas.microsoft.com/office/drawing/2014/main" id="{D70E624F-50C9-4D9E-94A0-BD5FE941F3D4}"/>
              </a:ext>
            </a:extLst>
          </p:cNvPr>
          <p:cNvSpPr txBox="1">
            <a:spLocks noGrp="1"/>
          </p:cNvSpPr>
          <p:nvPr>
            <p:ph idx="1"/>
          </p:nvPr>
        </p:nvSpPr>
        <p:spPr>
          <a:xfrm>
            <a:off x="2136775" y="1600201"/>
            <a:ext cx="8153400" cy="4911725"/>
          </a:xfrm>
        </p:spPr>
        <p:txBody>
          <a:bodyPr vert="horz" lIns="91425" tIns="45700" rIns="91425" bIns="45700" rtlCol="0">
            <a:spAutoFit/>
          </a:bodyPr>
          <a:lstStyle/>
          <a:p>
            <a:pPr marL="346075" indent="-346075">
              <a:lnSpc>
                <a:spcPct val="80000"/>
              </a:lnSpc>
              <a:spcBef>
                <a:spcPts val="0"/>
              </a:spcBef>
              <a:buClr>
                <a:schemeClr val="dk1"/>
              </a:buClr>
              <a:buSzPct val="130781"/>
              <a:buFont typeface="Verdana"/>
              <a:buChar char="•"/>
              <a:defRPr/>
            </a:pPr>
            <a:r>
              <a:rPr lang="id-ID" sz="1550" b="1" dirty="0">
                <a:solidFill>
                  <a:schemeClr val="dk1"/>
                </a:solidFill>
                <a:latin typeface="Verdana"/>
                <a:ea typeface="Verdana"/>
                <a:cs typeface="Verdana"/>
                <a:sym typeface="Verdana"/>
              </a:rPr>
              <a:t>Keterampilan yang berdasar pada pengetahuan teoretis</a:t>
            </a:r>
            <a:r>
              <a:rPr lang="id-ID" sz="1550" dirty="0">
                <a:solidFill>
                  <a:schemeClr val="dk1"/>
                </a:solidFill>
                <a:latin typeface="Verdana"/>
                <a:ea typeface="Verdana"/>
                <a:cs typeface="Verdana"/>
                <a:sym typeface="Verdana"/>
              </a:rPr>
              <a:t>: Profesional diasumsikan mempunyai pengetahuan teoretis yang ekstensif dan memiliki keterampilan yang berdasar pada </a:t>
            </a:r>
            <a:r>
              <a:rPr lang="id-ID" sz="1550" u="sng" dirty="0">
                <a:solidFill>
                  <a:schemeClr val="hlink"/>
                </a:solidFill>
                <a:latin typeface="Verdana"/>
                <a:ea typeface="Verdana"/>
                <a:cs typeface="Verdana"/>
                <a:sym typeface="Verdana"/>
                <a:hlinkClick r:id="rId3"/>
              </a:rPr>
              <a:t>pengetahuan</a:t>
            </a:r>
            <a:r>
              <a:rPr lang="id-ID" sz="1550" dirty="0">
                <a:solidFill>
                  <a:schemeClr val="dk1"/>
                </a:solidFill>
                <a:latin typeface="Verdana"/>
                <a:ea typeface="Verdana"/>
                <a:cs typeface="Verdana"/>
                <a:sym typeface="Verdana"/>
              </a:rPr>
              <a:t> tersebut dan bisa diterapkan dalam praktik.</a:t>
            </a:r>
          </a:p>
          <a:p>
            <a:pPr marL="346075" indent="-346075">
              <a:lnSpc>
                <a:spcPct val="80000"/>
              </a:lnSpc>
              <a:spcBef>
                <a:spcPts val="1800"/>
              </a:spcBef>
              <a:buClr>
                <a:schemeClr val="dk1"/>
              </a:buClr>
              <a:buSzPct val="130781"/>
              <a:buFont typeface="Verdana"/>
              <a:buChar char="•"/>
              <a:defRPr/>
            </a:pPr>
            <a:r>
              <a:rPr lang="id-ID" sz="1550" b="1" dirty="0">
                <a:solidFill>
                  <a:schemeClr val="dk1"/>
                </a:solidFill>
                <a:latin typeface="Verdana"/>
                <a:ea typeface="Verdana"/>
                <a:cs typeface="Verdana"/>
                <a:sym typeface="Verdana"/>
              </a:rPr>
              <a:t>Asosiasi profesional</a:t>
            </a:r>
            <a:r>
              <a:rPr lang="id-ID" sz="1550" dirty="0">
                <a:solidFill>
                  <a:schemeClr val="dk1"/>
                </a:solidFill>
                <a:latin typeface="Verdana"/>
                <a:ea typeface="Verdana"/>
                <a:cs typeface="Verdana"/>
                <a:sym typeface="Verdana"/>
              </a:rPr>
              <a:t>: Profesi biasanya memiliki badan yang diorganisasi oleh para anggotanya, yang dimaksudkan untuk meningkatkan status para anggotanya. </a:t>
            </a:r>
          </a:p>
          <a:p>
            <a:pPr marL="346075" indent="-346075">
              <a:lnSpc>
                <a:spcPct val="80000"/>
              </a:lnSpc>
              <a:spcBef>
                <a:spcPts val="1800"/>
              </a:spcBef>
              <a:buClr>
                <a:schemeClr val="dk1"/>
              </a:buClr>
              <a:buSzPct val="130781"/>
              <a:buFont typeface="Verdana"/>
              <a:buChar char="•"/>
              <a:defRPr/>
            </a:pPr>
            <a:r>
              <a:rPr lang="id-ID" sz="1550" b="1" dirty="0">
                <a:solidFill>
                  <a:schemeClr val="dk1"/>
                </a:solidFill>
                <a:latin typeface="Verdana"/>
                <a:ea typeface="Verdana"/>
                <a:cs typeface="Verdana"/>
                <a:sym typeface="Verdana"/>
              </a:rPr>
              <a:t>Pendidikan yang ekstensif</a:t>
            </a:r>
            <a:r>
              <a:rPr lang="id-ID" sz="1550" dirty="0">
                <a:solidFill>
                  <a:schemeClr val="dk1"/>
                </a:solidFill>
                <a:latin typeface="Verdana"/>
                <a:ea typeface="Verdana"/>
                <a:cs typeface="Verdana"/>
                <a:sym typeface="Verdana"/>
              </a:rPr>
              <a:t>: Profesi yang prestisius biasanya memerlukan </a:t>
            </a:r>
            <a:r>
              <a:rPr lang="id-ID" sz="1550" u="sng" dirty="0">
                <a:solidFill>
                  <a:schemeClr val="hlink"/>
                </a:solidFill>
                <a:latin typeface="Verdana"/>
                <a:ea typeface="Verdana"/>
                <a:cs typeface="Verdana"/>
                <a:sym typeface="Verdana"/>
                <a:hlinkClick r:id="rId4"/>
              </a:rPr>
              <a:t>pendidikan</a:t>
            </a:r>
            <a:r>
              <a:rPr lang="id-ID" sz="1550" dirty="0">
                <a:solidFill>
                  <a:schemeClr val="dk1"/>
                </a:solidFill>
                <a:latin typeface="Verdana"/>
                <a:ea typeface="Verdana"/>
                <a:cs typeface="Verdana"/>
                <a:sym typeface="Verdana"/>
              </a:rPr>
              <a:t> yang lama dalam jenjang </a:t>
            </a:r>
            <a:r>
              <a:rPr lang="id-ID" sz="1550" u="sng" dirty="0">
                <a:solidFill>
                  <a:schemeClr val="hlink"/>
                </a:solidFill>
                <a:latin typeface="Verdana"/>
                <a:ea typeface="Verdana"/>
                <a:cs typeface="Verdana"/>
                <a:sym typeface="Verdana"/>
                <a:hlinkClick r:id="rId5"/>
              </a:rPr>
              <a:t>pendidikan tinggi</a:t>
            </a:r>
            <a:r>
              <a:rPr lang="id-ID" sz="1550" dirty="0">
                <a:solidFill>
                  <a:schemeClr val="dk1"/>
                </a:solidFill>
                <a:latin typeface="Verdana"/>
                <a:ea typeface="Verdana"/>
                <a:cs typeface="Verdana"/>
                <a:sym typeface="Verdana"/>
              </a:rPr>
              <a:t>.</a:t>
            </a:r>
          </a:p>
          <a:p>
            <a:pPr marL="346075" indent="-346075">
              <a:lnSpc>
                <a:spcPct val="80000"/>
              </a:lnSpc>
              <a:spcBef>
                <a:spcPts val="1800"/>
              </a:spcBef>
              <a:buClr>
                <a:schemeClr val="dk1"/>
              </a:buClr>
              <a:buSzPct val="130781"/>
              <a:buFont typeface="Verdana"/>
              <a:buChar char="•"/>
              <a:defRPr/>
            </a:pPr>
            <a:r>
              <a:rPr lang="id-ID" sz="1550" b="1" dirty="0">
                <a:solidFill>
                  <a:schemeClr val="dk1"/>
                </a:solidFill>
                <a:latin typeface="Verdana"/>
                <a:ea typeface="Verdana"/>
                <a:cs typeface="Verdana"/>
                <a:sym typeface="Verdana"/>
              </a:rPr>
              <a:t>Ujian kompetensi</a:t>
            </a:r>
            <a:r>
              <a:rPr lang="id-ID" sz="1550" dirty="0">
                <a:solidFill>
                  <a:schemeClr val="dk1"/>
                </a:solidFill>
                <a:latin typeface="Verdana"/>
                <a:ea typeface="Verdana"/>
                <a:cs typeface="Verdana"/>
                <a:sym typeface="Verdana"/>
              </a:rPr>
              <a:t>: Sebelum memasuki organisasi profesional, biasanya ada persyaratan untuk lulus dari suatu tes yang menguji terutama pengetahuan teoretis.</a:t>
            </a:r>
          </a:p>
          <a:p>
            <a:pPr marL="346075" indent="-346075">
              <a:lnSpc>
                <a:spcPct val="80000"/>
              </a:lnSpc>
              <a:spcBef>
                <a:spcPts val="1800"/>
              </a:spcBef>
              <a:buClr>
                <a:schemeClr val="dk1"/>
              </a:buClr>
              <a:buSzPct val="130781"/>
              <a:buFont typeface="Verdana"/>
              <a:buChar char="•"/>
              <a:defRPr/>
            </a:pPr>
            <a:r>
              <a:rPr lang="id-ID" sz="1550" b="1" dirty="0">
                <a:solidFill>
                  <a:schemeClr val="dk1"/>
                </a:solidFill>
                <a:latin typeface="Verdana"/>
                <a:ea typeface="Verdana"/>
                <a:cs typeface="Verdana"/>
                <a:sym typeface="Verdana"/>
              </a:rPr>
              <a:t>Pelatihan institutional</a:t>
            </a:r>
            <a:r>
              <a:rPr lang="id-ID" sz="1550" dirty="0">
                <a:solidFill>
                  <a:schemeClr val="dk1"/>
                </a:solidFill>
                <a:latin typeface="Verdana"/>
                <a:ea typeface="Verdana"/>
                <a:cs typeface="Verdana"/>
                <a:sym typeface="Verdana"/>
              </a:rPr>
              <a:t>: Selain ujian, juga biasanya dipersyaratkan untuk mengikuti pelatihan i</a:t>
            </a:r>
            <a:r>
              <a:rPr lang="en-US" sz="1550" dirty="0">
                <a:solidFill>
                  <a:schemeClr val="dk1"/>
                </a:solidFill>
                <a:latin typeface="Verdana"/>
                <a:ea typeface="Verdana"/>
                <a:cs typeface="Verdana"/>
                <a:sym typeface="Verdana"/>
              </a:rPr>
              <a:t>n</a:t>
            </a:r>
            <a:r>
              <a:rPr lang="id-ID" sz="1550" dirty="0">
                <a:solidFill>
                  <a:schemeClr val="dk1"/>
                </a:solidFill>
                <a:latin typeface="Verdana"/>
                <a:ea typeface="Verdana"/>
                <a:cs typeface="Verdana"/>
                <a:sym typeface="Verdana"/>
              </a:rPr>
              <a:t>stitusional dimana calon profesional mendapatkan pengalaman praktis sebelum menjadi anggota penuh organisasi. </a:t>
            </a:r>
          </a:p>
          <a:p>
            <a:pPr marL="346075" indent="-346075">
              <a:lnSpc>
                <a:spcPct val="80000"/>
              </a:lnSpc>
              <a:spcBef>
                <a:spcPts val="1800"/>
              </a:spcBef>
              <a:buClr>
                <a:schemeClr val="dk1"/>
              </a:buClr>
              <a:buSzPct val="130781"/>
              <a:buFont typeface="Verdana"/>
              <a:buChar char="•"/>
              <a:defRPr/>
            </a:pPr>
            <a:r>
              <a:rPr lang="id-ID" sz="1550" b="1" dirty="0">
                <a:solidFill>
                  <a:schemeClr val="dk1"/>
                </a:solidFill>
                <a:latin typeface="Verdana"/>
                <a:ea typeface="Verdana"/>
                <a:cs typeface="Verdana"/>
                <a:sym typeface="Verdana"/>
              </a:rPr>
              <a:t>Lisensi</a:t>
            </a:r>
            <a:r>
              <a:rPr lang="id-ID" sz="1550" dirty="0">
                <a:solidFill>
                  <a:schemeClr val="dk1"/>
                </a:solidFill>
                <a:latin typeface="Verdana"/>
                <a:ea typeface="Verdana"/>
                <a:cs typeface="Verdana"/>
                <a:sym typeface="Verdana"/>
              </a:rPr>
              <a:t>: Profesi menetapkan syarat pendaftaran dan proses sertifikasi sehingga hanya mereka yang memiliki lisensi bisa dianggap bisa dipercaya.</a:t>
            </a:r>
          </a:p>
          <a:p>
            <a:pPr marL="346075" indent="-214915">
              <a:lnSpc>
                <a:spcPct val="80000"/>
              </a:lnSpc>
              <a:spcBef>
                <a:spcPts val="1800"/>
              </a:spcBef>
              <a:buClr>
                <a:schemeClr val="dk1"/>
              </a:buClr>
              <a:buNone/>
              <a:defRPr/>
            </a:pPr>
            <a:endParaRPr sz="1550">
              <a:solidFill>
                <a:schemeClr val="dk1"/>
              </a:solidFill>
              <a:latin typeface="Verdana"/>
              <a:ea typeface="Verdana"/>
              <a:cs typeface="Verdana"/>
              <a:sym typeface="Verdana"/>
            </a:endParaRPr>
          </a:p>
        </p:txBody>
      </p:sp>
      <p:sp>
        <p:nvSpPr>
          <p:cNvPr id="9220" name="Date Placeholder 4">
            <a:extLst>
              <a:ext uri="{FF2B5EF4-FFF2-40B4-BE49-F238E27FC236}">
                <a16:creationId xmlns:a16="http://schemas.microsoft.com/office/drawing/2014/main" id="{03AE5FBE-390E-486F-9ADA-C20AB7B0C70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4242BCF-F34C-4446-B6B0-ECE71E37D6E4}" type="datetime1">
              <a:rPr lang="en-US" altLang="en-US" sz="1400"/>
              <a:pPr/>
              <a:t>07/18/2021</a:t>
            </a:fld>
            <a:endParaRPr lang="en-US" altLang="en-US" sz="1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84">
            <a:extLst>
              <a:ext uri="{FF2B5EF4-FFF2-40B4-BE49-F238E27FC236}">
                <a16:creationId xmlns:a16="http://schemas.microsoft.com/office/drawing/2014/main" id="{820B5529-5C96-47B5-8D37-499B74027744}"/>
              </a:ext>
            </a:extLst>
          </p:cNvPr>
          <p:cNvSpPr>
            <a:spLocks noGrp="1"/>
          </p:cNvSpPr>
          <p:nvPr>
            <p:ph type="title"/>
          </p:nvPr>
        </p:nvSpPr>
        <p:spPr>
          <a:xfrm>
            <a:off x="5264151" y="250493"/>
            <a:ext cx="5026025"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Ciri Profesi [2]</a:t>
            </a:r>
          </a:p>
        </p:txBody>
      </p:sp>
      <p:sp>
        <p:nvSpPr>
          <p:cNvPr id="186" name="Shape 186">
            <a:extLst>
              <a:ext uri="{FF2B5EF4-FFF2-40B4-BE49-F238E27FC236}">
                <a16:creationId xmlns:a16="http://schemas.microsoft.com/office/drawing/2014/main" id="{E8603A4C-D96B-49C6-A459-96B84C075380}"/>
              </a:ext>
            </a:extLst>
          </p:cNvPr>
          <p:cNvSpPr txBox="1">
            <a:spLocks noGrp="1"/>
          </p:cNvSpPr>
          <p:nvPr>
            <p:ph idx="1"/>
          </p:nvPr>
        </p:nvSpPr>
        <p:spPr>
          <a:xfrm>
            <a:off x="2136776" y="1125538"/>
            <a:ext cx="8062913" cy="5110162"/>
          </a:xfrm>
        </p:spPr>
        <p:txBody>
          <a:bodyPr vert="horz" lIns="91425" tIns="45700" rIns="91425" bIns="45700" rtlCol="0">
            <a:spAutoFit/>
          </a:bodyPr>
          <a:lstStyle/>
          <a:p>
            <a:pPr marL="346075" indent="-346075">
              <a:spcBef>
                <a:spcPts val="0"/>
              </a:spcBef>
              <a:buClr>
                <a:schemeClr val="dk1"/>
              </a:buClr>
              <a:buSzPct val="130781"/>
              <a:buFont typeface="Verdana"/>
              <a:buChar char="•"/>
              <a:defRPr/>
            </a:pPr>
            <a:r>
              <a:rPr lang="id-ID" sz="1550" b="1">
                <a:solidFill>
                  <a:schemeClr val="dk1"/>
                </a:solidFill>
                <a:latin typeface="Verdana"/>
                <a:ea typeface="Verdana"/>
                <a:cs typeface="Verdana"/>
                <a:sym typeface="Verdana"/>
              </a:rPr>
              <a:t>Otonomi kerja</a:t>
            </a:r>
            <a:r>
              <a:rPr lang="id-ID" sz="1550">
                <a:solidFill>
                  <a:schemeClr val="dk1"/>
                </a:solidFill>
                <a:latin typeface="Verdana"/>
                <a:ea typeface="Verdana"/>
                <a:cs typeface="Verdana"/>
                <a:sym typeface="Verdana"/>
              </a:rPr>
              <a:t>: Profesional cenderung mengendalikan kerja dan pengetahuan teoretis mereka agar terhindar adanya intervensi dari luar.</a:t>
            </a:r>
          </a:p>
          <a:p>
            <a:pPr marL="346075" indent="-346075">
              <a:spcBef>
                <a:spcPts val="1800"/>
              </a:spcBef>
              <a:buClr>
                <a:schemeClr val="dk1"/>
              </a:buClr>
              <a:buSzPct val="130781"/>
              <a:buFont typeface="Verdana"/>
              <a:buChar char="•"/>
              <a:defRPr/>
            </a:pPr>
            <a:r>
              <a:rPr lang="id-ID" sz="1550" b="1">
                <a:solidFill>
                  <a:schemeClr val="dk1"/>
                </a:solidFill>
                <a:latin typeface="Verdana"/>
                <a:ea typeface="Verdana"/>
                <a:cs typeface="Verdana"/>
                <a:sym typeface="Verdana"/>
              </a:rPr>
              <a:t>Kode etik</a:t>
            </a:r>
            <a:r>
              <a:rPr lang="id-ID" sz="1550">
                <a:solidFill>
                  <a:schemeClr val="dk1"/>
                </a:solidFill>
                <a:latin typeface="Verdana"/>
                <a:ea typeface="Verdana"/>
                <a:cs typeface="Verdana"/>
                <a:sym typeface="Verdana"/>
              </a:rPr>
              <a:t>: Organisasi profesi biasanya memiliki kode etik bagi para anggotanya dan prosedur pendisiplinan bagi mereka yang melanggar aturan.</a:t>
            </a:r>
          </a:p>
          <a:p>
            <a:pPr marL="346075" indent="-346075">
              <a:spcBef>
                <a:spcPts val="1800"/>
              </a:spcBef>
              <a:buClr>
                <a:schemeClr val="dk1"/>
              </a:buClr>
              <a:buSzPct val="130781"/>
              <a:buFont typeface="Verdana"/>
              <a:buChar char="•"/>
              <a:defRPr/>
            </a:pPr>
            <a:r>
              <a:rPr lang="id-ID" sz="1550" b="1">
                <a:solidFill>
                  <a:schemeClr val="dk1"/>
                </a:solidFill>
                <a:latin typeface="Verdana"/>
                <a:ea typeface="Verdana"/>
                <a:cs typeface="Verdana"/>
                <a:sym typeface="Verdana"/>
              </a:rPr>
              <a:t>Mengatur diri</a:t>
            </a:r>
            <a:r>
              <a:rPr lang="id-ID" sz="1550">
                <a:solidFill>
                  <a:schemeClr val="dk1"/>
                </a:solidFill>
                <a:latin typeface="Verdana"/>
                <a:ea typeface="Verdana"/>
                <a:cs typeface="Verdana"/>
                <a:sym typeface="Verdana"/>
              </a:rPr>
              <a:t>: Organisasi profesi harus bisa mengatur organisasinya sendiri tanpa campur tangan pemerintah. Profesional diatur oleh mereka yang lebih senior, praktisi yang dihormati, atau mereka yang berkualifikasi paling tinggi.</a:t>
            </a:r>
          </a:p>
          <a:p>
            <a:pPr marL="346075" indent="-346075">
              <a:spcBef>
                <a:spcPts val="1800"/>
              </a:spcBef>
              <a:buClr>
                <a:schemeClr val="dk1"/>
              </a:buClr>
              <a:buSzPct val="130781"/>
              <a:buFont typeface="Verdana"/>
              <a:buChar char="•"/>
              <a:defRPr/>
            </a:pPr>
            <a:r>
              <a:rPr lang="id-ID" sz="1550" b="1">
                <a:solidFill>
                  <a:schemeClr val="dk1"/>
                </a:solidFill>
                <a:latin typeface="Verdana"/>
                <a:ea typeface="Verdana"/>
                <a:cs typeface="Verdana"/>
                <a:sym typeface="Verdana"/>
              </a:rPr>
              <a:t>Layanan publik dan altruisme</a:t>
            </a:r>
            <a:r>
              <a:rPr lang="id-ID" sz="1550">
                <a:solidFill>
                  <a:schemeClr val="dk1"/>
                </a:solidFill>
                <a:latin typeface="Verdana"/>
                <a:ea typeface="Verdana"/>
                <a:cs typeface="Verdana"/>
                <a:sym typeface="Verdana"/>
              </a:rPr>
              <a:t>: Diperolehnya penghasilan dari kerja profesinya dapat dipertahankan selama berkaitan dengan kebutuhan publik, seperti layanan dokter berkontribusi terhadap kesehatan masyarakat.</a:t>
            </a:r>
          </a:p>
          <a:p>
            <a:pPr marL="346075" indent="-346075">
              <a:spcBef>
                <a:spcPts val="1800"/>
              </a:spcBef>
              <a:buClr>
                <a:schemeClr val="dk1"/>
              </a:buClr>
              <a:buSzPct val="130781"/>
              <a:buFont typeface="Verdana"/>
              <a:buChar char="•"/>
              <a:defRPr/>
            </a:pPr>
            <a:r>
              <a:rPr lang="id-ID" sz="1550" b="1">
                <a:solidFill>
                  <a:schemeClr val="dk1"/>
                </a:solidFill>
                <a:latin typeface="Verdana"/>
                <a:ea typeface="Verdana"/>
                <a:cs typeface="Verdana"/>
                <a:sym typeface="Verdana"/>
              </a:rPr>
              <a:t>Status dan imbalan yang tinggi</a:t>
            </a:r>
            <a:r>
              <a:rPr lang="id-ID" sz="1550">
                <a:solidFill>
                  <a:schemeClr val="dk1"/>
                </a:solidFill>
                <a:latin typeface="Verdana"/>
                <a:ea typeface="Verdana"/>
                <a:cs typeface="Verdana"/>
                <a:sym typeface="Verdana"/>
              </a:rPr>
              <a:t>: Profesi yang paling sukses akan meraih status yang tinggi, prestise, dan imbalan yang layak bagi para anggotanya. Hal tersebut bisa dianggap sebagai pengakuan terhadap layanan yang mereka berikan bagi </a:t>
            </a:r>
            <a:r>
              <a:rPr lang="id-ID" sz="1550" u="sng">
                <a:solidFill>
                  <a:schemeClr val="hlink"/>
                </a:solidFill>
                <a:latin typeface="Verdana"/>
                <a:ea typeface="Verdana"/>
                <a:cs typeface="Verdana"/>
                <a:sym typeface="Verdana"/>
                <a:hlinkClick r:id="rId3"/>
              </a:rPr>
              <a:t>masyarakat</a:t>
            </a:r>
            <a:r>
              <a:rPr lang="id-ID" sz="1550">
                <a:solidFill>
                  <a:schemeClr val="dk1"/>
                </a:solidFill>
                <a:latin typeface="Verdana"/>
                <a:ea typeface="Verdana"/>
                <a:cs typeface="Verdana"/>
                <a:sym typeface="Verdana"/>
              </a:rPr>
              <a:t>.</a:t>
            </a:r>
          </a:p>
          <a:p>
            <a:pPr marL="346075" indent="-214915">
              <a:spcBef>
                <a:spcPts val="1800"/>
              </a:spcBef>
              <a:buClr>
                <a:schemeClr val="dk1"/>
              </a:buClr>
              <a:buNone/>
              <a:defRPr/>
            </a:pPr>
            <a:endParaRPr sz="1550">
              <a:solidFill>
                <a:schemeClr val="dk1"/>
              </a:solidFill>
              <a:latin typeface="Verdana"/>
              <a:ea typeface="Verdana"/>
              <a:cs typeface="Verdana"/>
              <a:sym typeface="Verdana"/>
            </a:endParaRPr>
          </a:p>
        </p:txBody>
      </p:sp>
      <p:sp>
        <p:nvSpPr>
          <p:cNvPr id="11268" name="Date Placeholder 4">
            <a:extLst>
              <a:ext uri="{FF2B5EF4-FFF2-40B4-BE49-F238E27FC236}">
                <a16:creationId xmlns:a16="http://schemas.microsoft.com/office/drawing/2014/main" id="{0540833D-967C-4751-8C64-99DFB627845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FC80F35-9DE6-4FC7-89E3-0C12F80CEF17}" type="datetime1">
              <a:rPr lang="en-US" altLang="en-US" sz="1400"/>
              <a:pPr/>
              <a:t>07/18/2021</a:t>
            </a:fld>
            <a:endParaRPr lang="en-US" altLang="en-US" sz="1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91">
            <a:extLst>
              <a:ext uri="{FF2B5EF4-FFF2-40B4-BE49-F238E27FC236}">
                <a16:creationId xmlns:a16="http://schemas.microsoft.com/office/drawing/2014/main" id="{02688317-FBFD-4812-B7D2-32F91D4EE505}"/>
              </a:ext>
            </a:extLst>
          </p:cNvPr>
          <p:cNvSpPr>
            <a:spLocks noGrp="1"/>
          </p:cNvSpPr>
          <p:nvPr>
            <p:ph type="title"/>
          </p:nvPr>
        </p:nvSpPr>
        <p:spPr>
          <a:xfrm>
            <a:off x="5181601" y="250493"/>
            <a:ext cx="5108575"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Definisi Profesional [1]</a:t>
            </a:r>
          </a:p>
        </p:txBody>
      </p:sp>
      <p:sp>
        <p:nvSpPr>
          <p:cNvPr id="13315" name="Shape 193">
            <a:extLst>
              <a:ext uri="{FF2B5EF4-FFF2-40B4-BE49-F238E27FC236}">
                <a16:creationId xmlns:a16="http://schemas.microsoft.com/office/drawing/2014/main" id="{CE941B59-5F73-41B5-8780-89FD956536B6}"/>
              </a:ext>
            </a:extLst>
          </p:cNvPr>
          <p:cNvSpPr>
            <a:spLocks noGrp="1"/>
          </p:cNvSpPr>
          <p:nvPr>
            <p:ph idx="1"/>
          </p:nvPr>
        </p:nvSpPr>
        <p:spPr>
          <a:xfrm>
            <a:off x="2136774" y="1600200"/>
            <a:ext cx="8988425" cy="4773574"/>
          </a:xfrm>
        </p:spPr>
        <p:txBody>
          <a:bodyPr vert="horz" wrap="square" lIns="91425" tIns="45700" rIns="91425" bIns="45700" rtlCol="0">
            <a:spAutoFit/>
          </a:bodyPr>
          <a:lstStyle/>
          <a:p>
            <a:pPr marL="346075" indent="-346075" algn="just">
              <a:spcBef>
                <a:spcPct val="0"/>
              </a:spcBef>
              <a:buClr>
                <a:srgbClr val="000000"/>
              </a:buClr>
              <a:buSzPct val="135000"/>
              <a:buFont typeface="Verdana" panose="020B0604030504040204" pitchFamily="34" charset="0"/>
              <a:buChar char="•"/>
            </a:pPr>
            <a:r>
              <a:rPr lang="id-ID" altLang="en-US" sz="24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PROFESIONAL, adalah orang yang mempunyai profesi atau </a:t>
            </a: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pekerjaan purna waktu dan hidup dari pekerjaan itu dengan mengandalkan suatu keahlian yang tinggi. </a:t>
            </a:r>
          </a:p>
          <a:p>
            <a:pPr marL="346075" indent="-346075" algn="just">
              <a:spcBef>
                <a:spcPts val="180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Seorang profesional adalah seseorang yang hidup dengan mempraktekkan suatu keahlian tertentu atau dengan terlibat dalam suatu kegiatan tertentu yang menurut keahlian</a:t>
            </a:r>
          </a:p>
          <a:p>
            <a:pPr marL="346075" indent="-346075" algn="just">
              <a:spcBef>
                <a:spcPts val="180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Sementara orang lain melakukan hal yang sama sebagai sekedar </a:t>
            </a:r>
            <a:r>
              <a:rPr lang="id-ID" altLang="en-US" sz="24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hobi, untuk senang-senang, atau untuk mengisi waktu luang.</a:t>
            </a:r>
          </a:p>
          <a:p>
            <a:pPr marL="346075" indent="-346075" algn="just">
              <a:spcBef>
                <a:spcPts val="1800"/>
              </a:spcBef>
              <a:buClr>
                <a:srgbClr val="000000"/>
              </a:buClr>
              <a:buNone/>
            </a:pPr>
            <a:endParaRPr lang="en-US"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3316" name="Date Placeholder 4">
            <a:extLst>
              <a:ext uri="{FF2B5EF4-FFF2-40B4-BE49-F238E27FC236}">
                <a16:creationId xmlns:a16="http://schemas.microsoft.com/office/drawing/2014/main" id="{AA6534E4-C312-4077-94F8-9A84C53327F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BE7D37E-0D94-4564-A094-803DAFF528BA}" type="datetime1">
              <a:rPr lang="en-US" altLang="en-US" sz="1400"/>
              <a:pPr/>
              <a:t>07/18/2021</a:t>
            </a:fld>
            <a:endParaRPr lang="en-US" altLang="en-US" sz="1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198">
            <a:extLst>
              <a:ext uri="{FF2B5EF4-FFF2-40B4-BE49-F238E27FC236}">
                <a16:creationId xmlns:a16="http://schemas.microsoft.com/office/drawing/2014/main" id="{8728F4C4-57A1-419A-BD53-9405D9F6B03C}"/>
              </a:ext>
            </a:extLst>
          </p:cNvPr>
          <p:cNvSpPr>
            <a:spLocks noGrp="1"/>
          </p:cNvSpPr>
          <p:nvPr>
            <p:ph type="title"/>
          </p:nvPr>
        </p:nvSpPr>
        <p:spPr>
          <a:xfrm>
            <a:off x="5264151" y="250493"/>
            <a:ext cx="5026025"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Definisi Profesional [2]</a:t>
            </a:r>
          </a:p>
        </p:txBody>
      </p:sp>
      <p:sp>
        <p:nvSpPr>
          <p:cNvPr id="15363" name="Shape 200">
            <a:extLst>
              <a:ext uri="{FF2B5EF4-FFF2-40B4-BE49-F238E27FC236}">
                <a16:creationId xmlns:a16="http://schemas.microsoft.com/office/drawing/2014/main" id="{896E8AA1-7708-4CBB-9561-ED7C91CCF6D1}"/>
              </a:ext>
            </a:extLst>
          </p:cNvPr>
          <p:cNvSpPr>
            <a:spLocks noGrp="1"/>
          </p:cNvSpPr>
          <p:nvPr>
            <p:ph idx="1"/>
          </p:nvPr>
        </p:nvSpPr>
        <p:spPr>
          <a:xfrm>
            <a:off x="2136775" y="1600200"/>
            <a:ext cx="8153400" cy="3461420"/>
          </a:xfrm>
        </p:spPr>
        <p:txBody>
          <a:bodyPr vert="horz" lIns="91425" tIns="45700" rIns="91425" bIns="45700" rtlCol="0">
            <a:spAutoFit/>
          </a:bodyPr>
          <a:lstStyle/>
          <a:p>
            <a:pPr marL="346075" indent="-346075">
              <a:spcBef>
                <a:spcPct val="0"/>
              </a:spcBef>
              <a:buClr>
                <a:srgbClr val="000000"/>
              </a:buClr>
              <a:buSzPct val="135000"/>
              <a:buFont typeface="Verdana" panose="020B0604030504040204" pitchFamily="34" charset="0"/>
              <a:buChar char="•"/>
            </a:pP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Ciri orang Profesional [menurut </a:t>
            </a:r>
            <a:r>
              <a:rPr lang="id-ID" altLang="en-US" sz="24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anda</a:t>
            </a:r>
            <a:r>
              <a:rPr lang="id-ID" altLang="en-US" sz="2400">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Bekerja dengan baik</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Bekerja keras dan sering lembur</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a:p>
            <a:pPr marL="593725" lvl="1" indent="-187325">
              <a:spcBef>
                <a:spcPts val="800"/>
              </a:spcBef>
              <a:buClr>
                <a:srgbClr val="595959"/>
              </a:buClr>
              <a:buFont typeface="Verdana" panose="020B0604030504040204" pitchFamily="34" charset="0"/>
              <a:buChar char="–"/>
            </a:pPr>
            <a:r>
              <a:rPr lang="id-ID" altLang="en-US" sz="2000" b="1">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t>
            </a:r>
          </a:p>
        </p:txBody>
      </p:sp>
      <p:sp>
        <p:nvSpPr>
          <p:cNvPr id="15364" name="Date Placeholder 4">
            <a:extLst>
              <a:ext uri="{FF2B5EF4-FFF2-40B4-BE49-F238E27FC236}">
                <a16:creationId xmlns:a16="http://schemas.microsoft.com/office/drawing/2014/main" id="{A031E8DA-6920-40E6-A062-227C88A97E0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3A4A506-1F5C-405C-AF0D-69BEE78DB630}" type="datetime1">
              <a:rPr lang="en-US" altLang="en-US" sz="1400"/>
              <a:pPr/>
              <a:t>07/18/2021</a:t>
            </a:fld>
            <a:endParaRPr lang="en-US" altLang="en-US" sz="1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205">
            <a:extLst>
              <a:ext uri="{FF2B5EF4-FFF2-40B4-BE49-F238E27FC236}">
                <a16:creationId xmlns:a16="http://schemas.microsoft.com/office/drawing/2014/main" id="{AC772AC4-0C7A-4545-AED4-8ED14F6C3FCE}"/>
              </a:ext>
            </a:extLst>
          </p:cNvPr>
          <p:cNvSpPr>
            <a:spLocks noGrp="1"/>
          </p:cNvSpPr>
          <p:nvPr>
            <p:ph type="title"/>
          </p:nvPr>
        </p:nvSpPr>
        <p:spPr>
          <a:xfrm>
            <a:off x="5235575" y="250493"/>
            <a:ext cx="5054600" cy="480091"/>
          </a:xfrm>
        </p:spPr>
        <p:txBody>
          <a:bodyPr vert="horz" lIns="91425" tIns="45700" rIns="91425" bIns="45700" rtlCol="0" anchor="ctr">
            <a:spAutoFit/>
          </a:bodyPr>
          <a:lstStyle/>
          <a:p>
            <a:pPr eaLnBrk="1" hangingPunct="1">
              <a:buSzPct val="25000"/>
            </a:pPr>
            <a:r>
              <a:rPr lang="id-ID" altLang="en-US" sz="2800" b="1">
                <a:solidFill>
                  <a:srgbClr val="FF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Definisi Profesional [3]</a:t>
            </a:r>
          </a:p>
        </p:txBody>
      </p:sp>
      <p:sp>
        <p:nvSpPr>
          <p:cNvPr id="207" name="Shape 207">
            <a:extLst>
              <a:ext uri="{FF2B5EF4-FFF2-40B4-BE49-F238E27FC236}">
                <a16:creationId xmlns:a16="http://schemas.microsoft.com/office/drawing/2014/main" id="{7A70B687-4EFB-4FF5-AACD-FF5CB92AD6F7}"/>
              </a:ext>
            </a:extLst>
          </p:cNvPr>
          <p:cNvSpPr txBox="1">
            <a:spLocks noGrp="1"/>
          </p:cNvSpPr>
          <p:nvPr>
            <p:ph idx="1"/>
          </p:nvPr>
        </p:nvSpPr>
        <p:spPr>
          <a:xfrm>
            <a:off x="2136774" y="1600201"/>
            <a:ext cx="9521825" cy="4417579"/>
          </a:xfrm>
        </p:spPr>
        <p:txBody>
          <a:bodyPr vert="horz" wrap="square" lIns="91425" tIns="45700" rIns="91425" bIns="45700" rtlCol="0">
            <a:spAutoFit/>
          </a:bodyPr>
          <a:lstStyle/>
          <a:p>
            <a:pPr marL="346075" indent="-346075" algn="just">
              <a:spcBef>
                <a:spcPts val="0"/>
              </a:spcBef>
              <a:buClr>
                <a:schemeClr val="dk1"/>
              </a:buClr>
              <a:buSzPct val="135000"/>
              <a:buFont typeface="Verdana"/>
              <a:buChar char="•"/>
              <a:defRPr/>
            </a:pPr>
            <a:r>
              <a:rPr lang="id-ID" sz="2200">
                <a:solidFill>
                  <a:schemeClr val="dk1"/>
                </a:solidFill>
                <a:latin typeface="Verdana"/>
                <a:ea typeface="Verdana"/>
                <a:cs typeface="Verdana"/>
                <a:sym typeface="Verdana"/>
              </a:rPr>
              <a:t>Profesional:</a:t>
            </a:r>
          </a:p>
          <a:p>
            <a:pPr marL="593725" lvl="1" indent="-187325" algn="just">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Bekerja bukan sebagai hobi, dan tidak secara amatir; dalam beberapa hal memiliki pengertian komersial</a:t>
            </a:r>
          </a:p>
          <a:p>
            <a:pPr marL="593725" lvl="1" indent="-187325" algn="just">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 Seorang dengan pendidikan tinggi (sangat terlatih) yang memiliki otonomi, independensi, dan berpenghasilan tinggi, serta bekerja secara kreatif dan dengan menggunakan intelektual tinggi dalam melakukan pekerjaan yang penuh tantangan</a:t>
            </a:r>
          </a:p>
          <a:p>
            <a:pPr marL="593725" lvl="1" indent="-187325" algn="just">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Biasanya diharuskan mengikuti aturan atau etika kerja tertentu dengan standar tinggi</a:t>
            </a:r>
          </a:p>
          <a:p>
            <a:pPr marL="593725" lvl="1" indent="-187325" algn="just">
              <a:spcBef>
                <a:spcPts val="800"/>
              </a:spcBef>
              <a:buClr>
                <a:srgbClr val="595959"/>
              </a:buClr>
              <a:buSzPct val="97368"/>
              <a:buFont typeface="Verdana"/>
              <a:buChar char="–"/>
              <a:defRPr/>
            </a:pPr>
            <a:r>
              <a:rPr lang="id-ID" sz="1850">
                <a:solidFill>
                  <a:schemeClr val="dk1"/>
                </a:solidFill>
                <a:latin typeface="Verdana"/>
                <a:ea typeface="Verdana"/>
                <a:cs typeface="Verdana"/>
                <a:sym typeface="Verdana"/>
              </a:rPr>
              <a:t>Ada ujian (fundamental and professional exams , FE/PE): FE segera setelah lulus; PE untuk engineering 4 tahun seteleh lulus, dan 6 tahun setelah lulus untuk tingkat politeknik; untuk mencapai standar minimum profesi</a:t>
            </a:r>
          </a:p>
          <a:p>
            <a:pPr marL="346075" indent="-155765" algn="just">
              <a:spcBef>
                <a:spcPts val="1800"/>
              </a:spcBef>
              <a:buClr>
                <a:schemeClr val="dk1"/>
              </a:buClr>
              <a:buNone/>
              <a:defRPr/>
            </a:pPr>
            <a:endParaRPr sz="2200">
              <a:solidFill>
                <a:schemeClr val="dk1"/>
              </a:solidFill>
              <a:latin typeface="Verdana"/>
              <a:ea typeface="Verdana"/>
              <a:cs typeface="Verdana"/>
              <a:sym typeface="Verdana"/>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731</TotalTime>
  <Words>2897</Words>
  <Application>Microsoft Office PowerPoint</Application>
  <PresentationFormat>Widescreen</PresentationFormat>
  <Paragraphs>703</Paragraphs>
  <Slides>38</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Consolas</vt:lpstr>
      <vt:lpstr>Georgia</vt:lpstr>
      <vt:lpstr>Verdana</vt:lpstr>
      <vt:lpstr>Office Theme</vt:lpstr>
      <vt:lpstr>PowerPoint Presentation</vt:lpstr>
      <vt:lpstr>Profesi dan Profesional</vt:lpstr>
      <vt:lpstr>PowerPoint Presentation</vt:lpstr>
      <vt:lpstr>Definisi Profesi</vt:lpstr>
      <vt:lpstr>Ciri Profesi [1]</vt:lpstr>
      <vt:lpstr>Ciri Profesi [2]</vt:lpstr>
      <vt:lpstr>Definisi Profesional [1]</vt:lpstr>
      <vt:lpstr>Definisi Profesional [2]</vt:lpstr>
      <vt:lpstr>Definisi Profesional [3]</vt:lpstr>
      <vt:lpstr>PowerPoint Presentation</vt:lpstr>
      <vt:lpstr>Karakter Profesional [1]</vt:lpstr>
      <vt:lpstr>Karakter Profesional [2]</vt:lpstr>
      <vt:lpstr>Karakter Profesional [3]</vt:lpstr>
      <vt:lpstr>Prinsip-prinsip Etika Profesi</vt:lpstr>
      <vt:lpstr>Prinsip-prinsip Etika Profesi</vt:lpstr>
      <vt:lpstr>Etika Profesi</vt:lpstr>
      <vt:lpstr>Organisasi Profesi</vt:lpstr>
      <vt:lpstr>Kode Etik Profesi</vt:lpstr>
      <vt:lpstr>Pembentukan Karakter Profesional</vt:lpstr>
      <vt:lpstr>Potensi manusia secara universal mencakup tujuan potensi: </vt:lpstr>
      <vt:lpstr>Tata Nilai Etika [1]</vt:lpstr>
      <vt:lpstr>Tata Nilai Etika [2]</vt:lpstr>
      <vt:lpstr>Profesi dalam Bidang Informatika (ICT)</vt:lpstr>
      <vt:lpstr>PowerPoint Presentation</vt:lpstr>
      <vt:lpstr>Contoh: Profesional</vt:lpstr>
      <vt:lpstr>Tingkat Eksekutif</vt:lpstr>
      <vt:lpstr>Tingkat Manajer</vt:lpstr>
      <vt:lpstr>Tingkat Penyelia</vt:lpstr>
      <vt:lpstr>Tingkat Staf</vt:lpstr>
      <vt:lpstr>Tingkat Staf (continue)</vt:lpstr>
      <vt:lpstr>Ikatan Profesi Komputer dan Informatika Indonesia (IPKIN)</vt:lpstr>
      <vt:lpstr>Perusahaan IT</vt:lpstr>
      <vt:lpstr>Aspiluki (Asosiasi Piranti Lunak Telematika Indonesia)</vt:lpstr>
      <vt:lpstr>Aspiluki (Asosiasi Piranti Lunak Telematika Indonesia)</vt:lpstr>
      <vt:lpstr>International (go-Public) - sample</vt:lpstr>
      <vt:lpstr>Pustaka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Rita</cp:lastModifiedBy>
  <cp:revision>12</cp:revision>
  <dcterms:modified xsi:type="dcterms:W3CDTF">2021-07-18T15:59:09Z</dcterms:modified>
</cp:coreProperties>
</file>