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1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1" r:id="rId9"/>
    <p:sldId id="280" r:id="rId10"/>
    <p:sldId id="290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ata" initials="F" lastIdx="1" clrIdx="0"/>
  <p:cmAuthor id="1" name="desktop" initials="d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28" autoAdjust="0"/>
    <p:restoredTop sz="94660"/>
  </p:normalViewPr>
  <p:slideViewPr>
    <p:cSldViewPr snapToGrid="0">
      <p:cViewPr varScale="1">
        <p:scale>
          <a:sx n="72" d="100"/>
          <a:sy n="72" d="100"/>
        </p:scale>
        <p:origin x="75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28FA61-D1B3-4DDA-B815-3F3DDCC0E50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5682C1-7ACF-4B44-8BC4-ED03C5B6BB6C}">
      <dgm:prSet phldrT="[Text]" custT="1"/>
      <dgm:spPr/>
      <dgm:t>
        <a:bodyPr/>
        <a:lstStyle/>
        <a:p>
          <a:r>
            <a:rPr lang="en-US" sz="1400" dirty="0" err="1"/>
            <a:t>Infrastruktur</a:t>
          </a:r>
          <a:r>
            <a:rPr lang="en-US" sz="1400" dirty="0"/>
            <a:t> </a:t>
          </a:r>
        </a:p>
      </dgm:t>
    </dgm:pt>
    <dgm:pt modelId="{596796B5-7153-476F-8AD5-692B7B40E004}" type="parTrans" cxnId="{1C1A01D3-FA72-44BD-9EA5-C3E34D6FE41A}">
      <dgm:prSet/>
      <dgm:spPr/>
      <dgm:t>
        <a:bodyPr/>
        <a:lstStyle/>
        <a:p>
          <a:endParaRPr lang="en-US"/>
        </a:p>
      </dgm:t>
    </dgm:pt>
    <dgm:pt modelId="{48DC27E9-464C-4D64-96D0-D3F1AE98482A}" type="sibTrans" cxnId="{1C1A01D3-FA72-44BD-9EA5-C3E34D6FE41A}">
      <dgm:prSet/>
      <dgm:spPr/>
      <dgm:t>
        <a:bodyPr/>
        <a:lstStyle/>
        <a:p>
          <a:endParaRPr lang="en-US"/>
        </a:p>
      </dgm:t>
    </dgm:pt>
    <dgm:pt modelId="{DF4C3425-8EE9-4803-AEB3-3D37888BBDD1}">
      <dgm:prSet phldrT="[Text]" custT="1"/>
      <dgm:spPr/>
      <dgm:t>
        <a:bodyPr/>
        <a:lstStyle/>
        <a:p>
          <a:r>
            <a:rPr lang="en-US" sz="1800" dirty="0"/>
            <a:t>Modal </a:t>
          </a:r>
        </a:p>
      </dgm:t>
    </dgm:pt>
    <dgm:pt modelId="{FE3CB05D-EB20-4974-9AED-B22ECB72030A}" type="parTrans" cxnId="{4F703558-649D-47F7-9518-739D618A7DB6}">
      <dgm:prSet/>
      <dgm:spPr/>
      <dgm:t>
        <a:bodyPr/>
        <a:lstStyle/>
        <a:p>
          <a:endParaRPr lang="en-US"/>
        </a:p>
      </dgm:t>
    </dgm:pt>
    <dgm:pt modelId="{DF0FBF28-7DA2-4457-9A15-190FAF70D35C}" type="sibTrans" cxnId="{4F703558-649D-47F7-9518-739D618A7DB6}">
      <dgm:prSet/>
      <dgm:spPr/>
      <dgm:t>
        <a:bodyPr/>
        <a:lstStyle/>
        <a:p>
          <a:endParaRPr lang="en-US"/>
        </a:p>
      </dgm:t>
    </dgm:pt>
    <dgm:pt modelId="{96B948EC-D214-49CE-8117-C38DBD4EC48F}">
      <dgm:prSet phldrT="[Text]" custT="1"/>
      <dgm:spPr/>
      <dgm:t>
        <a:bodyPr/>
        <a:lstStyle/>
        <a:p>
          <a:r>
            <a:rPr lang="en-US" sz="1800" dirty="0" err="1"/>
            <a:t>Aset</a:t>
          </a:r>
          <a:endParaRPr lang="en-US" sz="1800" dirty="0"/>
        </a:p>
      </dgm:t>
    </dgm:pt>
    <dgm:pt modelId="{A0503896-7966-4E98-9E78-E5EB135F400C}" type="parTrans" cxnId="{273F9EC1-0F1F-4289-9451-F99E5D081C56}">
      <dgm:prSet/>
      <dgm:spPr/>
      <dgm:t>
        <a:bodyPr/>
        <a:lstStyle/>
        <a:p>
          <a:endParaRPr lang="en-US"/>
        </a:p>
      </dgm:t>
    </dgm:pt>
    <dgm:pt modelId="{62E1C1F4-5A06-49C4-A966-BD0CD272D7DC}" type="sibTrans" cxnId="{273F9EC1-0F1F-4289-9451-F99E5D081C56}">
      <dgm:prSet/>
      <dgm:spPr/>
      <dgm:t>
        <a:bodyPr/>
        <a:lstStyle/>
        <a:p>
          <a:endParaRPr lang="en-US"/>
        </a:p>
      </dgm:t>
    </dgm:pt>
    <dgm:pt modelId="{088EC9B9-2804-481F-959E-6E2A7E948E4F}">
      <dgm:prSet phldrT="[Text]" custT="1"/>
      <dgm:spPr/>
      <dgm:t>
        <a:bodyPr/>
        <a:lstStyle/>
        <a:p>
          <a:r>
            <a:rPr lang="en-US" sz="1800" dirty="0" err="1"/>
            <a:t>Perilaku</a:t>
          </a:r>
          <a:endParaRPr lang="en-US" sz="1800" dirty="0"/>
        </a:p>
      </dgm:t>
    </dgm:pt>
    <dgm:pt modelId="{A04AB4CA-52CC-4954-A2C6-740C6F2CE8A0}" type="parTrans" cxnId="{0F794896-2583-4AF0-B189-DCBCF465753A}">
      <dgm:prSet/>
      <dgm:spPr/>
      <dgm:t>
        <a:bodyPr/>
        <a:lstStyle/>
        <a:p>
          <a:endParaRPr lang="en-US"/>
        </a:p>
      </dgm:t>
    </dgm:pt>
    <dgm:pt modelId="{CC0DF958-9637-4D35-8E47-AFD88D6311CA}" type="sibTrans" cxnId="{0F794896-2583-4AF0-B189-DCBCF465753A}">
      <dgm:prSet/>
      <dgm:spPr/>
      <dgm:t>
        <a:bodyPr/>
        <a:lstStyle/>
        <a:p>
          <a:endParaRPr lang="en-US"/>
        </a:p>
      </dgm:t>
    </dgm:pt>
    <dgm:pt modelId="{771C23C5-0CFF-4207-B249-2E403D52FBC4}">
      <dgm:prSet phldrT="[Text]" custT="1"/>
      <dgm:spPr/>
      <dgm:t>
        <a:bodyPr/>
        <a:lstStyle/>
        <a:p>
          <a:r>
            <a:rPr lang="en-US" sz="1800" dirty="0" err="1"/>
            <a:t>Budaya</a:t>
          </a:r>
          <a:endParaRPr lang="en-US" sz="1800" dirty="0"/>
        </a:p>
      </dgm:t>
    </dgm:pt>
    <dgm:pt modelId="{04A5BB62-5E82-4CE9-B9A4-330C1DFE2577}" type="parTrans" cxnId="{0D67E0DC-7667-4629-898E-DB840338D93C}">
      <dgm:prSet/>
      <dgm:spPr/>
      <dgm:t>
        <a:bodyPr/>
        <a:lstStyle/>
        <a:p>
          <a:endParaRPr lang="en-US"/>
        </a:p>
      </dgm:t>
    </dgm:pt>
    <dgm:pt modelId="{6977F97E-5118-4BC1-A222-3A2DBD1DCA2A}" type="sibTrans" cxnId="{0D67E0DC-7667-4629-898E-DB840338D93C}">
      <dgm:prSet/>
      <dgm:spPr/>
      <dgm:t>
        <a:bodyPr/>
        <a:lstStyle/>
        <a:p>
          <a:endParaRPr lang="en-US"/>
        </a:p>
      </dgm:t>
    </dgm:pt>
    <dgm:pt modelId="{A189F17F-9BAD-4F36-A213-3321A6457823}">
      <dgm:prSet custT="1"/>
      <dgm:spPr/>
      <dgm:t>
        <a:bodyPr/>
        <a:lstStyle/>
        <a:p>
          <a:r>
            <a:rPr lang="en-US" sz="1800" dirty="0" err="1"/>
            <a:t>Ekonomi</a:t>
          </a:r>
          <a:endParaRPr lang="en-US" sz="1800" dirty="0"/>
        </a:p>
      </dgm:t>
    </dgm:pt>
    <dgm:pt modelId="{76FE0DD1-F8C5-4549-8565-9D95929BD854}" type="parTrans" cxnId="{04533160-CAC3-421D-890D-F3F46252DEE9}">
      <dgm:prSet/>
      <dgm:spPr/>
      <dgm:t>
        <a:bodyPr/>
        <a:lstStyle/>
        <a:p>
          <a:endParaRPr lang="en-US"/>
        </a:p>
      </dgm:t>
    </dgm:pt>
    <dgm:pt modelId="{5CB714B8-6CF2-49F9-8A32-0DA35F3BCFD9}" type="sibTrans" cxnId="{04533160-CAC3-421D-890D-F3F46252DEE9}">
      <dgm:prSet/>
      <dgm:spPr/>
      <dgm:t>
        <a:bodyPr/>
        <a:lstStyle/>
        <a:p>
          <a:endParaRPr lang="en-US"/>
        </a:p>
      </dgm:t>
    </dgm:pt>
    <dgm:pt modelId="{F159E8C3-4416-43E4-B21F-10137B935238}">
      <dgm:prSet custT="1"/>
      <dgm:spPr/>
      <dgm:t>
        <a:bodyPr/>
        <a:lstStyle/>
        <a:p>
          <a:r>
            <a:rPr lang="en-US" sz="1800" dirty="0" err="1"/>
            <a:t>Sosial</a:t>
          </a:r>
          <a:endParaRPr lang="en-US" sz="1800" dirty="0"/>
        </a:p>
      </dgm:t>
    </dgm:pt>
    <dgm:pt modelId="{3D3CBD06-39C4-4B37-AACB-41BB14A067BB}" type="parTrans" cxnId="{C2FB57BB-9E18-46C3-AFFD-0E5C7BE1AC57}">
      <dgm:prSet/>
      <dgm:spPr/>
      <dgm:t>
        <a:bodyPr/>
        <a:lstStyle/>
        <a:p>
          <a:endParaRPr lang="en-US"/>
        </a:p>
      </dgm:t>
    </dgm:pt>
    <dgm:pt modelId="{48AE0816-123F-4557-BE9C-45AA63297BA1}" type="sibTrans" cxnId="{C2FB57BB-9E18-46C3-AFFD-0E5C7BE1AC57}">
      <dgm:prSet/>
      <dgm:spPr/>
      <dgm:t>
        <a:bodyPr/>
        <a:lstStyle/>
        <a:p>
          <a:endParaRPr lang="en-US"/>
        </a:p>
      </dgm:t>
    </dgm:pt>
    <dgm:pt modelId="{47FFFD03-7D01-47C2-AFB2-B28851F34651}">
      <dgm:prSet custT="1"/>
      <dgm:spPr/>
      <dgm:t>
        <a:bodyPr/>
        <a:lstStyle/>
        <a:p>
          <a:r>
            <a:rPr lang="en-US" sz="1800" dirty="0" err="1"/>
            <a:t>Teknologi</a:t>
          </a:r>
          <a:endParaRPr lang="en-US" sz="1800" dirty="0"/>
        </a:p>
      </dgm:t>
    </dgm:pt>
    <dgm:pt modelId="{6A5A84B1-4709-4370-A0BD-6EB2904C12B3}" type="parTrans" cxnId="{690D8913-A73C-49D2-BBB4-A363A0466FF0}">
      <dgm:prSet/>
      <dgm:spPr/>
      <dgm:t>
        <a:bodyPr/>
        <a:lstStyle/>
        <a:p>
          <a:endParaRPr lang="en-US"/>
        </a:p>
      </dgm:t>
    </dgm:pt>
    <dgm:pt modelId="{9B8ACC50-8617-4F95-AEB5-0462B82C1BDB}" type="sibTrans" cxnId="{690D8913-A73C-49D2-BBB4-A363A0466FF0}">
      <dgm:prSet/>
      <dgm:spPr/>
      <dgm:t>
        <a:bodyPr/>
        <a:lstStyle/>
        <a:p>
          <a:endParaRPr lang="en-US"/>
        </a:p>
      </dgm:t>
    </dgm:pt>
    <dgm:pt modelId="{B72BF47E-6906-424E-A203-52706BEA61BB}">
      <dgm:prSet custT="1"/>
      <dgm:spPr/>
      <dgm:t>
        <a:bodyPr/>
        <a:lstStyle/>
        <a:p>
          <a:r>
            <a:rPr lang="en-US" sz="1800" dirty="0" err="1"/>
            <a:t>Politik</a:t>
          </a:r>
          <a:endParaRPr lang="en-US" sz="1800" dirty="0"/>
        </a:p>
      </dgm:t>
    </dgm:pt>
    <dgm:pt modelId="{66A452FF-7054-45F6-B967-99B8DEA65306}" type="parTrans" cxnId="{21978C5D-CD1A-48C3-B776-242C50C04F80}">
      <dgm:prSet/>
      <dgm:spPr/>
      <dgm:t>
        <a:bodyPr/>
        <a:lstStyle/>
        <a:p>
          <a:endParaRPr lang="en-US"/>
        </a:p>
      </dgm:t>
    </dgm:pt>
    <dgm:pt modelId="{9F387B10-56D1-4896-9505-EE287CAE398A}" type="sibTrans" cxnId="{21978C5D-CD1A-48C3-B776-242C50C04F80}">
      <dgm:prSet/>
      <dgm:spPr/>
      <dgm:t>
        <a:bodyPr/>
        <a:lstStyle/>
        <a:p>
          <a:endParaRPr lang="en-US"/>
        </a:p>
      </dgm:t>
    </dgm:pt>
    <dgm:pt modelId="{4CC56BA4-3D52-4D8F-B1BA-8CACCDAA8E55}">
      <dgm:prSet custT="1"/>
      <dgm:spPr/>
      <dgm:t>
        <a:bodyPr/>
        <a:lstStyle/>
        <a:p>
          <a:r>
            <a:rPr lang="en-US" sz="1800" dirty="0" err="1"/>
            <a:t>Lingkungan</a:t>
          </a:r>
          <a:endParaRPr lang="en-US" sz="1800" dirty="0"/>
        </a:p>
      </dgm:t>
    </dgm:pt>
    <dgm:pt modelId="{8C065809-54F1-4A10-BFB9-D76A10797EA5}" type="parTrans" cxnId="{5723A74D-C93C-497D-B7C7-58A387433333}">
      <dgm:prSet/>
      <dgm:spPr/>
      <dgm:t>
        <a:bodyPr/>
        <a:lstStyle/>
        <a:p>
          <a:endParaRPr lang="en-US"/>
        </a:p>
      </dgm:t>
    </dgm:pt>
    <dgm:pt modelId="{9C27276D-3C74-4BDE-941C-F230CA8900FE}" type="sibTrans" cxnId="{5723A74D-C93C-497D-B7C7-58A387433333}">
      <dgm:prSet/>
      <dgm:spPr/>
      <dgm:t>
        <a:bodyPr/>
        <a:lstStyle/>
        <a:p>
          <a:endParaRPr lang="en-US"/>
        </a:p>
      </dgm:t>
    </dgm:pt>
    <dgm:pt modelId="{3BBC5CBC-7563-4A64-9043-56A23481A61B}" type="pres">
      <dgm:prSet presAssocID="{CE28FA61-D1B3-4DDA-B815-3F3DDCC0E509}" presName="cycle" presStyleCnt="0">
        <dgm:presLayoutVars>
          <dgm:dir/>
          <dgm:resizeHandles val="exact"/>
        </dgm:presLayoutVars>
      </dgm:prSet>
      <dgm:spPr/>
    </dgm:pt>
    <dgm:pt modelId="{7018B18B-A427-4BDD-972F-3B2C45C4CD24}" type="pres">
      <dgm:prSet presAssocID="{5F5682C1-7ACF-4B44-8BC4-ED03C5B6BB6C}" presName="node" presStyleLbl="node1" presStyleIdx="0" presStyleCnt="10" custScaleX="153215" custScaleY="108295">
        <dgm:presLayoutVars>
          <dgm:bulletEnabled val="1"/>
        </dgm:presLayoutVars>
      </dgm:prSet>
      <dgm:spPr/>
    </dgm:pt>
    <dgm:pt modelId="{68EDE9DC-DD90-4F4E-B65E-BBE95F810BEB}" type="pres">
      <dgm:prSet presAssocID="{5F5682C1-7ACF-4B44-8BC4-ED03C5B6BB6C}" presName="spNode" presStyleCnt="0"/>
      <dgm:spPr/>
    </dgm:pt>
    <dgm:pt modelId="{E00EFD9B-6A1A-40B1-8AFF-4BBD77A60712}" type="pres">
      <dgm:prSet presAssocID="{48DC27E9-464C-4D64-96D0-D3F1AE98482A}" presName="sibTrans" presStyleLbl="sibTrans1D1" presStyleIdx="0" presStyleCnt="10"/>
      <dgm:spPr/>
    </dgm:pt>
    <dgm:pt modelId="{8FE2A3A5-D8D7-49A5-9CD2-70671F0144AA}" type="pres">
      <dgm:prSet presAssocID="{DF4C3425-8EE9-4803-AEB3-3D37888BBDD1}" presName="node" presStyleLbl="node1" presStyleIdx="1" presStyleCnt="10" custScaleX="153215" custScaleY="108295">
        <dgm:presLayoutVars>
          <dgm:bulletEnabled val="1"/>
        </dgm:presLayoutVars>
      </dgm:prSet>
      <dgm:spPr/>
    </dgm:pt>
    <dgm:pt modelId="{04D24199-33E1-4A8F-A84A-EC42359ABB09}" type="pres">
      <dgm:prSet presAssocID="{DF4C3425-8EE9-4803-AEB3-3D37888BBDD1}" presName="spNode" presStyleCnt="0"/>
      <dgm:spPr/>
    </dgm:pt>
    <dgm:pt modelId="{58EBD30E-F6E0-4BF2-88D2-7FE119ECB675}" type="pres">
      <dgm:prSet presAssocID="{DF0FBF28-7DA2-4457-9A15-190FAF70D35C}" presName="sibTrans" presStyleLbl="sibTrans1D1" presStyleIdx="1" presStyleCnt="10"/>
      <dgm:spPr/>
    </dgm:pt>
    <dgm:pt modelId="{73362984-0670-44A4-8A3D-31D4BFB73CD1}" type="pres">
      <dgm:prSet presAssocID="{96B948EC-D214-49CE-8117-C38DBD4EC48F}" presName="node" presStyleLbl="node1" presStyleIdx="2" presStyleCnt="10" custScaleX="153215" custScaleY="108295">
        <dgm:presLayoutVars>
          <dgm:bulletEnabled val="1"/>
        </dgm:presLayoutVars>
      </dgm:prSet>
      <dgm:spPr/>
    </dgm:pt>
    <dgm:pt modelId="{353125C3-EE54-4C56-A4B4-DAFD5143E580}" type="pres">
      <dgm:prSet presAssocID="{96B948EC-D214-49CE-8117-C38DBD4EC48F}" presName="spNode" presStyleCnt="0"/>
      <dgm:spPr/>
    </dgm:pt>
    <dgm:pt modelId="{3CAF488F-E927-44B6-B37D-5A5BBC5C6F9C}" type="pres">
      <dgm:prSet presAssocID="{62E1C1F4-5A06-49C4-A966-BD0CD272D7DC}" presName="sibTrans" presStyleLbl="sibTrans1D1" presStyleIdx="2" presStyleCnt="10"/>
      <dgm:spPr/>
    </dgm:pt>
    <dgm:pt modelId="{796F6B5A-4784-4408-9668-A97A60FE2742}" type="pres">
      <dgm:prSet presAssocID="{088EC9B9-2804-481F-959E-6E2A7E948E4F}" presName="node" presStyleLbl="node1" presStyleIdx="3" presStyleCnt="10" custScaleX="153215" custScaleY="108295">
        <dgm:presLayoutVars>
          <dgm:bulletEnabled val="1"/>
        </dgm:presLayoutVars>
      </dgm:prSet>
      <dgm:spPr/>
    </dgm:pt>
    <dgm:pt modelId="{34885B6B-A02E-4D66-BC7D-E7AD4723D9D7}" type="pres">
      <dgm:prSet presAssocID="{088EC9B9-2804-481F-959E-6E2A7E948E4F}" presName="spNode" presStyleCnt="0"/>
      <dgm:spPr/>
    </dgm:pt>
    <dgm:pt modelId="{2756EE60-0E7F-467E-8ABF-C396B3FB368C}" type="pres">
      <dgm:prSet presAssocID="{CC0DF958-9637-4D35-8E47-AFD88D6311CA}" presName="sibTrans" presStyleLbl="sibTrans1D1" presStyleIdx="3" presStyleCnt="10"/>
      <dgm:spPr/>
    </dgm:pt>
    <dgm:pt modelId="{24A221F8-3A91-4640-8E13-3ACE125606A2}" type="pres">
      <dgm:prSet presAssocID="{771C23C5-0CFF-4207-B249-2E403D52FBC4}" presName="node" presStyleLbl="node1" presStyleIdx="4" presStyleCnt="10" custScaleX="153215" custScaleY="108295">
        <dgm:presLayoutVars>
          <dgm:bulletEnabled val="1"/>
        </dgm:presLayoutVars>
      </dgm:prSet>
      <dgm:spPr/>
    </dgm:pt>
    <dgm:pt modelId="{72F477E4-CCE1-4E19-BE12-5778C88A581C}" type="pres">
      <dgm:prSet presAssocID="{771C23C5-0CFF-4207-B249-2E403D52FBC4}" presName="spNode" presStyleCnt="0"/>
      <dgm:spPr/>
    </dgm:pt>
    <dgm:pt modelId="{7AE6FED0-E60A-4E88-87CB-09EB9EE42713}" type="pres">
      <dgm:prSet presAssocID="{6977F97E-5118-4BC1-A222-3A2DBD1DCA2A}" presName="sibTrans" presStyleLbl="sibTrans1D1" presStyleIdx="4" presStyleCnt="10"/>
      <dgm:spPr/>
    </dgm:pt>
    <dgm:pt modelId="{BC405338-19ED-4302-BD25-FECC6F7E63E4}" type="pres">
      <dgm:prSet presAssocID="{A189F17F-9BAD-4F36-A213-3321A6457823}" presName="node" presStyleLbl="node1" presStyleIdx="5" presStyleCnt="10" custScaleX="153215" custScaleY="108295">
        <dgm:presLayoutVars>
          <dgm:bulletEnabled val="1"/>
        </dgm:presLayoutVars>
      </dgm:prSet>
      <dgm:spPr/>
    </dgm:pt>
    <dgm:pt modelId="{51A7E8CB-4FED-4B42-B44C-A6E5EBE4034B}" type="pres">
      <dgm:prSet presAssocID="{A189F17F-9BAD-4F36-A213-3321A6457823}" presName="spNode" presStyleCnt="0"/>
      <dgm:spPr/>
    </dgm:pt>
    <dgm:pt modelId="{7E603370-3D4B-4956-A16B-CDABB8544652}" type="pres">
      <dgm:prSet presAssocID="{5CB714B8-6CF2-49F9-8A32-0DA35F3BCFD9}" presName="sibTrans" presStyleLbl="sibTrans1D1" presStyleIdx="5" presStyleCnt="10"/>
      <dgm:spPr/>
    </dgm:pt>
    <dgm:pt modelId="{A8C3C508-4BC5-47AD-AD1B-4E351682269B}" type="pres">
      <dgm:prSet presAssocID="{F159E8C3-4416-43E4-B21F-10137B935238}" presName="node" presStyleLbl="node1" presStyleIdx="6" presStyleCnt="10" custScaleX="153215" custScaleY="108295">
        <dgm:presLayoutVars>
          <dgm:bulletEnabled val="1"/>
        </dgm:presLayoutVars>
      </dgm:prSet>
      <dgm:spPr/>
    </dgm:pt>
    <dgm:pt modelId="{772BCA5A-7692-4679-BABE-39B5B53440DF}" type="pres">
      <dgm:prSet presAssocID="{F159E8C3-4416-43E4-B21F-10137B935238}" presName="spNode" presStyleCnt="0"/>
      <dgm:spPr/>
    </dgm:pt>
    <dgm:pt modelId="{ACD1961F-2D87-47AE-9597-D3C8D402BF50}" type="pres">
      <dgm:prSet presAssocID="{48AE0816-123F-4557-BE9C-45AA63297BA1}" presName="sibTrans" presStyleLbl="sibTrans1D1" presStyleIdx="6" presStyleCnt="10"/>
      <dgm:spPr/>
    </dgm:pt>
    <dgm:pt modelId="{8D639ECE-AEBC-41E4-9262-95F9916EEB54}" type="pres">
      <dgm:prSet presAssocID="{47FFFD03-7D01-47C2-AFB2-B28851F34651}" presName="node" presStyleLbl="node1" presStyleIdx="7" presStyleCnt="10" custScaleX="153215" custScaleY="108295">
        <dgm:presLayoutVars>
          <dgm:bulletEnabled val="1"/>
        </dgm:presLayoutVars>
      </dgm:prSet>
      <dgm:spPr/>
    </dgm:pt>
    <dgm:pt modelId="{3F8C5E33-A8CF-4FE1-B60D-AD26253710A2}" type="pres">
      <dgm:prSet presAssocID="{47FFFD03-7D01-47C2-AFB2-B28851F34651}" presName="spNode" presStyleCnt="0"/>
      <dgm:spPr/>
    </dgm:pt>
    <dgm:pt modelId="{EEF984F4-7899-44F3-9051-C037378A3CBF}" type="pres">
      <dgm:prSet presAssocID="{9B8ACC50-8617-4F95-AEB5-0462B82C1BDB}" presName="sibTrans" presStyleLbl="sibTrans1D1" presStyleIdx="7" presStyleCnt="10"/>
      <dgm:spPr/>
    </dgm:pt>
    <dgm:pt modelId="{6CFE388F-5F5F-49B4-BC48-3304DB339C17}" type="pres">
      <dgm:prSet presAssocID="{B72BF47E-6906-424E-A203-52706BEA61BB}" presName="node" presStyleLbl="node1" presStyleIdx="8" presStyleCnt="10" custScaleX="153215" custScaleY="108295">
        <dgm:presLayoutVars>
          <dgm:bulletEnabled val="1"/>
        </dgm:presLayoutVars>
      </dgm:prSet>
      <dgm:spPr/>
    </dgm:pt>
    <dgm:pt modelId="{0B3B6043-93B1-445E-9BC2-11F03C00FC59}" type="pres">
      <dgm:prSet presAssocID="{B72BF47E-6906-424E-A203-52706BEA61BB}" presName="spNode" presStyleCnt="0"/>
      <dgm:spPr/>
    </dgm:pt>
    <dgm:pt modelId="{EB9685B4-5C28-461A-83F2-D98F77BD5C6E}" type="pres">
      <dgm:prSet presAssocID="{9F387B10-56D1-4896-9505-EE287CAE398A}" presName="sibTrans" presStyleLbl="sibTrans1D1" presStyleIdx="8" presStyleCnt="10"/>
      <dgm:spPr/>
    </dgm:pt>
    <dgm:pt modelId="{EBB8C54A-DCE4-459B-AB2C-6E35978D743F}" type="pres">
      <dgm:prSet presAssocID="{4CC56BA4-3D52-4D8F-B1BA-8CACCDAA8E55}" presName="node" presStyleLbl="node1" presStyleIdx="9" presStyleCnt="10" custScaleX="153215" custScaleY="108295">
        <dgm:presLayoutVars>
          <dgm:bulletEnabled val="1"/>
        </dgm:presLayoutVars>
      </dgm:prSet>
      <dgm:spPr/>
    </dgm:pt>
    <dgm:pt modelId="{8F0A00AE-C679-425E-A24A-26810F52E44A}" type="pres">
      <dgm:prSet presAssocID="{4CC56BA4-3D52-4D8F-B1BA-8CACCDAA8E55}" presName="spNode" presStyleCnt="0"/>
      <dgm:spPr/>
    </dgm:pt>
    <dgm:pt modelId="{56C550F2-CF49-438B-B4A8-4776D4BAC0DB}" type="pres">
      <dgm:prSet presAssocID="{9C27276D-3C74-4BDE-941C-F230CA8900FE}" presName="sibTrans" presStyleLbl="sibTrans1D1" presStyleIdx="9" presStyleCnt="10"/>
      <dgm:spPr/>
    </dgm:pt>
  </dgm:ptLst>
  <dgm:cxnLst>
    <dgm:cxn modelId="{FD203008-4A1D-420A-B5E7-EE2C3A3A5B79}" type="presOf" srcId="{F159E8C3-4416-43E4-B21F-10137B935238}" destId="{A8C3C508-4BC5-47AD-AD1B-4E351682269B}" srcOrd="0" destOrd="0" presId="urn:microsoft.com/office/officeart/2005/8/layout/cycle6"/>
    <dgm:cxn modelId="{4055C40B-B5CD-4544-BEDA-98828248291A}" type="presOf" srcId="{62E1C1F4-5A06-49C4-A966-BD0CD272D7DC}" destId="{3CAF488F-E927-44B6-B37D-5A5BBC5C6F9C}" srcOrd="0" destOrd="0" presId="urn:microsoft.com/office/officeart/2005/8/layout/cycle6"/>
    <dgm:cxn modelId="{690D8913-A73C-49D2-BBB4-A363A0466FF0}" srcId="{CE28FA61-D1B3-4DDA-B815-3F3DDCC0E509}" destId="{47FFFD03-7D01-47C2-AFB2-B28851F34651}" srcOrd="7" destOrd="0" parTransId="{6A5A84B1-4709-4370-A0BD-6EB2904C12B3}" sibTransId="{9B8ACC50-8617-4F95-AEB5-0462B82C1BDB}"/>
    <dgm:cxn modelId="{755EFB1A-5B97-40EC-B602-B7D01B20A92E}" type="presOf" srcId="{B72BF47E-6906-424E-A203-52706BEA61BB}" destId="{6CFE388F-5F5F-49B4-BC48-3304DB339C17}" srcOrd="0" destOrd="0" presId="urn:microsoft.com/office/officeart/2005/8/layout/cycle6"/>
    <dgm:cxn modelId="{D160031F-8341-464D-9D67-72AC4D2A2050}" type="presOf" srcId="{DF0FBF28-7DA2-4457-9A15-190FAF70D35C}" destId="{58EBD30E-F6E0-4BF2-88D2-7FE119ECB675}" srcOrd="0" destOrd="0" presId="urn:microsoft.com/office/officeart/2005/8/layout/cycle6"/>
    <dgm:cxn modelId="{BD86641F-2B31-4D8F-9822-51C569885B96}" type="presOf" srcId="{4CC56BA4-3D52-4D8F-B1BA-8CACCDAA8E55}" destId="{EBB8C54A-DCE4-459B-AB2C-6E35978D743F}" srcOrd="0" destOrd="0" presId="urn:microsoft.com/office/officeart/2005/8/layout/cycle6"/>
    <dgm:cxn modelId="{46D35C3D-2904-4B70-8A49-005F01513110}" type="presOf" srcId="{9C27276D-3C74-4BDE-941C-F230CA8900FE}" destId="{56C550F2-CF49-438B-B4A8-4776D4BAC0DB}" srcOrd="0" destOrd="0" presId="urn:microsoft.com/office/officeart/2005/8/layout/cycle6"/>
    <dgm:cxn modelId="{EAEEF45C-8B7E-4467-92D7-2F3D300CF26C}" type="presOf" srcId="{088EC9B9-2804-481F-959E-6E2A7E948E4F}" destId="{796F6B5A-4784-4408-9668-A97A60FE2742}" srcOrd="0" destOrd="0" presId="urn:microsoft.com/office/officeart/2005/8/layout/cycle6"/>
    <dgm:cxn modelId="{21978C5D-CD1A-48C3-B776-242C50C04F80}" srcId="{CE28FA61-D1B3-4DDA-B815-3F3DDCC0E509}" destId="{B72BF47E-6906-424E-A203-52706BEA61BB}" srcOrd="8" destOrd="0" parTransId="{66A452FF-7054-45F6-B967-99B8DEA65306}" sibTransId="{9F387B10-56D1-4896-9505-EE287CAE398A}"/>
    <dgm:cxn modelId="{04533160-CAC3-421D-890D-F3F46252DEE9}" srcId="{CE28FA61-D1B3-4DDA-B815-3F3DDCC0E509}" destId="{A189F17F-9BAD-4F36-A213-3321A6457823}" srcOrd="5" destOrd="0" parTransId="{76FE0DD1-F8C5-4549-8565-9D95929BD854}" sibTransId="{5CB714B8-6CF2-49F9-8A32-0DA35F3BCFD9}"/>
    <dgm:cxn modelId="{85AD3262-902F-48E0-BA94-49B90C374F40}" type="presOf" srcId="{771C23C5-0CFF-4207-B249-2E403D52FBC4}" destId="{24A221F8-3A91-4640-8E13-3ACE125606A2}" srcOrd="0" destOrd="0" presId="urn:microsoft.com/office/officeart/2005/8/layout/cycle6"/>
    <dgm:cxn modelId="{82311F67-3099-43DB-89E0-F4F5EAB81988}" type="presOf" srcId="{48DC27E9-464C-4D64-96D0-D3F1AE98482A}" destId="{E00EFD9B-6A1A-40B1-8AFF-4BBD77A60712}" srcOrd="0" destOrd="0" presId="urn:microsoft.com/office/officeart/2005/8/layout/cycle6"/>
    <dgm:cxn modelId="{41D91948-346C-445C-B18C-B6128D648C35}" type="presOf" srcId="{6977F97E-5118-4BC1-A222-3A2DBD1DCA2A}" destId="{7AE6FED0-E60A-4E88-87CB-09EB9EE42713}" srcOrd="0" destOrd="0" presId="urn:microsoft.com/office/officeart/2005/8/layout/cycle6"/>
    <dgm:cxn modelId="{363D8C4C-0A58-43AA-BA61-238A476B0A16}" type="presOf" srcId="{A189F17F-9BAD-4F36-A213-3321A6457823}" destId="{BC405338-19ED-4302-BD25-FECC6F7E63E4}" srcOrd="0" destOrd="0" presId="urn:microsoft.com/office/officeart/2005/8/layout/cycle6"/>
    <dgm:cxn modelId="{5723A74D-C93C-497D-B7C7-58A387433333}" srcId="{CE28FA61-D1B3-4DDA-B815-3F3DDCC0E509}" destId="{4CC56BA4-3D52-4D8F-B1BA-8CACCDAA8E55}" srcOrd="9" destOrd="0" parTransId="{8C065809-54F1-4A10-BFB9-D76A10797EA5}" sibTransId="{9C27276D-3C74-4BDE-941C-F230CA8900FE}"/>
    <dgm:cxn modelId="{4F703558-649D-47F7-9518-739D618A7DB6}" srcId="{CE28FA61-D1B3-4DDA-B815-3F3DDCC0E509}" destId="{DF4C3425-8EE9-4803-AEB3-3D37888BBDD1}" srcOrd="1" destOrd="0" parTransId="{FE3CB05D-EB20-4974-9AED-B22ECB72030A}" sibTransId="{DF0FBF28-7DA2-4457-9A15-190FAF70D35C}"/>
    <dgm:cxn modelId="{7DF60B59-2EFD-41B9-934B-F9C2D17335C3}" type="presOf" srcId="{CC0DF958-9637-4D35-8E47-AFD88D6311CA}" destId="{2756EE60-0E7F-467E-8ABF-C396B3FB368C}" srcOrd="0" destOrd="0" presId="urn:microsoft.com/office/officeart/2005/8/layout/cycle6"/>
    <dgm:cxn modelId="{0F794896-2583-4AF0-B189-DCBCF465753A}" srcId="{CE28FA61-D1B3-4DDA-B815-3F3DDCC0E509}" destId="{088EC9B9-2804-481F-959E-6E2A7E948E4F}" srcOrd="3" destOrd="0" parTransId="{A04AB4CA-52CC-4954-A2C6-740C6F2CE8A0}" sibTransId="{CC0DF958-9637-4D35-8E47-AFD88D6311CA}"/>
    <dgm:cxn modelId="{A71BF59C-1F75-4419-86BD-0E1B8C7312E6}" type="presOf" srcId="{9F387B10-56D1-4896-9505-EE287CAE398A}" destId="{EB9685B4-5C28-461A-83F2-D98F77BD5C6E}" srcOrd="0" destOrd="0" presId="urn:microsoft.com/office/officeart/2005/8/layout/cycle6"/>
    <dgm:cxn modelId="{A98938A1-8BB4-47AC-A7CC-03AB94602D4F}" type="presOf" srcId="{9B8ACC50-8617-4F95-AEB5-0462B82C1BDB}" destId="{EEF984F4-7899-44F3-9051-C037378A3CBF}" srcOrd="0" destOrd="0" presId="urn:microsoft.com/office/officeart/2005/8/layout/cycle6"/>
    <dgm:cxn modelId="{AB81C3A9-35F9-425F-9A6D-1128CD743FA1}" type="presOf" srcId="{CE28FA61-D1B3-4DDA-B815-3F3DDCC0E509}" destId="{3BBC5CBC-7563-4A64-9043-56A23481A61B}" srcOrd="0" destOrd="0" presId="urn:microsoft.com/office/officeart/2005/8/layout/cycle6"/>
    <dgm:cxn modelId="{6E5E34AC-3056-4056-B2D7-CBF12566CC0C}" type="presOf" srcId="{5F5682C1-7ACF-4B44-8BC4-ED03C5B6BB6C}" destId="{7018B18B-A427-4BDD-972F-3B2C45C4CD24}" srcOrd="0" destOrd="0" presId="urn:microsoft.com/office/officeart/2005/8/layout/cycle6"/>
    <dgm:cxn modelId="{0EFC2AB0-985C-430F-806E-23D4C5DEE554}" type="presOf" srcId="{48AE0816-123F-4557-BE9C-45AA63297BA1}" destId="{ACD1961F-2D87-47AE-9597-D3C8D402BF50}" srcOrd="0" destOrd="0" presId="urn:microsoft.com/office/officeart/2005/8/layout/cycle6"/>
    <dgm:cxn modelId="{852629B1-E8B4-4BE2-AE14-72484A795ABD}" type="presOf" srcId="{DF4C3425-8EE9-4803-AEB3-3D37888BBDD1}" destId="{8FE2A3A5-D8D7-49A5-9CD2-70671F0144AA}" srcOrd="0" destOrd="0" presId="urn:microsoft.com/office/officeart/2005/8/layout/cycle6"/>
    <dgm:cxn modelId="{C2FB57BB-9E18-46C3-AFFD-0E5C7BE1AC57}" srcId="{CE28FA61-D1B3-4DDA-B815-3F3DDCC0E509}" destId="{F159E8C3-4416-43E4-B21F-10137B935238}" srcOrd="6" destOrd="0" parTransId="{3D3CBD06-39C4-4B37-AACB-41BB14A067BB}" sibTransId="{48AE0816-123F-4557-BE9C-45AA63297BA1}"/>
    <dgm:cxn modelId="{273F9EC1-0F1F-4289-9451-F99E5D081C56}" srcId="{CE28FA61-D1B3-4DDA-B815-3F3DDCC0E509}" destId="{96B948EC-D214-49CE-8117-C38DBD4EC48F}" srcOrd="2" destOrd="0" parTransId="{A0503896-7966-4E98-9E78-E5EB135F400C}" sibTransId="{62E1C1F4-5A06-49C4-A966-BD0CD272D7DC}"/>
    <dgm:cxn modelId="{1C1A01D3-FA72-44BD-9EA5-C3E34D6FE41A}" srcId="{CE28FA61-D1B3-4DDA-B815-3F3DDCC0E509}" destId="{5F5682C1-7ACF-4B44-8BC4-ED03C5B6BB6C}" srcOrd="0" destOrd="0" parTransId="{596796B5-7153-476F-8AD5-692B7B40E004}" sibTransId="{48DC27E9-464C-4D64-96D0-D3F1AE98482A}"/>
    <dgm:cxn modelId="{0D67E0DC-7667-4629-898E-DB840338D93C}" srcId="{CE28FA61-D1B3-4DDA-B815-3F3DDCC0E509}" destId="{771C23C5-0CFF-4207-B249-2E403D52FBC4}" srcOrd="4" destOrd="0" parTransId="{04A5BB62-5E82-4CE9-B9A4-330C1DFE2577}" sibTransId="{6977F97E-5118-4BC1-A222-3A2DBD1DCA2A}"/>
    <dgm:cxn modelId="{21B70CF1-EBEA-4183-AC8A-8228BC1AABCE}" type="presOf" srcId="{47FFFD03-7D01-47C2-AFB2-B28851F34651}" destId="{8D639ECE-AEBC-41E4-9262-95F9916EEB54}" srcOrd="0" destOrd="0" presId="urn:microsoft.com/office/officeart/2005/8/layout/cycle6"/>
    <dgm:cxn modelId="{A89ED5F3-40BE-4885-827A-728E6999A4B2}" type="presOf" srcId="{5CB714B8-6CF2-49F9-8A32-0DA35F3BCFD9}" destId="{7E603370-3D4B-4956-A16B-CDABB8544652}" srcOrd="0" destOrd="0" presId="urn:microsoft.com/office/officeart/2005/8/layout/cycle6"/>
    <dgm:cxn modelId="{69DA27FB-E1C8-438A-9093-7EC625B12136}" type="presOf" srcId="{96B948EC-D214-49CE-8117-C38DBD4EC48F}" destId="{73362984-0670-44A4-8A3D-31D4BFB73CD1}" srcOrd="0" destOrd="0" presId="urn:microsoft.com/office/officeart/2005/8/layout/cycle6"/>
    <dgm:cxn modelId="{BF60A5F9-CD76-4CA7-BFB7-B110FC652C7B}" type="presParOf" srcId="{3BBC5CBC-7563-4A64-9043-56A23481A61B}" destId="{7018B18B-A427-4BDD-972F-3B2C45C4CD24}" srcOrd="0" destOrd="0" presId="urn:microsoft.com/office/officeart/2005/8/layout/cycle6"/>
    <dgm:cxn modelId="{98282D89-AF62-40EC-848B-69A5CF228F01}" type="presParOf" srcId="{3BBC5CBC-7563-4A64-9043-56A23481A61B}" destId="{68EDE9DC-DD90-4F4E-B65E-BBE95F810BEB}" srcOrd="1" destOrd="0" presId="urn:microsoft.com/office/officeart/2005/8/layout/cycle6"/>
    <dgm:cxn modelId="{CB2D2153-6C19-41BC-A7C4-0D912995625E}" type="presParOf" srcId="{3BBC5CBC-7563-4A64-9043-56A23481A61B}" destId="{E00EFD9B-6A1A-40B1-8AFF-4BBD77A60712}" srcOrd="2" destOrd="0" presId="urn:microsoft.com/office/officeart/2005/8/layout/cycle6"/>
    <dgm:cxn modelId="{18CA64EB-B5DA-4ADF-A01A-1D226B70CE79}" type="presParOf" srcId="{3BBC5CBC-7563-4A64-9043-56A23481A61B}" destId="{8FE2A3A5-D8D7-49A5-9CD2-70671F0144AA}" srcOrd="3" destOrd="0" presId="urn:microsoft.com/office/officeart/2005/8/layout/cycle6"/>
    <dgm:cxn modelId="{82A13736-7C21-49A2-8B42-97F091E5CD8B}" type="presParOf" srcId="{3BBC5CBC-7563-4A64-9043-56A23481A61B}" destId="{04D24199-33E1-4A8F-A84A-EC42359ABB09}" srcOrd="4" destOrd="0" presId="urn:microsoft.com/office/officeart/2005/8/layout/cycle6"/>
    <dgm:cxn modelId="{EC25E389-D777-42BF-B9FA-7284E732965C}" type="presParOf" srcId="{3BBC5CBC-7563-4A64-9043-56A23481A61B}" destId="{58EBD30E-F6E0-4BF2-88D2-7FE119ECB675}" srcOrd="5" destOrd="0" presId="urn:microsoft.com/office/officeart/2005/8/layout/cycle6"/>
    <dgm:cxn modelId="{41A8CC4F-872B-441D-B3B8-884281AA224A}" type="presParOf" srcId="{3BBC5CBC-7563-4A64-9043-56A23481A61B}" destId="{73362984-0670-44A4-8A3D-31D4BFB73CD1}" srcOrd="6" destOrd="0" presId="urn:microsoft.com/office/officeart/2005/8/layout/cycle6"/>
    <dgm:cxn modelId="{12C6A765-43F4-4FF0-B3E8-092F6E6AA6E2}" type="presParOf" srcId="{3BBC5CBC-7563-4A64-9043-56A23481A61B}" destId="{353125C3-EE54-4C56-A4B4-DAFD5143E580}" srcOrd="7" destOrd="0" presId="urn:microsoft.com/office/officeart/2005/8/layout/cycle6"/>
    <dgm:cxn modelId="{AD854E4E-DE5B-472F-A1A9-F2CD7BC31640}" type="presParOf" srcId="{3BBC5CBC-7563-4A64-9043-56A23481A61B}" destId="{3CAF488F-E927-44B6-B37D-5A5BBC5C6F9C}" srcOrd="8" destOrd="0" presId="urn:microsoft.com/office/officeart/2005/8/layout/cycle6"/>
    <dgm:cxn modelId="{C52C083A-B073-4236-A459-4D6A15359B9E}" type="presParOf" srcId="{3BBC5CBC-7563-4A64-9043-56A23481A61B}" destId="{796F6B5A-4784-4408-9668-A97A60FE2742}" srcOrd="9" destOrd="0" presId="urn:microsoft.com/office/officeart/2005/8/layout/cycle6"/>
    <dgm:cxn modelId="{E4D40B91-77BD-481D-BCA1-AA4B0526976A}" type="presParOf" srcId="{3BBC5CBC-7563-4A64-9043-56A23481A61B}" destId="{34885B6B-A02E-4D66-BC7D-E7AD4723D9D7}" srcOrd="10" destOrd="0" presId="urn:microsoft.com/office/officeart/2005/8/layout/cycle6"/>
    <dgm:cxn modelId="{92B9F90A-2D37-4121-93CD-DDEFCB0DA3C4}" type="presParOf" srcId="{3BBC5CBC-7563-4A64-9043-56A23481A61B}" destId="{2756EE60-0E7F-467E-8ABF-C396B3FB368C}" srcOrd="11" destOrd="0" presId="urn:microsoft.com/office/officeart/2005/8/layout/cycle6"/>
    <dgm:cxn modelId="{D7ABB705-D6EF-4B06-A59E-21A362462947}" type="presParOf" srcId="{3BBC5CBC-7563-4A64-9043-56A23481A61B}" destId="{24A221F8-3A91-4640-8E13-3ACE125606A2}" srcOrd="12" destOrd="0" presId="urn:microsoft.com/office/officeart/2005/8/layout/cycle6"/>
    <dgm:cxn modelId="{0D56D451-8226-4BB9-8CE0-B90FAE0041B2}" type="presParOf" srcId="{3BBC5CBC-7563-4A64-9043-56A23481A61B}" destId="{72F477E4-CCE1-4E19-BE12-5778C88A581C}" srcOrd="13" destOrd="0" presId="urn:microsoft.com/office/officeart/2005/8/layout/cycle6"/>
    <dgm:cxn modelId="{C99BC906-18E7-4E08-A2EA-FBB9492D76BF}" type="presParOf" srcId="{3BBC5CBC-7563-4A64-9043-56A23481A61B}" destId="{7AE6FED0-E60A-4E88-87CB-09EB9EE42713}" srcOrd="14" destOrd="0" presId="urn:microsoft.com/office/officeart/2005/8/layout/cycle6"/>
    <dgm:cxn modelId="{B1B79DB3-B44D-4ACB-AD69-ADB64543F3BC}" type="presParOf" srcId="{3BBC5CBC-7563-4A64-9043-56A23481A61B}" destId="{BC405338-19ED-4302-BD25-FECC6F7E63E4}" srcOrd="15" destOrd="0" presId="urn:microsoft.com/office/officeart/2005/8/layout/cycle6"/>
    <dgm:cxn modelId="{279A771D-8471-4F57-8BB6-8C1E961268C9}" type="presParOf" srcId="{3BBC5CBC-7563-4A64-9043-56A23481A61B}" destId="{51A7E8CB-4FED-4B42-B44C-A6E5EBE4034B}" srcOrd="16" destOrd="0" presId="urn:microsoft.com/office/officeart/2005/8/layout/cycle6"/>
    <dgm:cxn modelId="{B09BCEF0-29BE-4038-BA50-ECFDF7EF6ABF}" type="presParOf" srcId="{3BBC5CBC-7563-4A64-9043-56A23481A61B}" destId="{7E603370-3D4B-4956-A16B-CDABB8544652}" srcOrd="17" destOrd="0" presId="urn:microsoft.com/office/officeart/2005/8/layout/cycle6"/>
    <dgm:cxn modelId="{66BDB4FA-7A43-4976-A4AE-A2346D64F400}" type="presParOf" srcId="{3BBC5CBC-7563-4A64-9043-56A23481A61B}" destId="{A8C3C508-4BC5-47AD-AD1B-4E351682269B}" srcOrd="18" destOrd="0" presId="urn:microsoft.com/office/officeart/2005/8/layout/cycle6"/>
    <dgm:cxn modelId="{6F1D423E-86D5-489A-88C3-CF4994CE7E17}" type="presParOf" srcId="{3BBC5CBC-7563-4A64-9043-56A23481A61B}" destId="{772BCA5A-7692-4679-BABE-39B5B53440DF}" srcOrd="19" destOrd="0" presId="urn:microsoft.com/office/officeart/2005/8/layout/cycle6"/>
    <dgm:cxn modelId="{B58E166D-6ABE-4073-A09D-45F1F41ADD29}" type="presParOf" srcId="{3BBC5CBC-7563-4A64-9043-56A23481A61B}" destId="{ACD1961F-2D87-47AE-9597-D3C8D402BF50}" srcOrd="20" destOrd="0" presId="urn:microsoft.com/office/officeart/2005/8/layout/cycle6"/>
    <dgm:cxn modelId="{8C9AF3E2-45FA-4C89-B46C-858DC9BBEDBD}" type="presParOf" srcId="{3BBC5CBC-7563-4A64-9043-56A23481A61B}" destId="{8D639ECE-AEBC-41E4-9262-95F9916EEB54}" srcOrd="21" destOrd="0" presId="urn:microsoft.com/office/officeart/2005/8/layout/cycle6"/>
    <dgm:cxn modelId="{C38717B3-50AE-43EB-B2C4-6126D25DB930}" type="presParOf" srcId="{3BBC5CBC-7563-4A64-9043-56A23481A61B}" destId="{3F8C5E33-A8CF-4FE1-B60D-AD26253710A2}" srcOrd="22" destOrd="0" presId="urn:microsoft.com/office/officeart/2005/8/layout/cycle6"/>
    <dgm:cxn modelId="{B108BCD9-8E58-4685-91AB-FA500F3BC9C7}" type="presParOf" srcId="{3BBC5CBC-7563-4A64-9043-56A23481A61B}" destId="{EEF984F4-7899-44F3-9051-C037378A3CBF}" srcOrd="23" destOrd="0" presId="urn:microsoft.com/office/officeart/2005/8/layout/cycle6"/>
    <dgm:cxn modelId="{08997599-BCCD-4BC6-9265-C0EFCDC30A66}" type="presParOf" srcId="{3BBC5CBC-7563-4A64-9043-56A23481A61B}" destId="{6CFE388F-5F5F-49B4-BC48-3304DB339C17}" srcOrd="24" destOrd="0" presId="urn:microsoft.com/office/officeart/2005/8/layout/cycle6"/>
    <dgm:cxn modelId="{DB6F8188-7EBE-4527-A8C6-133F6FB967F3}" type="presParOf" srcId="{3BBC5CBC-7563-4A64-9043-56A23481A61B}" destId="{0B3B6043-93B1-445E-9BC2-11F03C00FC59}" srcOrd="25" destOrd="0" presId="urn:microsoft.com/office/officeart/2005/8/layout/cycle6"/>
    <dgm:cxn modelId="{9C94599B-D926-4EB1-A02E-BCE9EAF56EF3}" type="presParOf" srcId="{3BBC5CBC-7563-4A64-9043-56A23481A61B}" destId="{EB9685B4-5C28-461A-83F2-D98F77BD5C6E}" srcOrd="26" destOrd="0" presId="urn:microsoft.com/office/officeart/2005/8/layout/cycle6"/>
    <dgm:cxn modelId="{3FBF0150-3265-47E4-B45D-BAB3177C4F18}" type="presParOf" srcId="{3BBC5CBC-7563-4A64-9043-56A23481A61B}" destId="{EBB8C54A-DCE4-459B-AB2C-6E35978D743F}" srcOrd="27" destOrd="0" presId="urn:microsoft.com/office/officeart/2005/8/layout/cycle6"/>
    <dgm:cxn modelId="{ACFE945B-C269-4C2A-85A5-BB53F26482C7}" type="presParOf" srcId="{3BBC5CBC-7563-4A64-9043-56A23481A61B}" destId="{8F0A00AE-C679-425E-A24A-26810F52E44A}" srcOrd="28" destOrd="0" presId="urn:microsoft.com/office/officeart/2005/8/layout/cycle6"/>
    <dgm:cxn modelId="{C0BEDED7-A0E0-44AF-BABD-9ABA30D0A0E5}" type="presParOf" srcId="{3BBC5CBC-7563-4A64-9043-56A23481A61B}" destId="{56C550F2-CF49-438B-B4A8-4776D4BAC0DB}" srcOrd="29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3FEDF6-E215-48B8-8C1D-F9D143BF3EFB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049BB7-2C5D-4DCF-83C5-B3579CC97C1B}">
      <dgm:prSet phldrT="[Text]" custT="1"/>
      <dgm:spPr/>
      <dgm:t>
        <a:bodyPr/>
        <a:lstStyle/>
        <a:p>
          <a:r>
            <a:rPr lang="en-US" sz="2800" dirty="0"/>
            <a:t>Smart</a:t>
          </a:r>
        </a:p>
      </dgm:t>
    </dgm:pt>
    <dgm:pt modelId="{EE1C96DF-8F76-47BA-AF90-AFC99EFC2DD8}" type="parTrans" cxnId="{3D3A7900-7811-46B4-844E-D757A11827B3}">
      <dgm:prSet/>
      <dgm:spPr/>
      <dgm:t>
        <a:bodyPr/>
        <a:lstStyle/>
        <a:p>
          <a:endParaRPr lang="en-US"/>
        </a:p>
      </dgm:t>
    </dgm:pt>
    <dgm:pt modelId="{E9914AC4-273B-4361-8CD9-5D5A899EC67D}" type="sibTrans" cxnId="{3D3A7900-7811-46B4-844E-D757A11827B3}">
      <dgm:prSet/>
      <dgm:spPr/>
      <dgm:t>
        <a:bodyPr/>
        <a:lstStyle/>
        <a:p>
          <a:endParaRPr lang="en-US"/>
        </a:p>
      </dgm:t>
    </dgm:pt>
    <dgm:pt modelId="{41BE6D82-71E2-4246-98A2-098F33F068A9}">
      <dgm:prSet phldrT="[Text]" custT="1"/>
      <dgm:spPr/>
      <dgm:t>
        <a:bodyPr/>
        <a:lstStyle/>
        <a:p>
          <a:pPr algn="just"/>
          <a:r>
            <a:rPr lang="en-US" sz="1800" dirty="0" err="1"/>
            <a:t>Mampu</a:t>
          </a:r>
          <a:r>
            <a:rPr lang="en-US" sz="1800" dirty="0"/>
            <a:t> </a:t>
          </a:r>
          <a:r>
            <a:rPr lang="en-US" sz="1800" dirty="0" err="1"/>
            <a:t>melakukan</a:t>
          </a:r>
          <a:r>
            <a:rPr lang="en-US" sz="1800" dirty="0"/>
            <a:t> </a:t>
          </a:r>
          <a:r>
            <a:rPr lang="en-US" sz="1800" dirty="0" err="1"/>
            <a:t>sesuatu</a:t>
          </a:r>
          <a:r>
            <a:rPr lang="en-US" sz="1800" dirty="0"/>
            <a:t> </a:t>
          </a:r>
          <a:r>
            <a:rPr lang="en-US" sz="1800" dirty="0" err="1"/>
            <a:t>dengan</a:t>
          </a:r>
          <a:r>
            <a:rPr lang="en-US" sz="1800" dirty="0"/>
            <a:t> </a:t>
          </a:r>
          <a:r>
            <a:rPr lang="en-US" sz="1800" dirty="0" err="1"/>
            <a:t>baik</a:t>
          </a:r>
          <a:r>
            <a:rPr lang="en-US" sz="1800" dirty="0"/>
            <a:t>, </a:t>
          </a:r>
          <a:r>
            <a:rPr lang="en-US" sz="1800" dirty="0" err="1"/>
            <a:t>teratur</a:t>
          </a:r>
          <a:r>
            <a:rPr lang="en-US" sz="1800" dirty="0"/>
            <a:t>, </a:t>
          </a:r>
          <a:r>
            <a:rPr lang="en-US" sz="1800" dirty="0" err="1"/>
            <a:t>rapi</a:t>
          </a:r>
          <a:endParaRPr lang="en-US" sz="1800" dirty="0"/>
        </a:p>
      </dgm:t>
    </dgm:pt>
    <dgm:pt modelId="{B25C830A-48E3-453E-95E8-FE99181FD8D7}" type="parTrans" cxnId="{349E4307-448D-4360-9D47-B42F725A373A}">
      <dgm:prSet/>
      <dgm:spPr/>
      <dgm:t>
        <a:bodyPr/>
        <a:lstStyle/>
        <a:p>
          <a:endParaRPr lang="en-US"/>
        </a:p>
      </dgm:t>
    </dgm:pt>
    <dgm:pt modelId="{84818610-FAFA-4C05-A455-6DBA3E22D9EC}" type="sibTrans" cxnId="{349E4307-448D-4360-9D47-B42F725A373A}">
      <dgm:prSet/>
      <dgm:spPr/>
      <dgm:t>
        <a:bodyPr/>
        <a:lstStyle/>
        <a:p>
          <a:endParaRPr lang="en-US"/>
        </a:p>
      </dgm:t>
    </dgm:pt>
    <dgm:pt modelId="{3CB37DD6-2073-4A61-A879-639F84CB5E01}">
      <dgm:prSet phldrT="[Text]" custT="1"/>
      <dgm:spPr/>
      <dgm:t>
        <a:bodyPr/>
        <a:lstStyle/>
        <a:p>
          <a:pPr algn="just"/>
          <a:r>
            <a:rPr lang="en-US" sz="1800" dirty="0" err="1"/>
            <a:t>Melakukan</a:t>
          </a:r>
          <a:r>
            <a:rPr lang="en-US" sz="1800" dirty="0"/>
            <a:t> </a:t>
          </a:r>
          <a:r>
            <a:rPr lang="en-US" sz="1800" dirty="0" err="1"/>
            <a:t>sesuatu</a:t>
          </a:r>
          <a:r>
            <a:rPr lang="en-US" sz="1800" dirty="0"/>
            <a:t> </a:t>
          </a:r>
          <a:r>
            <a:rPr lang="en-US" sz="1800" dirty="0" err="1"/>
            <a:t>sesuai</a:t>
          </a:r>
          <a:r>
            <a:rPr lang="en-US" sz="1800" dirty="0"/>
            <a:t> </a:t>
          </a:r>
          <a:r>
            <a:rPr lang="en-US" sz="1800" dirty="0" err="1"/>
            <a:t>dengan</a:t>
          </a:r>
          <a:r>
            <a:rPr lang="en-US" sz="1800" dirty="0"/>
            <a:t> </a:t>
          </a:r>
          <a:r>
            <a:rPr lang="en-US" sz="1800" dirty="0" err="1"/>
            <a:t>aturan</a:t>
          </a:r>
          <a:r>
            <a:rPr lang="en-US" sz="1800" dirty="0"/>
            <a:t>/</a:t>
          </a:r>
          <a:r>
            <a:rPr lang="en-US" sz="1800" dirty="0" err="1"/>
            <a:t>etika</a:t>
          </a:r>
          <a:r>
            <a:rPr lang="en-US" sz="1800" dirty="0"/>
            <a:t> yang </a:t>
          </a:r>
          <a:r>
            <a:rPr lang="en-US" sz="1800" dirty="0" err="1"/>
            <a:t>berlaku</a:t>
          </a:r>
          <a:endParaRPr lang="en-US" sz="1800" dirty="0"/>
        </a:p>
      </dgm:t>
    </dgm:pt>
    <dgm:pt modelId="{26697EBF-679A-4C67-82BD-0C2A66355B60}" type="parTrans" cxnId="{6C15795A-F91B-4D90-AC94-B04F171DCA26}">
      <dgm:prSet/>
      <dgm:spPr/>
      <dgm:t>
        <a:bodyPr/>
        <a:lstStyle/>
        <a:p>
          <a:endParaRPr lang="en-US"/>
        </a:p>
      </dgm:t>
    </dgm:pt>
    <dgm:pt modelId="{5D92E038-F876-4DA9-AAEE-A015A8952BD0}" type="sibTrans" cxnId="{6C15795A-F91B-4D90-AC94-B04F171DCA26}">
      <dgm:prSet/>
      <dgm:spPr/>
      <dgm:t>
        <a:bodyPr/>
        <a:lstStyle/>
        <a:p>
          <a:endParaRPr lang="en-US"/>
        </a:p>
      </dgm:t>
    </dgm:pt>
    <dgm:pt modelId="{3215DECD-4693-4F13-8FED-6F683EEFDB0B}">
      <dgm:prSet phldrT="[Text]" custT="1"/>
      <dgm:spPr/>
      <dgm:t>
        <a:bodyPr/>
        <a:lstStyle/>
        <a:p>
          <a:r>
            <a:rPr lang="en-US" sz="2800" dirty="0"/>
            <a:t>Intelligence</a:t>
          </a:r>
        </a:p>
      </dgm:t>
    </dgm:pt>
    <dgm:pt modelId="{0B42C164-9E8E-44BB-9AD6-89EF734E7CA3}" type="parTrans" cxnId="{3C97E36F-676D-4639-9797-D04E9E52D70E}">
      <dgm:prSet/>
      <dgm:spPr/>
      <dgm:t>
        <a:bodyPr/>
        <a:lstStyle/>
        <a:p>
          <a:endParaRPr lang="en-US"/>
        </a:p>
      </dgm:t>
    </dgm:pt>
    <dgm:pt modelId="{95E695F1-879A-4EA7-B306-2D6B69049A3D}" type="sibTrans" cxnId="{3C97E36F-676D-4639-9797-D04E9E52D70E}">
      <dgm:prSet/>
      <dgm:spPr/>
      <dgm:t>
        <a:bodyPr/>
        <a:lstStyle/>
        <a:p>
          <a:endParaRPr lang="en-US"/>
        </a:p>
      </dgm:t>
    </dgm:pt>
    <dgm:pt modelId="{E015B23E-DC92-4CE9-B951-37F813D058B7}">
      <dgm:prSet phldrT="[Text]" custT="1"/>
      <dgm:spPr/>
      <dgm:t>
        <a:bodyPr/>
        <a:lstStyle/>
        <a:p>
          <a:pPr algn="just"/>
          <a:r>
            <a:rPr lang="en-US" sz="1800" dirty="0" err="1"/>
            <a:t>Lebih</a:t>
          </a:r>
          <a:r>
            <a:rPr lang="en-US" sz="1800" dirty="0"/>
            <a:t> </a:t>
          </a:r>
          <a:r>
            <a:rPr lang="en-US" sz="1800" dirty="0" err="1"/>
            <a:t>menekankan</a:t>
          </a:r>
          <a:r>
            <a:rPr lang="en-US" sz="1800" dirty="0"/>
            <a:t> </a:t>
          </a:r>
          <a:r>
            <a:rPr lang="en-US" sz="1800" dirty="0" err="1"/>
            <a:t>pada</a:t>
          </a:r>
          <a:r>
            <a:rPr lang="en-US" sz="1800" dirty="0"/>
            <a:t> </a:t>
          </a:r>
          <a:r>
            <a:rPr lang="en-US" sz="1800" dirty="0" err="1"/>
            <a:t>improvisasi</a:t>
          </a:r>
          <a:r>
            <a:rPr lang="en-US" sz="1800" dirty="0"/>
            <a:t> </a:t>
          </a:r>
          <a:r>
            <a:rPr lang="en-US" sz="1800" dirty="0" err="1"/>
            <a:t>dan</a:t>
          </a:r>
          <a:r>
            <a:rPr lang="en-US" sz="1800" dirty="0"/>
            <a:t> </a:t>
          </a:r>
          <a:r>
            <a:rPr lang="en-US" sz="1800" dirty="0" err="1"/>
            <a:t>ide-ide</a:t>
          </a:r>
          <a:r>
            <a:rPr lang="en-US" sz="1800" dirty="0"/>
            <a:t> </a:t>
          </a:r>
          <a:r>
            <a:rPr lang="en-US" sz="1800" dirty="0" err="1"/>
            <a:t>kreatif</a:t>
          </a:r>
          <a:endParaRPr lang="en-US" sz="1800" dirty="0"/>
        </a:p>
      </dgm:t>
    </dgm:pt>
    <dgm:pt modelId="{9AF958B2-F51C-4353-B9DF-B4A49FC36F2D}" type="parTrans" cxnId="{750F426B-F2FB-4AED-9D35-42ABBCC62D55}">
      <dgm:prSet/>
      <dgm:spPr/>
      <dgm:t>
        <a:bodyPr/>
        <a:lstStyle/>
        <a:p>
          <a:endParaRPr lang="en-US"/>
        </a:p>
      </dgm:t>
    </dgm:pt>
    <dgm:pt modelId="{1B7A0F5D-527F-471F-9F66-D4D0C8AD5DC0}" type="sibTrans" cxnId="{750F426B-F2FB-4AED-9D35-42ABBCC62D55}">
      <dgm:prSet/>
      <dgm:spPr/>
      <dgm:t>
        <a:bodyPr/>
        <a:lstStyle/>
        <a:p>
          <a:endParaRPr lang="en-US"/>
        </a:p>
      </dgm:t>
    </dgm:pt>
    <dgm:pt modelId="{641A959D-343C-4CF2-9508-C6E6EA8EBF54}">
      <dgm:prSet phldrT="[Text]" custT="1"/>
      <dgm:spPr/>
      <dgm:t>
        <a:bodyPr/>
        <a:lstStyle/>
        <a:p>
          <a:pPr algn="just"/>
          <a:r>
            <a:rPr lang="en-US" sz="1800" dirty="0" err="1"/>
            <a:t>Terkadang</a:t>
          </a:r>
          <a:r>
            <a:rPr lang="en-US" sz="1800" dirty="0"/>
            <a:t>, </a:t>
          </a:r>
          <a:r>
            <a:rPr lang="en-US" sz="1800" dirty="0" err="1"/>
            <a:t>tidak</a:t>
          </a:r>
          <a:r>
            <a:rPr lang="en-US" sz="1800" dirty="0"/>
            <a:t> </a:t>
          </a:r>
          <a:r>
            <a:rPr lang="en-US" sz="1800" dirty="0" err="1"/>
            <a:t>mempertimbangkan</a:t>
          </a:r>
          <a:r>
            <a:rPr lang="en-US" sz="1800" dirty="0"/>
            <a:t> </a:t>
          </a:r>
          <a:r>
            <a:rPr lang="en-US" sz="1800" dirty="0" err="1"/>
            <a:t>aturan</a:t>
          </a:r>
          <a:r>
            <a:rPr lang="en-US" sz="1800" dirty="0"/>
            <a:t> yang </a:t>
          </a:r>
          <a:r>
            <a:rPr lang="en-US" sz="1800" dirty="0" err="1"/>
            <a:t>berlaku</a:t>
          </a:r>
          <a:endParaRPr lang="en-US" sz="1800" dirty="0"/>
        </a:p>
      </dgm:t>
    </dgm:pt>
    <dgm:pt modelId="{18D75E98-68FF-44BD-A828-E0381D59FAB8}" type="parTrans" cxnId="{D3A546C8-F52C-459E-B24A-A186D52C565E}">
      <dgm:prSet/>
      <dgm:spPr/>
      <dgm:t>
        <a:bodyPr/>
        <a:lstStyle/>
        <a:p>
          <a:endParaRPr lang="en-US"/>
        </a:p>
      </dgm:t>
    </dgm:pt>
    <dgm:pt modelId="{01954555-19F1-4C4F-BD86-97708E58F482}" type="sibTrans" cxnId="{D3A546C8-F52C-459E-B24A-A186D52C565E}">
      <dgm:prSet/>
      <dgm:spPr/>
      <dgm:t>
        <a:bodyPr/>
        <a:lstStyle/>
        <a:p>
          <a:endParaRPr lang="en-US"/>
        </a:p>
      </dgm:t>
    </dgm:pt>
    <dgm:pt modelId="{403DDEEE-3B1C-4932-9E2B-D87CC15EBA25}">
      <dgm:prSet custT="1"/>
      <dgm:spPr/>
      <dgm:t>
        <a:bodyPr/>
        <a:lstStyle/>
        <a:p>
          <a:pPr algn="just"/>
          <a:r>
            <a:rPr lang="en-US" sz="1800" dirty="0" err="1"/>
            <a:t>Mampu</a:t>
          </a:r>
          <a:r>
            <a:rPr lang="en-US" sz="1800" dirty="0"/>
            <a:t> </a:t>
          </a:r>
          <a:r>
            <a:rPr lang="en-US" sz="1800" dirty="0" err="1"/>
            <a:t>menyerap</a:t>
          </a:r>
          <a:r>
            <a:rPr lang="en-US" sz="1800" dirty="0"/>
            <a:t> </a:t>
          </a:r>
          <a:r>
            <a:rPr lang="en-US" sz="1800" dirty="0" err="1"/>
            <a:t>informasi</a:t>
          </a:r>
          <a:r>
            <a:rPr lang="en-US" sz="1800" dirty="0"/>
            <a:t> </a:t>
          </a:r>
          <a:r>
            <a:rPr lang="en-US" sz="1800" dirty="0" err="1"/>
            <a:t>dengan</a:t>
          </a:r>
          <a:r>
            <a:rPr lang="en-US" sz="1800" dirty="0"/>
            <a:t> </a:t>
          </a:r>
          <a:r>
            <a:rPr lang="en-US" sz="1800" dirty="0" err="1"/>
            <a:t>baik</a:t>
          </a:r>
          <a:r>
            <a:rPr lang="en-US" sz="1800" dirty="0"/>
            <a:t> </a:t>
          </a:r>
          <a:r>
            <a:rPr lang="en-US" sz="1800" dirty="0" err="1"/>
            <a:t>dan</a:t>
          </a:r>
          <a:r>
            <a:rPr lang="en-US" sz="1800" dirty="0"/>
            <a:t> </a:t>
          </a:r>
          <a:r>
            <a:rPr lang="en-US" sz="1800" dirty="0" err="1"/>
            <a:t>cepat</a:t>
          </a:r>
          <a:r>
            <a:rPr lang="en-US" sz="1800" dirty="0"/>
            <a:t>, </a:t>
          </a:r>
          <a:r>
            <a:rPr lang="en-US" sz="1800" dirty="0" err="1"/>
            <a:t>sebagai</a:t>
          </a:r>
          <a:r>
            <a:rPr lang="en-US" sz="1800" dirty="0"/>
            <a:t> </a:t>
          </a:r>
          <a:r>
            <a:rPr lang="en-US" sz="1800" dirty="0" err="1"/>
            <a:t>hasil</a:t>
          </a:r>
          <a:r>
            <a:rPr lang="en-US" sz="1800" dirty="0"/>
            <a:t> </a:t>
          </a:r>
          <a:r>
            <a:rPr lang="en-US" sz="1800" dirty="0" err="1"/>
            <a:t>dari</a:t>
          </a:r>
          <a:r>
            <a:rPr lang="en-US" sz="1800" dirty="0"/>
            <a:t> </a:t>
          </a:r>
          <a:r>
            <a:rPr lang="en-US" sz="1800" dirty="0" err="1"/>
            <a:t>proses</a:t>
          </a:r>
          <a:r>
            <a:rPr lang="en-US" sz="1800" dirty="0"/>
            <a:t> </a:t>
          </a:r>
          <a:r>
            <a:rPr lang="en-US" sz="1800" dirty="0" err="1"/>
            <a:t>belajar</a:t>
          </a:r>
          <a:r>
            <a:rPr lang="en-US" sz="1800" dirty="0"/>
            <a:t> yang </a:t>
          </a:r>
          <a:r>
            <a:rPr lang="en-US" sz="1800" dirty="0" err="1"/>
            <a:t>berkelanjutan</a:t>
          </a:r>
          <a:endParaRPr lang="en-US" sz="1800" dirty="0"/>
        </a:p>
      </dgm:t>
    </dgm:pt>
    <dgm:pt modelId="{D7385CCC-6B00-43C4-93EF-D02D8759EE3F}" type="parTrans" cxnId="{63AF0F03-38D7-44D5-B6AA-41FAF8E37AAF}">
      <dgm:prSet/>
      <dgm:spPr/>
      <dgm:t>
        <a:bodyPr/>
        <a:lstStyle/>
        <a:p>
          <a:endParaRPr lang="en-US"/>
        </a:p>
      </dgm:t>
    </dgm:pt>
    <dgm:pt modelId="{7CEE111D-4240-4173-BEBD-3FCDD3F6C0FE}" type="sibTrans" cxnId="{63AF0F03-38D7-44D5-B6AA-41FAF8E37AAF}">
      <dgm:prSet/>
      <dgm:spPr/>
      <dgm:t>
        <a:bodyPr/>
        <a:lstStyle/>
        <a:p>
          <a:endParaRPr lang="en-US"/>
        </a:p>
      </dgm:t>
    </dgm:pt>
    <dgm:pt modelId="{FAF72812-4F78-45D4-AA38-4B3CC20FB071}" type="pres">
      <dgm:prSet presAssocID="{543FEDF6-E215-48B8-8C1D-F9D143BF3EF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98A10AD-B2B6-483C-BA40-BD402A0BC858}" type="pres">
      <dgm:prSet presAssocID="{58049BB7-2C5D-4DCF-83C5-B3579CC97C1B}" presName="root" presStyleCnt="0"/>
      <dgm:spPr/>
    </dgm:pt>
    <dgm:pt modelId="{5CEF6CA6-91D9-46AE-92F0-B96233B00FA5}" type="pres">
      <dgm:prSet presAssocID="{58049BB7-2C5D-4DCF-83C5-B3579CC97C1B}" presName="rootComposite" presStyleCnt="0"/>
      <dgm:spPr/>
    </dgm:pt>
    <dgm:pt modelId="{350834B8-50E9-435F-AB8F-421861171F9A}" type="pres">
      <dgm:prSet presAssocID="{58049BB7-2C5D-4DCF-83C5-B3579CC97C1B}" presName="rootText" presStyleLbl="node1" presStyleIdx="0" presStyleCnt="2" custScaleX="80245" custScaleY="48602"/>
      <dgm:spPr/>
    </dgm:pt>
    <dgm:pt modelId="{4BE9893A-C89C-4C77-9E19-38781BF0F967}" type="pres">
      <dgm:prSet presAssocID="{58049BB7-2C5D-4DCF-83C5-B3579CC97C1B}" presName="rootConnector" presStyleLbl="node1" presStyleIdx="0" presStyleCnt="2"/>
      <dgm:spPr/>
    </dgm:pt>
    <dgm:pt modelId="{AF2D9DA7-A977-4E0D-A726-633A51A506AE}" type="pres">
      <dgm:prSet presAssocID="{58049BB7-2C5D-4DCF-83C5-B3579CC97C1B}" presName="childShape" presStyleCnt="0"/>
      <dgm:spPr/>
    </dgm:pt>
    <dgm:pt modelId="{2AD74A0E-B534-46FA-9817-DD14A2172E8C}" type="pres">
      <dgm:prSet presAssocID="{B25C830A-48E3-453E-95E8-FE99181FD8D7}" presName="Name13" presStyleLbl="parChTrans1D2" presStyleIdx="0" presStyleCnt="5"/>
      <dgm:spPr/>
    </dgm:pt>
    <dgm:pt modelId="{7C5AAB78-DD5D-498C-95EF-88C7A0BD79BE}" type="pres">
      <dgm:prSet presAssocID="{41BE6D82-71E2-4246-98A2-098F33F068A9}" presName="childText" presStyleLbl="bgAcc1" presStyleIdx="0" presStyleCnt="5" custScaleX="98127" custScaleY="56745">
        <dgm:presLayoutVars>
          <dgm:bulletEnabled val="1"/>
        </dgm:presLayoutVars>
      </dgm:prSet>
      <dgm:spPr/>
    </dgm:pt>
    <dgm:pt modelId="{6479C183-21A3-46ED-8B37-6A6803EBB2FA}" type="pres">
      <dgm:prSet presAssocID="{26697EBF-679A-4C67-82BD-0C2A66355B60}" presName="Name13" presStyleLbl="parChTrans1D2" presStyleIdx="1" presStyleCnt="5"/>
      <dgm:spPr/>
    </dgm:pt>
    <dgm:pt modelId="{8A7275B2-B77F-4DD7-BA39-2FF418E4E122}" type="pres">
      <dgm:prSet presAssocID="{3CB37DD6-2073-4A61-A879-639F84CB5E01}" presName="childText" presStyleLbl="bgAcc1" presStyleIdx="1" presStyleCnt="5" custScaleX="98127" custScaleY="56745">
        <dgm:presLayoutVars>
          <dgm:bulletEnabled val="1"/>
        </dgm:presLayoutVars>
      </dgm:prSet>
      <dgm:spPr/>
    </dgm:pt>
    <dgm:pt modelId="{56522486-8DD2-48A9-95D3-6479405FE04C}" type="pres">
      <dgm:prSet presAssocID="{D7385CCC-6B00-43C4-93EF-D02D8759EE3F}" presName="Name13" presStyleLbl="parChTrans1D2" presStyleIdx="2" presStyleCnt="5"/>
      <dgm:spPr/>
    </dgm:pt>
    <dgm:pt modelId="{D090A374-9375-4484-B660-5029B271C237}" type="pres">
      <dgm:prSet presAssocID="{403DDEEE-3B1C-4932-9E2B-D87CC15EBA25}" presName="childText" presStyleLbl="bgAcc1" presStyleIdx="2" presStyleCnt="5">
        <dgm:presLayoutVars>
          <dgm:bulletEnabled val="1"/>
        </dgm:presLayoutVars>
      </dgm:prSet>
      <dgm:spPr/>
    </dgm:pt>
    <dgm:pt modelId="{2A99AFBF-DC21-4541-A4DF-E81297AFBB4C}" type="pres">
      <dgm:prSet presAssocID="{3215DECD-4693-4F13-8FED-6F683EEFDB0B}" presName="root" presStyleCnt="0"/>
      <dgm:spPr/>
    </dgm:pt>
    <dgm:pt modelId="{2019E62E-6B03-4530-9C28-758D397B4A21}" type="pres">
      <dgm:prSet presAssocID="{3215DECD-4693-4F13-8FED-6F683EEFDB0B}" presName="rootComposite" presStyleCnt="0"/>
      <dgm:spPr/>
    </dgm:pt>
    <dgm:pt modelId="{D97F5E25-D10C-4E24-98AD-9901F6631E15}" type="pres">
      <dgm:prSet presAssocID="{3215DECD-4693-4F13-8FED-6F683EEFDB0B}" presName="rootText" presStyleLbl="node1" presStyleIdx="1" presStyleCnt="2" custScaleX="80245" custScaleY="48602"/>
      <dgm:spPr/>
    </dgm:pt>
    <dgm:pt modelId="{12649721-88B4-4CF3-AC1D-61F41658EC74}" type="pres">
      <dgm:prSet presAssocID="{3215DECD-4693-4F13-8FED-6F683EEFDB0B}" presName="rootConnector" presStyleLbl="node1" presStyleIdx="1" presStyleCnt="2"/>
      <dgm:spPr/>
    </dgm:pt>
    <dgm:pt modelId="{276720BB-67B8-4535-8A50-6338865616A3}" type="pres">
      <dgm:prSet presAssocID="{3215DECD-4693-4F13-8FED-6F683EEFDB0B}" presName="childShape" presStyleCnt="0"/>
      <dgm:spPr/>
    </dgm:pt>
    <dgm:pt modelId="{9B78DA3E-C07C-4F82-944E-1C30139BE4C7}" type="pres">
      <dgm:prSet presAssocID="{9AF958B2-F51C-4353-B9DF-B4A49FC36F2D}" presName="Name13" presStyleLbl="parChTrans1D2" presStyleIdx="3" presStyleCnt="5"/>
      <dgm:spPr/>
    </dgm:pt>
    <dgm:pt modelId="{03B8F6B6-68E2-4407-A128-4DCEFC62984A}" type="pres">
      <dgm:prSet presAssocID="{E015B23E-DC92-4CE9-B951-37F813D058B7}" presName="childText" presStyleLbl="bgAcc1" presStyleIdx="3" presStyleCnt="5" custScaleX="111278" custScaleY="56031">
        <dgm:presLayoutVars>
          <dgm:bulletEnabled val="1"/>
        </dgm:presLayoutVars>
      </dgm:prSet>
      <dgm:spPr/>
    </dgm:pt>
    <dgm:pt modelId="{C3DD09EB-E322-466B-A81C-D37019F60776}" type="pres">
      <dgm:prSet presAssocID="{18D75E98-68FF-44BD-A828-E0381D59FAB8}" presName="Name13" presStyleLbl="parChTrans1D2" presStyleIdx="4" presStyleCnt="5"/>
      <dgm:spPr/>
    </dgm:pt>
    <dgm:pt modelId="{4BF4FCFA-E226-4448-96E3-2FFEC40A52D1}" type="pres">
      <dgm:prSet presAssocID="{641A959D-343C-4CF2-9508-C6E6EA8EBF54}" presName="childText" presStyleLbl="bgAcc1" presStyleIdx="4" presStyleCnt="5" custScaleX="111278" custScaleY="56031">
        <dgm:presLayoutVars>
          <dgm:bulletEnabled val="1"/>
        </dgm:presLayoutVars>
      </dgm:prSet>
      <dgm:spPr/>
    </dgm:pt>
  </dgm:ptLst>
  <dgm:cxnLst>
    <dgm:cxn modelId="{3D3A7900-7811-46B4-844E-D757A11827B3}" srcId="{543FEDF6-E215-48B8-8C1D-F9D143BF3EFB}" destId="{58049BB7-2C5D-4DCF-83C5-B3579CC97C1B}" srcOrd="0" destOrd="0" parTransId="{EE1C96DF-8F76-47BA-AF90-AFC99EFC2DD8}" sibTransId="{E9914AC4-273B-4361-8CD9-5D5A899EC67D}"/>
    <dgm:cxn modelId="{63AF0F03-38D7-44D5-B6AA-41FAF8E37AAF}" srcId="{58049BB7-2C5D-4DCF-83C5-B3579CC97C1B}" destId="{403DDEEE-3B1C-4932-9E2B-D87CC15EBA25}" srcOrd="2" destOrd="0" parTransId="{D7385CCC-6B00-43C4-93EF-D02D8759EE3F}" sibTransId="{7CEE111D-4240-4173-BEBD-3FCDD3F6C0FE}"/>
    <dgm:cxn modelId="{5C38B204-70DB-4ACD-8CC4-EF81BE9A51AC}" type="presOf" srcId="{543FEDF6-E215-48B8-8C1D-F9D143BF3EFB}" destId="{FAF72812-4F78-45D4-AA38-4B3CC20FB071}" srcOrd="0" destOrd="0" presId="urn:microsoft.com/office/officeart/2005/8/layout/hierarchy3"/>
    <dgm:cxn modelId="{349E4307-448D-4360-9D47-B42F725A373A}" srcId="{58049BB7-2C5D-4DCF-83C5-B3579CC97C1B}" destId="{41BE6D82-71E2-4246-98A2-098F33F068A9}" srcOrd="0" destOrd="0" parTransId="{B25C830A-48E3-453E-95E8-FE99181FD8D7}" sibTransId="{84818610-FAFA-4C05-A455-6DBA3E22D9EC}"/>
    <dgm:cxn modelId="{3FA66012-8DD6-4BFA-A169-D93861949541}" type="presOf" srcId="{E015B23E-DC92-4CE9-B951-37F813D058B7}" destId="{03B8F6B6-68E2-4407-A128-4DCEFC62984A}" srcOrd="0" destOrd="0" presId="urn:microsoft.com/office/officeart/2005/8/layout/hierarchy3"/>
    <dgm:cxn modelId="{F506C926-B835-4530-A58A-DD25503CBBBA}" type="presOf" srcId="{3215DECD-4693-4F13-8FED-6F683EEFDB0B}" destId="{12649721-88B4-4CF3-AC1D-61F41658EC74}" srcOrd="1" destOrd="0" presId="urn:microsoft.com/office/officeart/2005/8/layout/hierarchy3"/>
    <dgm:cxn modelId="{B37B4F2B-954F-4D45-9EE7-C9D7930D53CA}" type="presOf" srcId="{58049BB7-2C5D-4DCF-83C5-B3579CC97C1B}" destId="{350834B8-50E9-435F-AB8F-421861171F9A}" srcOrd="0" destOrd="0" presId="urn:microsoft.com/office/officeart/2005/8/layout/hierarchy3"/>
    <dgm:cxn modelId="{DB1C9732-3B10-4D17-A6CD-DD861DE6868F}" type="presOf" srcId="{26697EBF-679A-4C67-82BD-0C2A66355B60}" destId="{6479C183-21A3-46ED-8B37-6A6803EBB2FA}" srcOrd="0" destOrd="0" presId="urn:microsoft.com/office/officeart/2005/8/layout/hierarchy3"/>
    <dgm:cxn modelId="{956DD95B-BB36-44B4-981F-0F22A417F299}" type="presOf" srcId="{3215DECD-4693-4F13-8FED-6F683EEFDB0B}" destId="{D97F5E25-D10C-4E24-98AD-9901F6631E15}" srcOrd="0" destOrd="0" presId="urn:microsoft.com/office/officeart/2005/8/layout/hierarchy3"/>
    <dgm:cxn modelId="{A6163161-DBE8-42B4-83F3-B32781CB5DF3}" type="presOf" srcId="{403DDEEE-3B1C-4932-9E2B-D87CC15EBA25}" destId="{D090A374-9375-4484-B660-5029B271C237}" srcOrd="0" destOrd="0" presId="urn:microsoft.com/office/officeart/2005/8/layout/hierarchy3"/>
    <dgm:cxn modelId="{33921645-561B-402D-AF54-90ED240EFA1A}" type="presOf" srcId="{58049BB7-2C5D-4DCF-83C5-B3579CC97C1B}" destId="{4BE9893A-C89C-4C77-9E19-38781BF0F967}" srcOrd="1" destOrd="0" presId="urn:microsoft.com/office/officeart/2005/8/layout/hierarchy3"/>
    <dgm:cxn modelId="{145A9969-83D7-40A9-9C86-51A1A198E365}" type="presOf" srcId="{18D75E98-68FF-44BD-A828-E0381D59FAB8}" destId="{C3DD09EB-E322-466B-A81C-D37019F60776}" srcOrd="0" destOrd="0" presId="urn:microsoft.com/office/officeart/2005/8/layout/hierarchy3"/>
    <dgm:cxn modelId="{750F426B-F2FB-4AED-9D35-42ABBCC62D55}" srcId="{3215DECD-4693-4F13-8FED-6F683EEFDB0B}" destId="{E015B23E-DC92-4CE9-B951-37F813D058B7}" srcOrd="0" destOrd="0" parTransId="{9AF958B2-F51C-4353-B9DF-B4A49FC36F2D}" sibTransId="{1B7A0F5D-527F-471F-9F66-D4D0C8AD5DC0}"/>
    <dgm:cxn modelId="{3C97E36F-676D-4639-9797-D04E9E52D70E}" srcId="{543FEDF6-E215-48B8-8C1D-F9D143BF3EFB}" destId="{3215DECD-4693-4F13-8FED-6F683EEFDB0B}" srcOrd="1" destOrd="0" parTransId="{0B42C164-9E8E-44BB-9AD6-89EF734E7CA3}" sibTransId="{95E695F1-879A-4EA7-B306-2D6B69049A3D}"/>
    <dgm:cxn modelId="{DCDF6F51-6D3A-414D-BD53-D8607662ABBB}" type="presOf" srcId="{9AF958B2-F51C-4353-B9DF-B4A49FC36F2D}" destId="{9B78DA3E-C07C-4F82-944E-1C30139BE4C7}" srcOrd="0" destOrd="0" presId="urn:microsoft.com/office/officeart/2005/8/layout/hierarchy3"/>
    <dgm:cxn modelId="{BFFBC177-9FBC-44C7-9A29-0023BF918685}" type="presOf" srcId="{B25C830A-48E3-453E-95E8-FE99181FD8D7}" destId="{2AD74A0E-B534-46FA-9817-DD14A2172E8C}" srcOrd="0" destOrd="0" presId="urn:microsoft.com/office/officeart/2005/8/layout/hierarchy3"/>
    <dgm:cxn modelId="{6C15795A-F91B-4D90-AC94-B04F171DCA26}" srcId="{58049BB7-2C5D-4DCF-83C5-B3579CC97C1B}" destId="{3CB37DD6-2073-4A61-A879-639F84CB5E01}" srcOrd="1" destOrd="0" parTransId="{26697EBF-679A-4C67-82BD-0C2A66355B60}" sibTransId="{5D92E038-F876-4DA9-AAEE-A015A8952BD0}"/>
    <dgm:cxn modelId="{40E34AAD-ACFE-45E7-B8AD-3D2FCA9B083F}" type="presOf" srcId="{D7385CCC-6B00-43C4-93EF-D02D8759EE3F}" destId="{56522486-8DD2-48A9-95D3-6479405FE04C}" srcOrd="0" destOrd="0" presId="urn:microsoft.com/office/officeart/2005/8/layout/hierarchy3"/>
    <dgm:cxn modelId="{D01F89B2-C90C-4692-A2B3-55DEACC15781}" type="presOf" srcId="{641A959D-343C-4CF2-9508-C6E6EA8EBF54}" destId="{4BF4FCFA-E226-4448-96E3-2FFEC40A52D1}" srcOrd="0" destOrd="0" presId="urn:microsoft.com/office/officeart/2005/8/layout/hierarchy3"/>
    <dgm:cxn modelId="{8FB23FC5-746D-4732-8ECC-0DEA505DF9B3}" type="presOf" srcId="{41BE6D82-71E2-4246-98A2-098F33F068A9}" destId="{7C5AAB78-DD5D-498C-95EF-88C7A0BD79BE}" srcOrd="0" destOrd="0" presId="urn:microsoft.com/office/officeart/2005/8/layout/hierarchy3"/>
    <dgm:cxn modelId="{D3A546C8-F52C-459E-B24A-A186D52C565E}" srcId="{3215DECD-4693-4F13-8FED-6F683EEFDB0B}" destId="{641A959D-343C-4CF2-9508-C6E6EA8EBF54}" srcOrd="1" destOrd="0" parTransId="{18D75E98-68FF-44BD-A828-E0381D59FAB8}" sibTransId="{01954555-19F1-4C4F-BD86-97708E58F482}"/>
    <dgm:cxn modelId="{AB6CEFD9-BE66-4E1A-BF82-F1CE8B331D1A}" type="presOf" srcId="{3CB37DD6-2073-4A61-A879-639F84CB5E01}" destId="{8A7275B2-B77F-4DD7-BA39-2FF418E4E122}" srcOrd="0" destOrd="0" presId="urn:microsoft.com/office/officeart/2005/8/layout/hierarchy3"/>
    <dgm:cxn modelId="{9AC18A3B-2AFB-4408-A780-7C93BDFE68C8}" type="presParOf" srcId="{FAF72812-4F78-45D4-AA38-4B3CC20FB071}" destId="{498A10AD-B2B6-483C-BA40-BD402A0BC858}" srcOrd="0" destOrd="0" presId="urn:microsoft.com/office/officeart/2005/8/layout/hierarchy3"/>
    <dgm:cxn modelId="{4FCE9B56-F03B-4AEE-8BFB-E567E423A753}" type="presParOf" srcId="{498A10AD-B2B6-483C-BA40-BD402A0BC858}" destId="{5CEF6CA6-91D9-46AE-92F0-B96233B00FA5}" srcOrd="0" destOrd="0" presId="urn:microsoft.com/office/officeart/2005/8/layout/hierarchy3"/>
    <dgm:cxn modelId="{B532320F-F1A1-4FC6-87DE-A29420AB4DBA}" type="presParOf" srcId="{5CEF6CA6-91D9-46AE-92F0-B96233B00FA5}" destId="{350834B8-50E9-435F-AB8F-421861171F9A}" srcOrd="0" destOrd="0" presId="urn:microsoft.com/office/officeart/2005/8/layout/hierarchy3"/>
    <dgm:cxn modelId="{B49BED4C-6C07-4F3B-B6C4-36ADA12A19DA}" type="presParOf" srcId="{5CEF6CA6-91D9-46AE-92F0-B96233B00FA5}" destId="{4BE9893A-C89C-4C77-9E19-38781BF0F967}" srcOrd="1" destOrd="0" presId="urn:microsoft.com/office/officeart/2005/8/layout/hierarchy3"/>
    <dgm:cxn modelId="{F327C450-DA82-4D1E-B188-A27A56106638}" type="presParOf" srcId="{498A10AD-B2B6-483C-BA40-BD402A0BC858}" destId="{AF2D9DA7-A977-4E0D-A726-633A51A506AE}" srcOrd="1" destOrd="0" presId="urn:microsoft.com/office/officeart/2005/8/layout/hierarchy3"/>
    <dgm:cxn modelId="{FF628626-C7D2-4C82-AAB5-145CF3D962DB}" type="presParOf" srcId="{AF2D9DA7-A977-4E0D-A726-633A51A506AE}" destId="{2AD74A0E-B534-46FA-9817-DD14A2172E8C}" srcOrd="0" destOrd="0" presId="urn:microsoft.com/office/officeart/2005/8/layout/hierarchy3"/>
    <dgm:cxn modelId="{51F211F4-33A3-42A1-8C8B-63E3D7C2ACD9}" type="presParOf" srcId="{AF2D9DA7-A977-4E0D-A726-633A51A506AE}" destId="{7C5AAB78-DD5D-498C-95EF-88C7A0BD79BE}" srcOrd="1" destOrd="0" presId="urn:microsoft.com/office/officeart/2005/8/layout/hierarchy3"/>
    <dgm:cxn modelId="{B984F358-FA61-4032-8E39-021C47A6EDCD}" type="presParOf" srcId="{AF2D9DA7-A977-4E0D-A726-633A51A506AE}" destId="{6479C183-21A3-46ED-8B37-6A6803EBB2FA}" srcOrd="2" destOrd="0" presId="urn:microsoft.com/office/officeart/2005/8/layout/hierarchy3"/>
    <dgm:cxn modelId="{A3AAF328-1766-4B97-B336-6CC93E01B379}" type="presParOf" srcId="{AF2D9DA7-A977-4E0D-A726-633A51A506AE}" destId="{8A7275B2-B77F-4DD7-BA39-2FF418E4E122}" srcOrd="3" destOrd="0" presId="urn:microsoft.com/office/officeart/2005/8/layout/hierarchy3"/>
    <dgm:cxn modelId="{B5B40E5C-35F3-4931-AD8E-AE925DB7A06A}" type="presParOf" srcId="{AF2D9DA7-A977-4E0D-A726-633A51A506AE}" destId="{56522486-8DD2-48A9-95D3-6479405FE04C}" srcOrd="4" destOrd="0" presId="urn:microsoft.com/office/officeart/2005/8/layout/hierarchy3"/>
    <dgm:cxn modelId="{0B3F5594-3783-4D5C-BA7B-E7EF40BE5CFD}" type="presParOf" srcId="{AF2D9DA7-A977-4E0D-A726-633A51A506AE}" destId="{D090A374-9375-4484-B660-5029B271C237}" srcOrd="5" destOrd="0" presId="urn:microsoft.com/office/officeart/2005/8/layout/hierarchy3"/>
    <dgm:cxn modelId="{54316144-9B42-4B94-BF88-60A5D228EFDB}" type="presParOf" srcId="{FAF72812-4F78-45D4-AA38-4B3CC20FB071}" destId="{2A99AFBF-DC21-4541-A4DF-E81297AFBB4C}" srcOrd="1" destOrd="0" presId="urn:microsoft.com/office/officeart/2005/8/layout/hierarchy3"/>
    <dgm:cxn modelId="{F5347821-D382-4462-B349-7480F4A9D31E}" type="presParOf" srcId="{2A99AFBF-DC21-4541-A4DF-E81297AFBB4C}" destId="{2019E62E-6B03-4530-9C28-758D397B4A21}" srcOrd="0" destOrd="0" presId="urn:microsoft.com/office/officeart/2005/8/layout/hierarchy3"/>
    <dgm:cxn modelId="{1DD4CF18-138D-4AA3-A5F8-872E3DC93B26}" type="presParOf" srcId="{2019E62E-6B03-4530-9C28-758D397B4A21}" destId="{D97F5E25-D10C-4E24-98AD-9901F6631E15}" srcOrd="0" destOrd="0" presId="urn:microsoft.com/office/officeart/2005/8/layout/hierarchy3"/>
    <dgm:cxn modelId="{BE6A4E70-B8E2-4736-9B7F-372A32A6236F}" type="presParOf" srcId="{2019E62E-6B03-4530-9C28-758D397B4A21}" destId="{12649721-88B4-4CF3-AC1D-61F41658EC74}" srcOrd="1" destOrd="0" presId="urn:microsoft.com/office/officeart/2005/8/layout/hierarchy3"/>
    <dgm:cxn modelId="{770FC31A-C26A-44B3-BBBD-D5622202D382}" type="presParOf" srcId="{2A99AFBF-DC21-4541-A4DF-E81297AFBB4C}" destId="{276720BB-67B8-4535-8A50-6338865616A3}" srcOrd="1" destOrd="0" presId="urn:microsoft.com/office/officeart/2005/8/layout/hierarchy3"/>
    <dgm:cxn modelId="{A6116384-C131-44B4-9A35-A601E398C7EF}" type="presParOf" srcId="{276720BB-67B8-4535-8A50-6338865616A3}" destId="{9B78DA3E-C07C-4F82-944E-1C30139BE4C7}" srcOrd="0" destOrd="0" presId="urn:microsoft.com/office/officeart/2005/8/layout/hierarchy3"/>
    <dgm:cxn modelId="{552D8989-C0F6-499D-837A-07CFDA3B5709}" type="presParOf" srcId="{276720BB-67B8-4535-8A50-6338865616A3}" destId="{03B8F6B6-68E2-4407-A128-4DCEFC62984A}" srcOrd="1" destOrd="0" presId="urn:microsoft.com/office/officeart/2005/8/layout/hierarchy3"/>
    <dgm:cxn modelId="{85C88CA5-6EB7-42CB-95EA-6E6D04B7084B}" type="presParOf" srcId="{276720BB-67B8-4535-8A50-6338865616A3}" destId="{C3DD09EB-E322-466B-A81C-D37019F60776}" srcOrd="2" destOrd="0" presId="urn:microsoft.com/office/officeart/2005/8/layout/hierarchy3"/>
    <dgm:cxn modelId="{2AA95165-9431-4998-9CDA-493AFD0FEF09}" type="presParOf" srcId="{276720BB-67B8-4535-8A50-6338865616A3}" destId="{4BF4FCFA-E226-4448-96E3-2FFEC40A52D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8B18B-A427-4BDD-972F-3B2C45C4CD24}">
      <dsp:nvSpPr>
        <dsp:cNvPr id="0" name=""/>
        <dsp:cNvSpPr/>
      </dsp:nvSpPr>
      <dsp:spPr>
        <a:xfrm>
          <a:off x="2908612" y="-20403"/>
          <a:ext cx="1331719" cy="6118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Infrastruktur</a:t>
          </a:r>
          <a:r>
            <a:rPr lang="en-US" sz="1400" kern="1200" dirty="0"/>
            <a:t> </a:t>
          </a:r>
        </a:p>
      </dsp:txBody>
      <dsp:txXfrm>
        <a:off x="2938479" y="9464"/>
        <a:ext cx="1271985" cy="552099"/>
      </dsp:txXfrm>
    </dsp:sp>
    <dsp:sp modelId="{E00EFD9B-6A1A-40B1-8AFF-4BBD77A60712}">
      <dsp:nvSpPr>
        <dsp:cNvPr id="0" name=""/>
        <dsp:cNvSpPr/>
      </dsp:nvSpPr>
      <dsp:spPr>
        <a:xfrm>
          <a:off x="1220911" y="285513"/>
          <a:ext cx="4707121" cy="4707121"/>
        </a:xfrm>
        <a:custGeom>
          <a:avLst/>
          <a:gdLst/>
          <a:ahLst/>
          <a:cxnLst/>
          <a:rect l="0" t="0" r="0" b="0"/>
          <a:pathLst>
            <a:path>
              <a:moveTo>
                <a:pt x="3020870" y="96583"/>
              </a:moveTo>
              <a:arcTo wR="2353560" hR="2353560" stAng="17188267" swAng="21649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E2A3A5-D8D7-49A5-9CD2-70671F0144AA}">
      <dsp:nvSpPr>
        <dsp:cNvPr id="0" name=""/>
        <dsp:cNvSpPr/>
      </dsp:nvSpPr>
      <dsp:spPr>
        <a:xfrm>
          <a:off x="4292001" y="429087"/>
          <a:ext cx="1331719" cy="6118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Modal </a:t>
          </a:r>
        </a:p>
      </dsp:txBody>
      <dsp:txXfrm>
        <a:off x="4321868" y="458954"/>
        <a:ext cx="1271985" cy="552099"/>
      </dsp:txXfrm>
    </dsp:sp>
    <dsp:sp modelId="{58EBD30E-F6E0-4BF2-88D2-7FE119ECB675}">
      <dsp:nvSpPr>
        <dsp:cNvPr id="0" name=""/>
        <dsp:cNvSpPr/>
      </dsp:nvSpPr>
      <dsp:spPr>
        <a:xfrm>
          <a:off x="1220911" y="285513"/>
          <a:ext cx="4707121" cy="4707121"/>
        </a:xfrm>
        <a:custGeom>
          <a:avLst/>
          <a:gdLst/>
          <a:ahLst/>
          <a:cxnLst/>
          <a:rect l="0" t="0" r="0" b="0"/>
          <a:pathLst>
            <a:path>
              <a:moveTo>
                <a:pt x="4085962" y="760440"/>
              </a:moveTo>
              <a:arcTo wR="2353560" hR="2353560" stAng="19043897" swAng="98370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62984-0670-44A4-8A3D-31D4BFB73CD1}">
      <dsp:nvSpPr>
        <dsp:cNvPr id="0" name=""/>
        <dsp:cNvSpPr/>
      </dsp:nvSpPr>
      <dsp:spPr>
        <a:xfrm>
          <a:off x="5146982" y="1605867"/>
          <a:ext cx="1331719" cy="6118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Aset</a:t>
          </a:r>
          <a:endParaRPr lang="en-US" sz="1800" kern="1200" dirty="0"/>
        </a:p>
      </dsp:txBody>
      <dsp:txXfrm>
        <a:off x="5176849" y="1635734"/>
        <a:ext cx="1271985" cy="552099"/>
      </dsp:txXfrm>
    </dsp:sp>
    <dsp:sp modelId="{3CAF488F-E927-44B6-B37D-5A5BBC5C6F9C}">
      <dsp:nvSpPr>
        <dsp:cNvPr id="0" name=""/>
        <dsp:cNvSpPr/>
      </dsp:nvSpPr>
      <dsp:spPr>
        <a:xfrm>
          <a:off x="1220911" y="285513"/>
          <a:ext cx="4707121" cy="4707121"/>
        </a:xfrm>
        <a:custGeom>
          <a:avLst/>
          <a:gdLst/>
          <a:ahLst/>
          <a:cxnLst/>
          <a:rect l="0" t="0" r="0" b="0"/>
          <a:pathLst>
            <a:path>
              <a:moveTo>
                <a:pt x="4670587" y="1940481"/>
              </a:moveTo>
              <a:arcTo wR="2353560" hR="2353560" stAng="20993490" swAng="121301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6F6B5A-4784-4408-9668-A97A60FE2742}">
      <dsp:nvSpPr>
        <dsp:cNvPr id="0" name=""/>
        <dsp:cNvSpPr/>
      </dsp:nvSpPr>
      <dsp:spPr>
        <a:xfrm>
          <a:off x="5146982" y="3060448"/>
          <a:ext cx="1331719" cy="6118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Perilaku</a:t>
          </a:r>
          <a:endParaRPr lang="en-US" sz="1800" kern="1200" dirty="0"/>
        </a:p>
      </dsp:txBody>
      <dsp:txXfrm>
        <a:off x="5176849" y="3090315"/>
        <a:ext cx="1271985" cy="552099"/>
      </dsp:txXfrm>
    </dsp:sp>
    <dsp:sp modelId="{2756EE60-0E7F-467E-8ABF-C396B3FB368C}">
      <dsp:nvSpPr>
        <dsp:cNvPr id="0" name=""/>
        <dsp:cNvSpPr/>
      </dsp:nvSpPr>
      <dsp:spPr>
        <a:xfrm>
          <a:off x="1220911" y="285513"/>
          <a:ext cx="4707121" cy="4707121"/>
        </a:xfrm>
        <a:custGeom>
          <a:avLst/>
          <a:gdLst/>
          <a:ahLst/>
          <a:cxnLst/>
          <a:rect l="0" t="0" r="0" b="0"/>
          <a:pathLst>
            <a:path>
              <a:moveTo>
                <a:pt x="4465193" y="3392915"/>
              </a:moveTo>
              <a:arcTo wR="2353560" hR="2353560" stAng="1572397" swAng="98370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A221F8-3A91-4640-8E13-3ACE125606A2}">
      <dsp:nvSpPr>
        <dsp:cNvPr id="0" name=""/>
        <dsp:cNvSpPr/>
      </dsp:nvSpPr>
      <dsp:spPr>
        <a:xfrm>
          <a:off x="4292001" y="4237228"/>
          <a:ext cx="1331719" cy="6118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Budaya</a:t>
          </a:r>
          <a:endParaRPr lang="en-US" sz="1800" kern="1200" dirty="0"/>
        </a:p>
      </dsp:txBody>
      <dsp:txXfrm>
        <a:off x="4321868" y="4267095"/>
        <a:ext cx="1271985" cy="552099"/>
      </dsp:txXfrm>
    </dsp:sp>
    <dsp:sp modelId="{7AE6FED0-E60A-4E88-87CB-09EB9EE42713}">
      <dsp:nvSpPr>
        <dsp:cNvPr id="0" name=""/>
        <dsp:cNvSpPr/>
      </dsp:nvSpPr>
      <dsp:spPr>
        <a:xfrm>
          <a:off x="1220911" y="285513"/>
          <a:ext cx="4707121" cy="4707121"/>
        </a:xfrm>
        <a:custGeom>
          <a:avLst/>
          <a:gdLst/>
          <a:ahLst/>
          <a:cxnLst/>
          <a:rect l="0" t="0" r="0" b="0"/>
          <a:pathLst>
            <a:path>
              <a:moveTo>
                <a:pt x="3161587" y="4564068"/>
              </a:moveTo>
              <a:arcTo wR="2353560" hR="2353560" stAng="4195240" swAng="21649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405338-19ED-4302-BD25-FECC6F7E63E4}">
      <dsp:nvSpPr>
        <dsp:cNvPr id="0" name=""/>
        <dsp:cNvSpPr/>
      </dsp:nvSpPr>
      <dsp:spPr>
        <a:xfrm>
          <a:off x="2908612" y="4686718"/>
          <a:ext cx="1331719" cy="6118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Ekonomi</a:t>
          </a:r>
          <a:endParaRPr lang="en-US" sz="1800" kern="1200" dirty="0"/>
        </a:p>
      </dsp:txBody>
      <dsp:txXfrm>
        <a:off x="2938479" y="4716585"/>
        <a:ext cx="1271985" cy="552099"/>
      </dsp:txXfrm>
    </dsp:sp>
    <dsp:sp modelId="{7E603370-3D4B-4956-A16B-CDABB8544652}">
      <dsp:nvSpPr>
        <dsp:cNvPr id="0" name=""/>
        <dsp:cNvSpPr/>
      </dsp:nvSpPr>
      <dsp:spPr>
        <a:xfrm>
          <a:off x="1220911" y="285513"/>
          <a:ext cx="4707121" cy="4707121"/>
        </a:xfrm>
        <a:custGeom>
          <a:avLst/>
          <a:gdLst/>
          <a:ahLst/>
          <a:cxnLst/>
          <a:rect l="0" t="0" r="0" b="0"/>
          <a:pathLst>
            <a:path>
              <a:moveTo>
                <a:pt x="1686251" y="4610538"/>
              </a:moveTo>
              <a:arcTo wR="2353560" hR="2353560" stAng="6388267" swAng="21649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C3C508-4BC5-47AD-AD1B-4E351682269B}">
      <dsp:nvSpPr>
        <dsp:cNvPr id="0" name=""/>
        <dsp:cNvSpPr/>
      </dsp:nvSpPr>
      <dsp:spPr>
        <a:xfrm>
          <a:off x="1525224" y="4237228"/>
          <a:ext cx="1331719" cy="6118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Sosial</a:t>
          </a:r>
          <a:endParaRPr lang="en-US" sz="1800" kern="1200" dirty="0"/>
        </a:p>
      </dsp:txBody>
      <dsp:txXfrm>
        <a:off x="1555091" y="4267095"/>
        <a:ext cx="1271985" cy="552099"/>
      </dsp:txXfrm>
    </dsp:sp>
    <dsp:sp modelId="{ACD1961F-2D87-47AE-9597-D3C8D402BF50}">
      <dsp:nvSpPr>
        <dsp:cNvPr id="0" name=""/>
        <dsp:cNvSpPr/>
      </dsp:nvSpPr>
      <dsp:spPr>
        <a:xfrm>
          <a:off x="1220911" y="285513"/>
          <a:ext cx="4707121" cy="4707121"/>
        </a:xfrm>
        <a:custGeom>
          <a:avLst/>
          <a:gdLst/>
          <a:ahLst/>
          <a:cxnLst/>
          <a:rect l="0" t="0" r="0" b="0"/>
          <a:pathLst>
            <a:path>
              <a:moveTo>
                <a:pt x="621159" y="3946681"/>
              </a:moveTo>
              <a:arcTo wR="2353560" hR="2353560" stAng="8243897" swAng="98370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639ECE-AEBC-41E4-9262-95F9916EEB54}">
      <dsp:nvSpPr>
        <dsp:cNvPr id="0" name=""/>
        <dsp:cNvSpPr/>
      </dsp:nvSpPr>
      <dsp:spPr>
        <a:xfrm>
          <a:off x="670243" y="3060448"/>
          <a:ext cx="1331719" cy="6118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Teknologi</a:t>
          </a:r>
          <a:endParaRPr lang="en-US" sz="1800" kern="1200" dirty="0"/>
        </a:p>
      </dsp:txBody>
      <dsp:txXfrm>
        <a:off x="700110" y="3090315"/>
        <a:ext cx="1271985" cy="552099"/>
      </dsp:txXfrm>
    </dsp:sp>
    <dsp:sp modelId="{EEF984F4-7899-44F3-9051-C037378A3CBF}">
      <dsp:nvSpPr>
        <dsp:cNvPr id="0" name=""/>
        <dsp:cNvSpPr/>
      </dsp:nvSpPr>
      <dsp:spPr>
        <a:xfrm>
          <a:off x="1220911" y="285513"/>
          <a:ext cx="4707121" cy="4707121"/>
        </a:xfrm>
        <a:custGeom>
          <a:avLst/>
          <a:gdLst/>
          <a:ahLst/>
          <a:cxnLst/>
          <a:rect l="0" t="0" r="0" b="0"/>
          <a:pathLst>
            <a:path>
              <a:moveTo>
                <a:pt x="36533" y="2766640"/>
              </a:moveTo>
              <a:arcTo wR="2353560" hR="2353560" stAng="10193490" swAng="121301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FE388F-5F5F-49B4-BC48-3304DB339C17}">
      <dsp:nvSpPr>
        <dsp:cNvPr id="0" name=""/>
        <dsp:cNvSpPr/>
      </dsp:nvSpPr>
      <dsp:spPr>
        <a:xfrm>
          <a:off x="670243" y="1605867"/>
          <a:ext cx="1331719" cy="6118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Politik</a:t>
          </a:r>
          <a:endParaRPr lang="en-US" sz="1800" kern="1200" dirty="0"/>
        </a:p>
      </dsp:txBody>
      <dsp:txXfrm>
        <a:off x="700110" y="1635734"/>
        <a:ext cx="1271985" cy="552099"/>
      </dsp:txXfrm>
    </dsp:sp>
    <dsp:sp modelId="{EB9685B4-5C28-461A-83F2-D98F77BD5C6E}">
      <dsp:nvSpPr>
        <dsp:cNvPr id="0" name=""/>
        <dsp:cNvSpPr/>
      </dsp:nvSpPr>
      <dsp:spPr>
        <a:xfrm>
          <a:off x="1220911" y="285513"/>
          <a:ext cx="4707121" cy="4707121"/>
        </a:xfrm>
        <a:custGeom>
          <a:avLst/>
          <a:gdLst/>
          <a:ahLst/>
          <a:cxnLst/>
          <a:rect l="0" t="0" r="0" b="0"/>
          <a:pathLst>
            <a:path>
              <a:moveTo>
                <a:pt x="241928" y="1314206"/>
              </a:moveTo>
              <a:arcTo wR="2353560" hR="2353560" stAng="12372397" swAng="98370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B8C54A-DCE4-459B-AB2C-6E35978D743F}">
      <dsp:nvSpPr>
        <dsp:cNvPr id="0" name=""/>
        <dsp:cNvSpPr/>
      </dsp:nvSpPr>
      <dsp:spPr>
        <a:xfrm>
          <a:off x="1525224" y="429087"/>
          <a:ext cx="1331719" cy="6118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Lingkungan</a:t>
          </a:r>
          <a:endParaRPr lang="en-US" sz="1800" kern="1200" dirty="0"/>
        </a:p>
      </dsp:txBody>
      <dsp:txXfrm>
        <a:off x="1555091" y="458954"/>
        <a:ext cx="1271985" cy="552099"/>
      </dsp:txXfrm>
    </dsp:sp>
    <dsp:sp modelId="{56C550F2-CF49-438B-B4A8-4776D4BAC0DB}">
      <dsp:nvSpPr>
        <dsp:cNvPr id="0" name=""/>
        <dsp:cNvSpPr/>
      </dsp:nvSpPr>
      <dsp:spPr>
        <a:xfrm>
          <a:off x="1220911" y="285513"/>
          <a:ext cx="4707121" cy="4707121"/>
        </a:xfrm>
        <a:custGeom>
          <a:avLst/>
          <a:gdLst/>
          <a:ahLst/>
          <a:cxnLst/>
          <a:rect l="0" t="0" r="0" b="0"/>
          <a:pathLst>
            <a:path>
              <a:moveTo>
                <a:pt x="1545533" y="143053"/>
              </a:moveTo>
              <a:arcTo wR="2353560" hR="2353560" stAng="14995240" swAng="21649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834B8-50E9-435F-AB8F-421861171F9A}">
      <dsp:nvSpPr>
        <dsp:cNvPr id="0" name=""/>
        <dsp:cNvSpPr/>
      </dsp:nvSpPr>
      <dsp:spPr>
        <a:xfrm>
          <a:off x="683492" y="219"/>
          <a:ext cx="2579625" cy="781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Smart</a:t>
          </a:r>
        </a:p>
      </dsp:txBody>
      <dsp:txXfrm>
        <a:off x="706373" y="23100"/>
        <a:ext cx="2533863" cy="735439"/>
      </dsp:txXfrm>
    </dsp:sp>
    <dsp:sp modelId="{2AD74A0E-B534-46FA-9817-DD14A2172E8C}">
      <dsp:nvSpPr>
        <dsp:cNvPr id="0" name=""/>
        <dsp:cNvSpPr/>
      </dsp:nvSpPr>
      <dsp:spPr>
        <a:xfrm>
          <a:off x="941455" y="781421"/>
          <a:ext cx="257962" cy="857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7879"/>
              </a:lnTo>
              <a:lnTo>
                <a:pt x="257962" y="8578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5AAB78-DD5D-498C-95EF-88C7A0BD79BE}">
      <dsp:nvSpPr>
        <dsp:cNvPr id="0" name=""/>
        <dsp:cNvSpPr/>
      </dsp:nvSpPr>
      <dsp:spPr>
        <a:xfrm>
          <a:off x="1199417" y="1183257"/>
          <a:ext cx="2523581" cy="912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Mampu</a:t>
          </a:r>
          <a:r>
            <a:rPr lang="en-US" sz="1800" kern="1200" dirty="0"/>
            <a:t> </a:t>
          </a:r>
          <a:r>
            <a:rPr lang="en-US" sz="1800" kern="1200" dirty="0" err="1"/>
            <a:t>melakukan</a:t>
          </a:r>
          <a:r>
            <a:rPr lang="en-US" sz="1800" kern="1200" dirty="0"/>
            <a:t> </a:t>
          </a:r>
          <a:r>
            <a:rPr lang="en-US" sz="1800" kern="1200" dirty="0" err="1"/>
            <a:t>sesuatu</a:t>
          </a:r>
          <a:r>
            <a:rPr lang="en-US" sz="1800" kern="1200" dirty="0"/>
            <a:t> </a:t>
          </a:r>
          <a:r>
            <a:rPr lang="en-US" sz="1800" kern="1200" dirty="0" err="1"/>
            <a:t>dengan</a:t>
          </a:r>
          <a:r>
            <a:rPr lang="en-US" sz="1800" kern="1200" dirty="0"/>
            <a:t> </a:t>
          </a:r>
          <a:r>
            <a:rPr lang="en-US" sz="1800" kern="1200" dirty="0" err="1"/>
            <a:t>baik</a:t>
          </a:r>
          <a:r>
            <a:rPr lang="en-US" sz="1800" kern="1200" dirty="0"/>
            <a:t>, </a:t>
          </a:r>
          <a:r>
            <a:rPr lang="en-US" sz="1800" kern="1200" dirty="0" err="1"/>
            <a:t>teratur</a:t>
          </a:r>
          <a:r>
            <a:rPr lang="en-US" sz="1800" kern="1200" dirty="0"/>
            <a:t>, </a:t>
          </a:r>
          <a:r>
            <a:rPr lang="en-US" sz="1800" kern="1200" dirty="0" err="1"/>
            <a:t>rapi</a:t>
          </a:r>
          <a:endParaRPr lang="en-US" sz="1800" kern="1200" dirty="0"/>
        </a:p>
      </dsp:txBody>
      <dsp:txXfrm>
        <a:off x="1226131" y="1209971"/>
        <a:ext cx="2470153" cy="858659"/>
      </dsp:txXfrm>
    </dsp:sp>
    <dsp:sp modelId="{6479C183-21A3-46ED-8B37-6A6803EBB2FA}">
      <dsp:nvSpPr>
        <dsp:cNvPr id="0" name=""/>
        <dsp:cNvSpPr/>
      </dsp:nvSpPr>
      <dsp:spPr>
        <a:xfrm>
          <a:off x="941455" y="781421"/>
          <a:ext cx="257962" cy="2171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1802"/>
              </a:lnTo>
              <a:lnTo>
                <a:pt x="257962" y="2171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7275B2-B77F-4DD7-BA39-2FF418E4E122}">
      <dsp:nvSpPr>
        <dsp:cNvPr id="0" name=""/>
        <dsp:cNvSpPr/>
      </dsp:nvSpPr>
      <dsp:spPr>
        <a:xfrm>
          <a:off x="1199417" y="2497180"/>
          <a:ext cx="2523581" cy="912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Melakukan</a:t>
          </a:r>
          <a:r>
            <a:rPr lang="en-US" sz="1800" kern="1200" dirty="0"/>
            <a:t> </a:t>
          </a:r>
          <a:r>
            <a:rPr lang="en-US" sz="1800" kern="1200" dirty="0" err="1"/>
            <a:t>sesuatu</a:t>
          </a:r>
          <a:r>
            <a:rPr lang="en-US" sz="1800" kern="1200" dirty="0"/>
            <a:t> </a:t>
          </a:r>
          <a:r>
            <a:rPr lang="en-US" sz="1800" kern="1200" dirty="0" err="1"/>
            <a:t>sesuai</a:t>
          </a:r>
          <a:r>
            <a:rPr lang="en-US" sz="1800" kern="1200" dirty="0"/>
            <a:t> </a:t>
          </a:r>
          <a:r>
            <a:rPr lang="en-US" sz="1800" kern="1200" dirty="0" err="1"/>
            <a:t>dengan</a:t>
          </a:r>
          <a:r>
            <a:rPr lang="en-US" sz="1800" kern="1200" dirty="0"/>
            <a:t> </a:t>
          </a:r>
          <a:r>
            <a:rPr lang="en-US" sz="1800" kern="1200" dirty="0" err="1"/>
            <a:t>aturan</a:t>
          </a:r>
          <a:r>
            <a:rPr lang="en-US" sz="1800" kern="1200" dirty="0"/>
            <a:t>/</a:t>
          </a:r>
          <a:r>
            <a:rPr lang="en-US" sz="1800" kern="1200" dirty="0" err="1"/>
            <a:t>etika</a:t>
          </a:r>
          <a:r>
            <a:rPr lang="en-US" sz="1800" kern="1200" dirty="0"/>
            <a:t> yang </a:t>
          </a:r>
          <a:r>
            <a:rPr lang="en-US" sz="1800" kern="1200" dirty="0" err="1"/>
            <a:t>berlaku</a:t>
          </a:r>
          <a:endParaRPr lang="en-US" sz="1800" kern="1200" dirty="0"/>
        </a:p>
      </dsp:txBody>
      <dsp:txXfrm>
        <a:off x="1226131" y="2523894"/>
        <a:ext cx="2470153" cy="858659"/>
      </dsp:txXfrm>
    </dsp:sp>
    <dsp:sp modelId="{56522486-8DD2-48A9-95D3-6479405FE04C}">
      <dsp:nvSpPr>
        <dsp:cNvPr id="0" name=""/>
        <dsp:cNvSpPr/>
      </dsp:nvSpPr>
      <dsp:spPr>
        <a:xfrm>
          <a:off x="941455" y="781421"/>
          <a:ext cx="257962" cy="38333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33354"/>
              </a:lnTo>
              <a:lnTo>
                <a:pt x="257962" y="38333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90A374-9375-4484-B660-5029B271C237}">
      <dsp:nvSpPr>
        <dsp:cNvPr id="0" name=""/>
        <dsp:cNvSpPr/>
      </dsp:nvSpPr>
      <dsp:spPr>
        <a:xfrm>
          <a:off x="1199417" y="3811103"/>
          <a:ext cx="2571749" cy="1607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Mampu</a:t>
          </a:r>
          <a:r>
            <a:rPr lang="en-US" sz="1800" kern="1200" dirty="0"/>
            <a:t> </a:t>
          </a:r>
          <a:r>
            <a:rPr lang="en-US" sz="1800" kern="1200" dirty="0" err="1"/>
            <a:t>menyerap</a:t>
          </a:r>
          <a:r>
            <a:rPr lang="en-US" sz="1800" kern="1200" dirty="0"/>
            <a:t> </a:t>
          </a:r>
          <a:r>
            <a:rPr lang="en-US" sz="1800" kern="1200" dirty="0" err="1"/>
            <a:t>informasi</a:t>
          </a:r>
          <a:r>
            <a:rPr lang="en-US" sz="1800" kern="1200" dirty="0"/>
            <a:t> </a:t>
          </a:r>
          <a:r>
            <a:rPr lang="en-US" sz="1800" kern="1200" dirty="0" err="1"/>
            <a:t>dengan</a:t>
          </a:r>
          <a:r>
            <a:rPr lang="en-US" sz="1800" kern="1200" dirty="0"/>
            <a:t> </a:t>
          </a:r>
          <a:r>
            <a:rPr lang="en-US" sz="1800" kern="1200" dirty="0" err="1"/>
            <a:t>baik</a:t>
          </a:r>
          <a:r>
            <a:rPr lang="en-US" sz="1800" kern="1200" dirty="0"/>
            <a:t> </a:t>
          </a:r>
          <a:r>
            <a:rPr lang="en-US" sz="1800" kern="1200" dirty="0" err="1"/>
            <a:t>dan</a:t>
          </a:r>
          <a:r>
            <a:rPr lang="en-US" sz="1800" kern="1200" dirty="0"/>
            <a:t> </a:t>
          </a:r>
          <a:r>
            <a:rPr lang="en-US" sz="1800" kern="1200" dirty="0" err="1"/>
            <a:t>cepat</a:t>
          </a:r>
          <a:r>
            <a:rPr lang="en-US" sz="1800" kern="1200" dirty="0"/>
            <a:t>, </a:t>
          </a:r>
          <a:r>
            <a:rPr lang="en-US" sz="1800" kern="1200" dirty="0" err="1"/>
            <a:t>sebagai</a:t>
          </a:r>
          <a:r>
            <a:rPr lang="en-US" sz="1800" kern="1200" dirty="0"/>
            <a:t> </a:t>
          </a:r>
          <a:r>
            <a:rPr lang="en-US" sz="1800" kern="1200" dirty="0" err="1"/>
            <a:t>hasil</a:t>
          </a:r>
          <a:r>
            <a:rPr lang="en-US" sz="1800" kern="1200" dirty="0"/>
            <a:t> </a:t>
          </a:r>
          <a:r>
            <a:rPr lang="en-US" sz="1800" kern="1200" dirty="0" err="1"/>
            <a:t>dari</a:t>
          </a:r>
          <a:r>
            <a:rPr lang="en-US" sz="1800" kern="1200" dirty="0"/>
            <a:t> </a:t>
          </a:r>
          <a:r>
            <a:rPr lang="en-US" sz="1800" kern="1200" dirty="0" err="1"/>
            <a:t>proses</a:t>
          </a:r>
          <a:r>
            <a:rPr lang="en-US" sz="1800" kern="1200" dirty="0"/>
            <a:t> </a:t>
          </a:r>
          <a:r>
            <a:rPr lang="en-US" sz="1800" kern="1200" dirty="0" err="1"/>
            <a:t>belajar</a:t>
          </a:r>
          <a:r>
            <a:rPr lang="en-US" sz="1800" kern="1200" dirty="0"/>
            <a:t> yang </a:t>
          </a:r>
          <a:r>
            <a:rPr lang="en-US" sz="1800" kern="1200" dirty="0" err="1"/>
            <a:t>berkelanjutan</a:t>
          </a:r>
          <a:endParaRPr lang="en-US" sz="1800" kern="1200" dirty="0"/>
        </a:p>
      </dsp:txBody>
      <dsp:txXfrm>
        <a:off x="1246494" y="3858180"/>
        <a:ext cx="2477595" cy="1513189"/>
      </dsp:txXfrm>
    </dsp:sp>
    <dsp:sp modelId="{D97F5E25-D10C-4E24-98AD-9901F6631E15}">
      <dsp:nvSpPr>
        <dsp:cNvPr id="0" name=""/>
        <dsp:cNvSpPr/>
      </dsp:nvSpPr>
      <dsp:spPr>
        <a:xfrm>
          <a:off x="4066790" y="219"/>
          <a:ext cx="2579625" cy="781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Intelligence</a:t>
          </a:r>
        </a:p>
      </dsp:txBody>
      <dsp:txXfrm>
        <a:off x="4089671" y="23100"/>
        <a:ext cx="2533863" cy="735439"/>
      </dsp:txXfrm>
    </dsp:sp>
    <dsp:sp modelId="{9B78DA3E-C07C-4F82-944E-1C30139BE4C7}">
      <dsp:nvSpPr>
        <dsp:cNvPr id="0" name=""/>
        <dsp:cNvSpPr/>
      </dsp:nvSpPr>
      <dsp:spPr>
        <a:xfrm>
          <a:off x="4324752" y="781421"/>
          <a:ext cx="257962" cy="852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2141"/>
              </a:lnTo>
              <a:lnTo>
                <a:pt x="257962" y="852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B8F6B6-68E2-4407-A128-4DCEFC62984A}">
      <dsp:nvSpPr>
        <dsp:cNvPr id="0" name=""/>
        <dsp:cNvSpPr/>
      </dsp:nvSpPr>
      <dsp:spPr>
        <a:xfrm>
          <a:off x="4582715" y="1183257"/>
          <a:ext cx="2861791" cy="9006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Lebih</a:t>
          </a:r>
          <a:r>
            <a:rPr lang="en-US" sz="1800" kern="1200" dirty="0"/>
            <a:t> </a:t>
          </a:r>
          <a:r>
            <a:rPr lang="en-US" sz="1800" kern="1200" dirty="0" err="1"/>
            <a:t>menekankan</a:t>
          </a:r>
          <a:r>
            <a:rPr lang="en-US" sz="1800" kern="1200" dirty="0"/>
            <a:t> </a:t>
          </a:r>
          <a:r>
            <a:rPr lang="en-US" sz="1800" kern="1200" dirty="0" err="1"/>
            <a:t>pada</a:t>
          </a:r>
          <a:r>
            <a:rPr lang="en-US" sz="1800" kern="1200" dirty="0"/>
            <a:t> </a:t>
          </a:r>
          <a:r>
            <a:rPr lang="en-US" sz="1800" kern="1200" dirty="0" err="1"/>
            <a:t>improvisasi</a:t>
          </a:r>
          <a:r>
            <a:rPr lang="en-US" sz="1800" kern="1200" dirty="0"/>
            <a:t> </a:t>
          </a:r>
          <a:r>
            <a:rPr lang="en-US" sz="1800" kern="1200" dirty="0" err="1"/>
            <a:t>dan</a:t>
          </a:r>
          <a:r>
            <a:rPr lang="en-US" sz="1800" kern="1200" dirty="0"/>
            <a:t> </a:t>
          </a:r>
          <a:r>
            <a:rPr lang="en-US" sz="1800" kern="1200" dirty="0" err="1"/>
            <a:t>ide-ide</a:t>
          </a:r>
          <a:r>
            <a:rPr lang="en-US" sz="1800" kern="1200" dirty="0"/>
            <a:t> </a:t>
          </a:r>
          <a:r>
            <a:rPr lang="en-US" sz="1800" kern="1200" dirty="0" err="1"/>
            <a:t>kreatif</a:t>
          </a:r>
          <a:endParaRPr lang="en-US" sz="1800" kern="1200" dirty="0"/>
        </a:p>
      </dsp:txBody>
      <dsp:txXfrm>
        <a:off x="4609093" y="1209635"/>
        <a:ext cx="2809035" cy="847854"/>
      </dsp:txXfrm>
    </dsp:sp>
    <dsp:sp modelId="{C3DD09EB-E322-466B-A81C-D37019F60776}">
      <dsp:nvSpPr>
        <dsp:cNvPr id="0" name=""/>
        <dsp:cNvSpPr/>
      </dsp:nvSpPr>
      <dsp:spPr>
        <a:xfrm>
          <a:off x="4324752" y="781421"/>
          <a:ext cx="257962" cy="2154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4588"/>
              </a:lnTo>
              <a:lnTo>
                <a:pt x="257962" y="21545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4FCFA-E226-4448-96E3-2FFEC40A52D1}">
      <dsp:nvSpPr>
        <dsp:cNvPr id="0" name=""/>
        <dsp:cNvSpPr/>
      </dsp:nvSpPr>
      <dsp:spPr>
        <a:xfrm>
          <a:off x="4582715" y="2485703"/>
          <a:ext cx="2861791" cy="9006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Terkadang</a:t>
          </a:r>
          <a:r>
            <a:rPr lang="en-US" sz="1800" kern="1200" dirty="0"/>
            <a:t>, </a:t>
          </a:r>
          <a:r>
            <a:rPr lang="en-US" sz="1800" kern="1200" dirty="0" err="1"/>
            <a:t>tidak</a:t>
          </a:r>
          <a:r>
            <a:rPr lang="en-US" sz="1800" kern="1200" dirty="0"/>
            <a:t> </a:t>
          </a:r>
          <a:r>
            <a:rPr lang="en-US" sz="1800" kern="1200" dirty="0" err="1"/>
            <a:t>mempertimbangkan</a:t>
          </a:r>
          <a:r>
            <a:rPr lang="en-US" sz="1800" kern="1200" dirty="0"/>
            <a:t> </a:t>
          </a:r>
          <a:r>
            <a:rPr lang="en-US" sz="1800" kern="1200" dirty="0" err="1"/>
            <a:t>aturan</a:t>
          </a:r>
          <a:r>
            <a:rPr lang="en-US" sz="1800" kern="1200" dirty="0"/>
            <a:t> yang </a:t>
          </a:r>
          <a:r>
            <a:rPr lang="en-US" sz="1800" kern="1200" dirty="0" err="1"/>
            <a:t>berlaku</a:t>
          </a:r>
          <a:endParaRPr lang="en-US" sz="1800" kern="1200" dirty="0"/>
        </a:p>
      </dsp:txBody>
      <dsp:txXfrm>
        <a:off x="4609093" y="2512081"/>
        <a:ext cx="2809035" cy="847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1CC27-3A87-40DB-8FC4-06941BD0116D}" type="datetimeFigureOut">
              <a:rPr lang="id-ID" smtClean="0"/>
              <a:t>30/08/2022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79DD7-B92C-4852-BE93-959FF8D914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6856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" y="-161365"/>
            <a:ext cx="4895889" cy="234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8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7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2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7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1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3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7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7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2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1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08D8F-7E33-4D80-8525-220DD5E660B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1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olikin@binainsani.ac.i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14329"/>
            <a:ext cx="8587409" cy="2041856"/>
          </a:xfrm>
        </p:spPr>
        <p:txBody>
          <a:bodyPr>
            <a:noAutofit/>
          </a:bodyPr>
          <a:lstStyle/>
          <a:p>
            <a:r>
              <a:rPr lang="id-ID" sz="3600" dirty="0">
                <a:solidFill>
                  <a:srgbClr val="FF0000"/>
                </a:solidFill>
              </a:rPr>
              <a:t>#</a:t>
            </a:r>
            <a:r>
              <a:rPr lang="en-IN" sz="3600" dirty="0">
                <a:solidFill>
                  <a:srgbClr val="FF0000"/>
                </a:solidFill>
              </a:rPr>
              <a:t>11</a:t>
            </a:r>
            <a:br>
              <a:rPr lang="id-ID" sz="3600" dirty="0">
                <a:solidFill>
                  <a:srgbClr val="FF0000"/>
                </a:solidFill>
              </a:rPr>
            </a:br>
            <a:r>
              <a:rPr lang="en-US" sz="3600" dirty="0"/>
              <a:t>Smart City</a:t>
            </a:r>
            <a:br>
              <a:rPr lang="en-US" sz="3600" dirty="0"/>
            </a:br>
            <a:r>
              <a:rPr lang="en-US" sz="3600" dirty="0"/>
              <a:t>Cloud Computing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5085"/>
            <a:ext cx="9144000" cy="1655762"/>
          </a:xfrm>
        </p:spPr>
        <p:txBody>
          <a:bodyPr>
            <a:normAutofit/>
          </a:bodyPr>
          <a:lstStyle/>
          <a:p>
            <a:r>
              <a:rPr lang="id-ID" sz="2000" dirty="0"/>
              <a:t>MK CLOUD COMPUTING</a:t>
            </a:r>
          </a:p>
          <a:p>
            <a:r>
              <a:rPr lang="en-IN" sz="2000" dirty="0" err="1">
                <a:hlinkClick r:id="rId2"/>
              </a:rPr>
              <a:t>rika</a:t>
            </a:r>
            <a:r>
              <a:rPr lang="id-ID" sz="2000" dirty="0">
                <a:hlinkClick r:id="rId2"/>
              </a:rPr>
              <a:t>@binainsani.ac.id</a:t>
            </a:r>
            <a:endParaRPr lang="id-ID" sz="2000" dirty="0"/>
          </a:p>
          <a:p>
            <a:endParaRPr lang="id-ID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8308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32D850-DF2C-470A-A5E1-6238A418A9A2}"/>
              </a:ext>
            </a:extLst>
          </p:cNvPr>
          <p:cNvSpPr txBox="1">
            <a:spLocks/>
          </p:cNvSpPr>
          <p:nvPr/>
        </p:nvSpPr>
        <p:spPr>
          <a:xfrm>
            <a:off x="2952750" y="247650"/>
            <a:ext cx="7424738" cy="666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FFF00"/>
                </a:solidFill>
              </a:rPr>
              <a:t>Manfaat Smart City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924D8683-918A-4545-876B-2DFFF3B97993}"/>
              </a:ext>
            </a:extLst>
          </p:cNvPr>
          <p:cNvSpPr txBox="1">
            <a:spLocks/>
          </p:cNvSpPr>
          <p:nvPr/>
        </p:nvSpPr>
        <p:spPr>
          <a:xfrm>
            <a:off x="838200" y="1233488"/>
            <a:ext cx="10515600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dirty="0" err="1"/>
              <a:t>Memperbaiki</a:t>
            </a:r>
            <a:r>
              <a:rPr lang="en-US" altLang="en-US" dirty="0"/>
              <a:t> </a:t>
            </a:r>
            <a:r>
              <a:rPr lang="en-US" altLang="en-US" dirty="0" err="1"/>
              <a:t>permasalahan</a:t>
            </a:r>
            <a:r>
              <a:rPr lang="en-US" altLang="en-US" dirty="0"/>
              <a:t> di </a:t>
            </a:r>
            <a:r>
              <a:rPr lang="en-US" altLang="en-US" dirty="0" err="1"/>
              <a:t>masyarakat</a:t>
            </a:r>
            <a:endParaRPr lang="en-US" altLang="en-US" dirty="0"/>
          </a:p>
          <a:p>
            <a:pPr algn="just"/>
            <a:r>
              <a:rPr lang="en-US" altLang="en-US" dirty="0" err="1"/>
              <a:t>Meningkatkan</a:t>
            </a:r>
            <a:r>
              <a:rPr lang="en-US" altLang="en-US" dirty="0"/>
              <a:t> </a:t>
            </a:r>
            <a:r>
              <a:rPr lang="en-US" altLang="en-US" dirty="0" err="1"/>
              <a:t>layanan</a:t>
            </a:r>
            <a:r>
              <a:rPr lang="en-US" altLang="en-US" dirty="0"/>
              <a:t> </a:t>
            </a:r>
            <a:r>
              <a:rPr lang="en-US" altLang="en-US" dirty="0" err="1"/>
              <a:t>publik</a:t>
            </a:r>
            <a:endParaRPr lang="en-US" altLang="en-US" dirty="0"/>
          </a:p>
          <a:p>
            <a:pPr algn="just"/>
            <a:r>
              <a:rPr lang="en-US" altLang="en-US" dirty="0" err="1"/>
              <a:t>Menciptakan</a:t>
            </a:r>
            <a:r>
              <a:rPr lang="en-US" altLang="en-US" dirty="0"/>
              <a:t> </a:t>
            </a:r>
            <a:r>
              <a:rPr lang="en-US" altLang="en-US" dirty="0" err="1"/>
              <a:t>pemerintahan</a:t>
            </a:r>
            <a:r>
              <a:rPr lang="en-US" altLang="en-US" dirty="0"/>
              <a:t> yang </a:t>
            </a:r>
            <a:r>
              <a:rPr lang="en-US" altLang="en-US" dirty="0" err="1"/>
              <a:t>lebih</a:t>
            </a:r>
            <a:r>
              <a:rPr lang="en-US" altLang="en-US" dirty="0"/>
              <a:t> </a:t>
            </a:r>
            <a:r>
              <a:rPr lang="en-US" altLang="en-US" dirty="0" err="1"/>
              <a:t>baik</a:t>
            </a:r>
            <a:endParaRPr lang="en-US" altLang="en-US" dirty="0"/>
          </a:p>
          <a:p>
            <a:pPr algn="just"/>
            <a:r>
              <a:rPr lang="en-US" altLang="en-US" dirty="0" err="1"/>
              <a:t>Mencerdaskan</a:t>
            </a:r>
            <a:r>
              <a:rPr lang="en-US" altLang="en-US" dirty="0"/>
              <a:t> </a:t>
            </a:r>
            <a:r>
              <a:rPr lang="en-US" altLang="en-US" dirty="0" err="1"/>
              <a:t>masyarakat</a:t>
            </a:r>
            <a:endParaRPr lang="en-US" altLang="en-US" dirty="0"/>
          </a:p>
          <a:p>
            <a:pPr algn="just"/>
            <a:r>
              <a:rPr lang="en-US" altLang="en-US" dirty="0" err="1"/>
              <a:t>Mengelola</a:t>
            </a:r>
            <a:r>
              <a:rPr lang="en-US" altLang="en-US" dirty="0"/>
              <a:t> </a:t>
            </a:r>
            <a:r>
              <a:rPr lang="en-US" altLang="en-US" dirty="0" err="1"/>
              <a:t>potensi</a:t>
            </a:r>
            <a:r>
              <a:rPr lang="en-US" altLang="en-US" dirty="0"/>
              <a:t> </a:t>
            </a:r>
            <a:r>
              <a:rPr lang="en-US" altLang="en-US" dirty="0" err="1"/>
              <a:t>kota</a:t>
            </a:r>
            <a:r>
              <a:rPr lang="en-US" altLang="en-US" dirty="0"/>
              <a:t> dan </a:t>
            </a:r>
            <a:r>
              <a:rPr lang="en-US" altLang="en-US" dirty="0" err="1"/>
              <a:t>potensi</a:t>
            </a:r>
            <a:r>
              <a:rPr lang="en-US" altLang="en-US" dirty="0"/>
              <a:t> SDM</a:t>
            </a:r>
          </a:p>
        </p:txBody>
      </p:sp>
    </p:spTree>
    <p:extLst>
      <p:ext uri="{BB962C8B-B14F-4D97-AF65-F5344CB8AC3E}">
        <p14:creationId xmlns:p14="http://schemas.microsoft.com/office/powerpoint/2010/main" val="1573505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0AE7C-0D67-44E3-A295-30ED2F384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554" y="187569"/>
            <a:ext cx="8329246" cy="72683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Jenis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Bagian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Dimensi</a:t>
            </a:r>
            <a:r>
              <a:rPr lang="en-US" dirty="0">
                <a:solidFill>
                  <a:srgbClr val="FFFF00"/>
                </a:solidFill>
              </a:rPr>
              <a:t> Smart City</a:t>
            </a:r>
            <a:endParaRPr lang="en-US" dirty="0"/>
          </a:p>
        </p:txBody>
      </p:sp>
      <p:pic>
        <p:nvPicPr>
          <p:cNvPr id="4" name="Picture 2" descr="artikel1 gambar2">
            <a:extLst>
              <a:ext uri="{FF2B5EF4-FFF2-40B4-BE49-F238E27FC236}">
                <a16:creationId xmlns:a16="http://schemas.microsoft.com/office/drawing/2014/main" id="{0769CCD2-6C3B-42E2-ACC5-C85BB62D4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441" y="1453662"/>
            <a:ext cx="8209581" cy="4485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3347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7182-2B20-4E8A-A475-4105EE329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2122" y="365125"/>
            <a:ext cx="8141677" cy="52582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Smart Economy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34B99-F87A-477C-BC9A-F32932A2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en-US" dirty="0" err="1"/>
              <a:t>Implementasi</a:t>
            </a:r>
            <a:r>
              <a:rPr lang="en-US" altLang="en-US" dirty="0"/>
              <a:t> dan </a:t>
            </a:r>
            <a:r>
              <a:rPr lang="en-US" altLang="en-US" dirty="0" err="1"/>
              <a:t>penilaian</a:t>
            </a:r>
            <a:r>
              <a:rPr lang="en-US" altLang="en-US" dirty="0"/>
              <a:t> </a:t>
            </a:r>
            <a:r>
              <a:rPr lang="en-US" altLang="en-US" dirty="0" err="1"/>
              <a:t>meliputi</a:t>
            </a:r>
            <a:r>
              <a:rPr lang="en-US" altLang="en-US" dirty="0"/>
              <a:t> 2 </a:t>
            </a:r>
            <a:r>
              <a:rPr lang="en-US" altLang="en-US" dirty="0" err="1"/>
              <a:t>hal</a:t>
            </a:r>
            <a:r>
              <a:rPr lang="en-US" altLang="en-US" dirty="0"/>
              <a:t>: proses </a:t>
            </a:r>
            <a:r>
              <a:rPr lang="en-US" altLang="en-US" dirty="0" err="1"/>
              <a:t>inovasi</a:t>
            </a:r>
            <a:r>
              <a:rPr lang="en-US" altLang="en-US" dirty="0"/>
              <a:t> dan </a:t>
            </a:r>
            <a:r>
              <a:rPr lang="en-US" altLang="en-US" dirty="0" err="1"/>
              <a:t>kemampuan</a:t>
            </a:r>
            <a:r>
              <a:rPr lang="en-US" altLang="en-US" dirty="0"/>
              <a:t> </a:t>
            </a:r>
            <a:r>
              <a:rPr lang="en-US" altLang="en-US" dirty="0" err="1"/>
              <a:t>daya</a:t>
            </a:r>
            <a:r>
              <a:rPr lang="en-US" altLang="en-US" dirty="0"/>
              <a:t> </a:t>
            </a:r>
            <a:r>
              <a:rPr lang="en-US" altLang="en-US" dirty="0" err="1"/>
              <a:t>saing</a:t>
            </a:r>
            <a:r>
              <a:rPr lang="en-US" altLang="en-US" dirty="0"/>
              <a:t> </a:t>
            </a:r>
          </a:p>
          <a:p>
            <a:pPr algn="just"/>
            <a:r>
              <a:rPr lang="en-US" altLang="en-US" dirty="0" err="1"/>
              <a:t>Contoh</a:t>
            </a:r>
            <a:endParaRPr lang="en-US" altLang="en-US" dirty="0"/>
          </a:p>
          <a:p>
            <a:pPr algn="just"/>
            <a:r>
              <a:rPr lang="en-US" altLang="en-US" dirty="0"/>
              <a:t>Negara </a:t>
            </a:r>
            <a:r>
              <a:rPr lang="en-US" altLang="en-US" dirty="0" err="1"/>
              <a:t>Irlandia</a:t>
            </a:r>
            <a:r>
              <a:rPr lang="en-US" altLang="en-US" dirty="0"/>
              <a:t> yang </a:t>
            </a:r>
            <a:r>
              <a:rPr lang="en-US" altLang="en-US" dirty="0" err="1"/>
              <a:t>mewujudkan</a:t>
            </a:r>
            <a:r>
              <a:rPr lang="en-US" altLang="en-US" dirty="0"/>
              <a:t> smart economy,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mengimplemetasikan</a:t>
            </a:r>
            <a:r>
              <a:rPr lang="en-US" altLang="en-US" dirty="0"/>
              <a:t> </a:t>
            </a:r>
            <a:r>
              <a:rPr lang="en-US" altLang="en-US" dirty="0" err="1"/>
              <a:t>beberapa</a:t>
            </a:r>
            <a:r>
              <a:rPr lang="en-US" altLang="en-US" dirty="0"/>
              <a:t> </a:t>
            </a:r>
            <a:r>
              <a:rPr lang="en-US" altLang="en-US" dirty="0" err="1"/>
              <a:t>metode</a:t>
            </a:r>
            <a:r>
              <a:rPr lang="en-US" altLang="en-US" dirty="0"/>
              <a:t>: </a:t>
            </a:r>
          </a:p>
          <a:p>
            <a:pPr lvl="1" algn="just"/>
            <a:r>
              <a:rPr lang="en-US" altLang="en-US" sz="2800" dirty="0" err="1"/>
              <a:t>Pengamanan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terhadap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ekonomi</a:t>
            </a:r>
            <a:r>
              <a:rPr lang="en-US" altLang="en-US" sz="2800" dirty="0"/>
              <a:t> enterprise</a:t>
            </a:r>
          </a:p>
          <a:p>
            <a:pPr lvl="1" algn="just"/>
            <a:r>
              <a:rPr lang="en-US" altLang="en-US" sz="2800" dirty="0" err="1"/>
              <a:t>Membangun</a:t>
            </a:r>
            <a:r>
              <a:rPr lang="en-US" altLang="en-US" sz="2800" dirty="0"/>
              <a:t> ide-ide </a:t>
            </a:r>
            <a:r>
              <a:rPr lang="en-US" altLang="en-US" sz="2800" dirty="0" err="1"/>
              <a:t>ekonomi</a:t>
            </a:r>
            <a:r>
              <a:rPr lang="en-US" altLang="en-US" sz="2800" dirty="0"/>
              <a:t> dan </a:t>
            </a:r>
            <a:r>
              <a:rPr lang="en-US" altLang="en-US" sz="2800" dirty="0" err="1"/>
              <a:t>menciptakan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pulau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inovasi</a:t>
            </a:r>
            <a:endParaRPr lang="en-US" altLang="en-US" sz="2800" dirty="0"/>
          </a:p>
          <a:p>
            <a:pPr lvl="1" algn="just"/>
            <a:r>
              <a:rPr lang="en-US" altLang="en-US" sz="2800" dirty="0" err="1"/>
              <a:t>Meningkatkan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kualitas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lingkungan</a:t>
            </a:r>
            <a:r>
              <a:rPr lang="en-US" altLang="en-US" sz="2800" dirty="0"/>
              <a:t> dan </a:t>
            </a:r>
            <a:r>
              <a:rPr lang="en-US" altLang="en-US" sz="2800" dirty="0" err="1"/>
              <a:t>mengamankan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suplai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energi</a:t>
            </a:r>
            <a:endParaRPr lang="en-US" altLang="en-US" sz="2800" dirty="0"/>
          </a:p>
          <a:p>
            <a:pPr lvl="1" algn="just"/>
            <a:r>
              <a:rPr lang="en-US" altLang="en-US" sz="2800" dirty="0" err="1"/>
              <a:t>Investasi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dalam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infratruktur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kritikal</a:t>
            </a:r>
            <a:endParaRPr lang="en-US" altLang="en-US" sz="2800" dirty="0"/>
          </a:p>
          <a:p>
            <a:pPr lvl="1" algn="just"/>
            <a:r>
              <a:rPr lang="en-US" altLang="en-US" sz="2800" dirty="0" err="1"/>
              <a:t>Efisiensi</a:t>
            </a:r>
            <a:r>
              <a:rPr lang="en-US" altLang="en-US" sz="2800" dirty="0"/>
              <a:t> dan </a:t>
            </a:r>
            <a:r>
              <a:rPr lang="en-US" altLang="en-US" sz="2800" dirty="0" err="1"/>
              <a:t>efektifitas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layanan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publik</a:t>
            </a:r>
            <a:r>
              <a:rPr lang="en-US" altLang="en-US" sz="2800" dirty="0"/>
              <a:t> dan </a:t>
            </a:r>
            <a:r>
              <a:rPr lang="en-US" altLang="en-US" sz="2800" dirty="0" err="1"/>
              <a:t>regulasi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pintar</a:t>
            </a:r>
            <a:endParaRPr lang="en-US" alt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94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4203-D059-4AAC-82EB-7B78A32A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1784" y="365126"/>
            <a:ext cx="8212015" cy="3159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Smart People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5A19B-762E-4924-A39A-91AB38C1D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877"/>
            <a:ext cx="10515600" cy="4817086"/>
          </a:xfrm>
        </p:spPr>
        <p:txBody>
          <a:bodyPr/>
          <a:lstStyle/>
          <a:p>
            <a:pPr algn="just"/>
            <a:r>
              <a:rPr lang="en-US" altLang="en-US" dirty="0" err="1"/>
              <a:t>Dimensi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 </a:t>
            </a:r>
            <a:r>
              <a:rPr lang="en-US" altLang="en-US" dirty="0" err="1"/>
              <a:t>terdapat</a:t>
            </a:r>
            <a:r>
              <a:rPr lang="en-US" altLang="en-US" dirty="0"/>
              <a:t> </a:t>
            </a:r>
            <a:r>
              <a:rPr lang="en-US" altLang="en-US" dirty="0" err="1"/>
              <a:t>kriteria</a:t>
            </a:r>
            <a:r>
              <a:rPr lang="en-US" altLang="en-US" dirty="0"/>
              <a:t> proses </a:t>
            </a:r>
            <a:r>
              <a:rPr lang="en-US" altLang="en-US" dirty="0" err="1"/>
              <a:t>kreatifitas</a:t>
            </a:r>
            <a:r>
              <a:rPr lang="en-US" altLang="en-US" dirty="0"/>
              <a:t> dan modal </a:t>
            </a:r>
            <a:r>
              <a:rPr lang="en-US" altLang="en-US" dirty="0" err="1"/>
              <a:t>sosial</a:t>
            </a:r>
            <a:endParaRPr lang="en-US" altLang="en-US" dirty="0"/>
          </a:p>
          <a:p>
            <a:pPr algn="just"/>
            <a:r>
              <a:rPr lang="en-US" altLang="en-US" dirty="0" err="1"/>
              <a:t>Beberapa</a:t>
            </a:r>
            <a:r>
              <a:rPr lang="en-US" altLang="en-US" dirty="0"/>
              <a:t> </a:t>
            </a:r>
            <a:r>
              <a:rPr lang="en-US" altLang="en-US" dirty="0" err="1"/>
              <a:t>kriteria</a:t>
            </a:r>
            <a:r>
              <a:rPr lang="en-US" altLang="en-US" dirty="0"/>
              <a:t> </a:t>
            </a:r>
            <a:r>
              <a:rPr lang="en-US" altLang="en-US" dirty="0" err="1"/>
              <a:t>penilaian</a:t>
            </a:r>
            <a:r>
              <a:rPr lang="en-US" altLang="en-US" dirty="0"/>
              <a:t> :</a:t>
            </a:r>
          </a:p>
          <a:p>
            <a:pPr lvl="1" algn="just"/>
            <a:r>
              <a:rPr lang="en-US" altLang="en-US" sz="2800" dirty="0" err="1"/>
              <a:t>Adanya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jenjang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pendidikan</a:t>
            </a:r>
            <a:r>
              <a:rPr lang="en-US" altLang="en-US" sz="2800" dirty="0"/>
              <a:t> formal</a:t>
            </a:r>
          </a:p>
          <a:p>
            <a:pPr lvl="1" algn="just"/>
            <a:r>
              <a:rPr lang="en-US" altLang="en-US" sz="2800" dirty="0" err="1"/>
              <a:t>Adanya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komunitas</a:t>
            </a:r>
            <a:r>
              <a:rPr lang="en-US" altLang="en-US" sz="2800" dirty="0"/>
              <a:t> TI</a:t>
            </a:r>
          </a:p>
          <a:p>
            <a:pPr lvl="1" algn="just"/>
            <a:r>
              <a:rPr lang="en-US" altLang="en-US" sz="2800" dirty="0" err="1"/>
              <a:t>Adanya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peran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aktif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masyarakat</a:t>
            </a:r>
            <a:endParaRPr lang="en-US" altLang="en-US" sz="2800" dirty="0"/>
          </a:p>
          <a:p>
            <a:pPr lvl="1" algn="just"/>
            <a:r>
              <a:rPr lang="en-US" altLang="en-US" sz="2800" dirty="0" err="1"/>
              <a:t>Implementasi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teknologi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informasi</a:t>
            </a:r>
            <a:r>
              <a:rPr lang="en-US" altLang="en-US" sz="2800" dirty="0"/>
              <a:t> di </a:t>
            </a:r>
            <a:r>
              <a:rPr lang="en-US" altLang="en-US" sz="2800" dirty="0" err="1"/>
              <a:t>masyarakat</a:t>
            </a:r>
            <a:endParaRPr lang="en-US" alt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789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B8E2-5F2B-4604-9671-CF0B02EB4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876" y="365126"/>
            <a:ext cx="8469923" cy="3159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Smart Governance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646D0-A6D9-4644-B5F5-773F28155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 err="1"/>
              <a:t>Merupakan</a:t>
            </a:r>
            <a:r>
              <a:rPr lang="en-US" altLang="en-US" dirty="0"/>
              <a:t> </a:t>
            </a:r>
            <a:r>
              <a:rPr lang="en-US" altLang="en-US" dirty="0" err="1"/>
              <a:t>bagian</a:t>
            </a:r>
            <a:r>
              <a:rPr lang="en-US" altLang="en-US" dirty="0"/>
              <a:t> yang </a:t>
            </a:r>
            <a:r>
              <a:rPr lang="en-US" altLang="en-US" dirty="0" err="1"/>
              <a:t>mengkhususkan</a:t>
            </a:r>
            <a:r>
              <a:rPr lang="en-US" altLang="en-US" dirty="0"/>
              <a:t> pada tata </a:t>
            </a:r>
            <a:r>
              <a:rPr lang="en-US" altLang="en-US" dirty="0" err="1"/>
              <a:t>kelola</a:t>
            </a:r>
            <a:r>
              <a:rPr lang="en-US" altLang="en-US" dirty="0"/>
              <a:t> </a:t>
            </a:r>
            <a:r>
              <a:rPr lang="en-US" altLang="en-US" dirty="0" err="1"/>
              <a:t>pemerintahan</a:t>
            </a:r>
            <a:endParaRPr lang="en-US" altLang="en-US" dirty="0"/>
          </a:p>
          <a:p>
            <a:pPr algn="just"/>
            <a:r>
              <a:rPr lang="en-US" altLang="en-US" dirty="0"/>
              <a:t>Smart governance </a:t>
            </a:r>
            <a:r>
              <a:rPr lang="en-US" altLang="en-US" dirty="0" err="1"/>
              <a:t>terdapat</a:t>
            </a:r>
            <a:r>
              <a:rPr lang="en-US" altLang="en-US" dirty="0"/>
              <a:t> 3 </a:t>
            </a:r>
            <a:r>
              <a:rPr lang="en-US" altLang="en-US" dirty="0" err="1"/>
              <a:t>bagian</a:t>
            </a:r>
            <a:r>
              <a:rPr lang="en-US" altLang="en-US" dirty="0"/>
              <a:t>:</a:t>
            </a:r>
          </a:p>
          <a:p>
            <a:pPr lvl="1" algn="just"/>
            <a:r>
              <a:rPr lang="en-US" altLang="en-US" sz="2800" dirty="0" err="1"/>
              <a:t>Keikutsertaan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masyarakat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dalam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penentuan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keputusan</a:t>
            </a:r>
            <a:endParaRPr lang="en-US" altLang="en-US" sz="2800" dirty="0"/>
          </a:p>
          <a:p>
            <a:pPr lvl="1" algn="just"/>
            <a:r>
              <a:rPr lang="en-US" altLang="en-US" sz="2800" dirty="0" err="1"/>
              <a:t>Peningkatan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jumlah</a:t>
            </a:r>
            <a:r>
              <a:rPr lang="en-US" altLang="en-US" sz="2800" dirty="0"/>
              <a:t> dan </a:t>
            </a:r>
            <a:r>
              <a:rPr lang="en-US" altLang="en-US" sz="2800" dirty="0" err="1"/>
              <a:t>kualitas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layanan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publik</a:t>
            </a:r>
            <a:endParaRPr lang="en-US" altLang="en-US" sz="2800" dirty="0"/>
          </a:p>
          <a:p>
            <a:pPr lvl="1" algn="just"/>
            <a:r>
              <a:rPr lang="en-US" altLang="en-US" sz="2800" dirty="0" err="1"/>
              <a:t>Adanya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transparansi</a:t>
            </a:r>
            <a:r>
              <a:rPr lang="en-US" altLang="en-US" sz="2800" dirty="0"/>
              <a:t> di </a:t>
            </a:r>
            <a:r>
              <a:rPr lang="en-US" altLang="en-US" sz="2800" dirty="0" err="1"/>
              <a:t>dalam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pemerintahan</a:t>
            </a:r>
            <a:endParaRPr lang="en-US" alt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2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201F-5515-4297-B298-7787938E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554" y="365126"/>
            <a:ext cx="8329246" cy="3159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Smart Mobility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7159E-4811-4793-A474-D7DB7CEA3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 err="1"/>
              <a:t>Merupakan</a:t>
            </a:r>
            <a:r>
              <a:rPr lang="en-US" altLang="en-US" dirty="0"/>
              <a:t> </a:t>
            </a:r>
            <a:r>
              <a:rPr lang="en-US" altLang="en-US" dirty="0" err="1"/>
              <a:t>bagian</a:t>
            </a:r>
            <a:r>
              <a:rPr lang="en-US" altLang="en-US" dirty="0"/>
              <a:t> yang </a:t>
            </a:r>
            <a:r>
              <a:rPr lang="en-US" altLang="en-US" dirty="0" err="1"/>
              <a:t>mengkhususkan</a:t>
            </a:r>
            <a:r>
              <a:rPr lang="en-US" altLang="en-US" dirty="0"/>
              <a:t> pada </a:t>
            </a:r>
            <a:r>
              <a:rPr lang="en-US" altLang="en-US" dirty="0" err="1"/>
              <a:t>transportasi</a:t>
            </a:r>
            <a:r>
              <a:rPr lang="en-US" altLang="en-US" dirty="0"/>
              <a:t> dan </a:t>
            </a:r>
            <a:r>
              <a:rPr lang="en-US" altLang="en-US" dirty="0" err="1"/>
              <a:t>mobilitas</a:t>
            </a:r>
            <a:r>
              <a:rPr lang="en-US" altLang="en-US" dirty="0"/>
              <a:t> </a:t>
            </a:r>
            <a:r>
              <a:rPr lang="en-US" altLang="en-US" dirty="0" err="1"/>
              <a:t>masyarakat</a:t>
            </a:r>
            <a:endParaRPr lang="en-US" altLang="en-US" dirty="0"/>
          </a:p>
          <a:p>
            <a:pPr algn="just"/>
            <a:r>
              <a:rPr lang="en-US" altLang="en-US" dirty="0" err="1"/>
              <a:t>Terdapat</a:t>
            </a:r>
            <a:r>
              <a:rPr lang="en-US" altLang="en-US" dirty="0"/>
              <a:t> proses </a:t>
            </a:r>
            <a:r>
              <a:rPr lang="en-US" altLang="en-US" dirty="0" err="1"/>
              <a:t>transportasi</a:t>
            </a:r>
            <a:r>
              <a:rPr lang="en-US" altLang="en-US" dirty="0"/>
              <a:t> dan </a:t>
            </a:r>
            <a:r>
              <a:rPr lang="en-US" altLang="en-US" dirty="0" err="1"/>
              <a:t>mobilitas</a:t>
            </a:r>
            <a:endParaRPr lang="en-US" altLang="en-US" dirty="0"/>
          </a:p>
          <a:p>
            <a:pPr algn="just"/>
            <a:r>
              <a:rPr lang="en-US" altLang="en-US" dirty="0" err="1"/>
              <a:t>Diharapkan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menghapus</a:t>
            </a:r>
            <a:r>
              <a:rPr lang="en-US" altLang="en-US" dirty="0"/>
              <a:t> </a:t>
            </a:r>
            <a:r>
              <a:rPr lang="en-US" altLang="en-US" dirty="0" err="1"/>
              <a:t>permasalahan</a:t>
            </a:r>
            <a:r>
              <a:rPr lang="en-US" altLang="en-US" dirty="0"/>
              <a:t> </a:t>
            </a:r>
            <a:r>
              <a:rPr lang="en-US" altLang="en-US" dirty="0" err="1"/>
              <a:t>umum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transportasi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434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118F-61E6-4811-8C36-E9CA5FB2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538" y="365125"/>
            <a:ext cx="8540262" cy="50238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Smart Mobility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FE7AF-04FB-4C87-8056-3DA3141BF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 err="1"/>
              <a:t>Kriteria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Smart Mobility</a:t>
            </a:r>
          </a:p>
          <a:p>
            <a:pPr lvl="1" algn="just"/>
            <a:r>
              <a:rPr lang="en-US" altLang="en-US" sz="2800" dirty="0" err="1"/>
              <a:t>Pengelolaan</a:t>
            </a:r>
            <a:r>
              <a:rPr lang="en-US" altLang="en-US" sz="2800" dirty="0"/>
              <a:t> traffic </a:t>
            </a:r>
            <a:r>
              <a:rPr lang="en-US" altLang="en-US" sz="2800" dirty="0" err="1"/>
              <a:t>jalan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raya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lebih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baik</a:t>
            </a:r>
            <a:endParaRPr lang="en-US" altLang="en-US" sz="2800" dirty="0"/>
          </a:p>
          <a:p>
            <a:pPr lvl="1" algn="just"/>
            <a:r>
              <a:rPr lang="en-US" altLang="en-US" sz="2800" dirty="0" err="1"/>
              <a:t>Pengelolaan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informasi</a:t>
            </a:r>
            <a:r>
              <a:rPr lang="en-US" altLang="en-US" sz="2800" dirty="0"/>
              <a:t> travel </a:t>
            </a:r>
            <a:r>
              <a:rPr lang="en-US" altLang="en-US" sz="2800" dirty="0" err="1"/>
              <a:t>perjalanan</a:t>
            </a:r>
            <a:endParaRPr lang="en-US" altLang="en-US" sz="2800" dirty="0"/>
          </a:p>
          <a:p>
            <a:pPr lvl="1" algn="just"/>
            <a:r>
              <a:rPr lang="en-US" altLang="en-US" sz="2800" dirty="0" err="1"/>
              <a:t>Terdapat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suatu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sistem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tertanam</a:t>
            </a:r>
            <a:r>
              <a:rPr lang="en-US" altLang="en-US" sz="2800" dirty="0"/>
              <a:t> (</a:t>
            </a:r>
            <a:r>
              <a:rPr lang="en-US" altLang="en-US" sz="2800" dirty="0" err="1"/>
              <a:t>embeded</a:t>
            </a:r>
            <a:r>
              <a:rPr lang="en-US" altLang="en-US" sz="2800" dirty="0"/>
              <a:t>) pada </a:t>
            </a:r>
            <a:r>
              <a:rPr lang="en-US" altLang="en-US" sz="2800" dirty="0" err="1"/>
              <a:t>alat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transportasi</a:t>
            </a:r>
            <a:endParaRPr lang="en-US" altLang="en-US" sz="2800" dirty="0"/>
          </a:p>
          <a:p>
            <a:pPr lvl="1" algn="just"/>
            <a:r>
              <a:rPr lang="en-US" altLang="en-US" sz="2800" dirty="0" err="1"/>
              <a:t>Pengelolaan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informasi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jumlah</a:t>
            </a:r>
            <a:r>
              <a:rPr lang="en-US" altLang="en-US" sz="2800" dirty="0"/>
              <a:t> armada pada </a:t>
            </a:r>
            <a:r>
              <a:rPr lang="en-US" altLang="en-US" sz="2800" dirty="0" err="1"/>
              <a:t>layanan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transportasi</a:t>
            </a:r>
            <a:endParaRPr lang="en-US" altLang="en-US" sz="2800" dirty="0"/>
          </a:p>
          <a:p>
            <a:pPr lvl="1" algn="just"/>
            <a:r>
              <a:rPr lang="en-US" altLang="en-US" sz="2800" dirty="0" err="1"/>
              <a:t>Pengelolaan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layanan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informasi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kepada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pengguna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mengenai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layanan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publik</a:t>
            </a:r>
            <a:r>
              <a:rPr lang="en-US" altLang="en-US" sz="2800" dirty="0"/>
              <a:t> di </a:t>
            </a:r>
            <a:r>
              <a:rPr lang="en-US" altLang="en-US" sz="2800" dirty="0" err="1"/>
              <a:t>bidang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transportasi</a:t>
            </a:r>
            <a:endParaRPr lang="en-US" altLang="en-US" sz="2800" dirty="0"/>
          </a:p>
          <a:p>
            <a:pPr lvl="1" algn="just"/>
            <a:r>
              <a:rPr lang="en-US" altLang="en-US" sz="2800" dirty="0" err="1"/>
              <a:t>Pengelolaan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informasi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mengenai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solusi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transportasi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bagi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masyarakat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secara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cepat</a:t>
            </a:r>
            <a:r>
              <a:rPr lang="en-US" altLang="en-US" sz="2800" dirty="0"/>
              <a:t> dan </a:t>
            </a:r>
            <a:r>
              <a:rPr lang="en-US" altLang="en-US" sz="2800" dirty="0" err="1"/>
              <a:t>mudah</a:t>
            </a:r>
            <a:endParaRPr lang="en-US" alt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2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0B6D-1775-4100-922E-DCE760E2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446" y="365125"/>
            <a:ext cx="8282354" cy="5492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Smart Environment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9C952-8938-414C-BB54-392FECC98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 err="1"/>
              <a:t>Merupakan</a:t>
            </a:r>
            <a:r>
              <a:rPr lang="en-US" altLang="en-US" dirty="0"/>
              <a:t> </a:t>
            </a:r>
            <a:r>
              <a:rPr lang="en-US" altLang="en-US" dirty="0" err="1"/>
              <a:t>bagian</a:t>
            </a:r>
            <a:r>
              <a:rPr lang="en-US" altLang="en-US" dirty="0"/>
              <a:t> yang </a:t>
            </a:r>
            <a:r>
              <a:rPr lang="en-US" altLang="en-US" dirty="0" err="1"/>
              <a:t>mengkhususkan</a:t>
            </a:r>
            <a:r>
              <a:rPr lang="en-US" altLang="en-US" dirty="0"/>
              <a:t> pada </a:t>
            </a:r>
            <a:r>
              <a:rPr lang="en-US" altLang="en-US" dirty="0" err="1"/>
              <a:t>bagaimana</a:t>
            </a:r>
            <a:r>
              <a:rPr lang="en-US" altLang="en-US" dirty="0"/>
              <a:t> </a:t>
            </a:r>
            <a:r>
              <a:rPr lang="en-US" altLang="en-US" dirty="0" err="1"/>
              <a:t>menciptakan</a:t>
            </a:r>
            <a:r>
              <a:rPr lang="en-US" altLang="en-US" dirty="0"/>
              <a:t> </a:t>
            </a:r>
            <a:r>
              <a:rPr lang="en-US" altLang="en-US" dirty="0" err="1"/>
              <a:t>lingkungan</a:t>
            </a:r>
            <a:r>
              <a:rPr lang="en-US" altLang="en-US" dirty="0"/>
              <a:t> yang </a:t>
            </a:r>
            <a:r>
              <a:rPr lang="en-US" altLang="en-US" dirty="0" err="1"/>
              <a:t>pintar</a:t>
            </a:r>
            <a:endParaRPr lang="en-US" altLang="en-US" dirty="0"/>
          </a:p>
          <a:p>
            <a:pPr algn="just"/>
            <a:r>
              <a:rPr lang="en-US" altLang="en-US" dirty="0" err="1"/>
              <a:t>Kriteria</a:t>
            </a:r>
            <a:r>
              <a:rPr lang="en-US" altLang="en-US" dirty="0"/>
              <a:t> </a:t>
            </a:r>
            <a:r>
              <a:rPr lang="en-US" altLang="en-US" dirty="0" err="1"/>
              <a:t>penilaian</a:t>
            </a:r>
            <a:r>
              <a:rPr lang="en-US" altLang="en-US" dirty="0"/>
              <a:t> yang </a:t>
            </a:r>
            <a:r>
              <a:rPr lang="en-US" altLang="en-US" dirty="0" err="1"/>
              <a:t>digunakan</a:t>
            </a:r>
            <a:r>
              <a:rPr lang="en-US" altLang="en-US" dirty="0"/>
              <a:t>: proses </a:t>
            </a:r>
            <a:r>
              <a:rPr lang="en-US" altLang="en-US" dirty="0" err="1"/>
              <a:t>kelangsungan</a:t>
            </a:r>
            <a:r>
              <a:rPr lang="en-US" altLang="en-US" dirty="0"/>
              <a:t> dan </a:t>
            </a:r>
            <a:r>
              <a:rPr lang="en-US" altLang="en-US" dirty="0" err="1"/>
              <a:t>pengelolaan</a:t>
            </a:r>
            <a:r>
              <a:rPr lang="en-US" altLang="en-US" dirty="0"/>
              <a:t> </a:t>
            </a:r>
            <a:r>
              <a:rPr lang="en-US" altLang="en-US" dirty="0" err="1"/>
              <a:t>sumber</a:t>
            </a:r>
            <a:r>
              <a:rPr lang="en-US" altLang="en-US" dirty="0"/>
              <a:t> </a:t>
            </a:r>
            <a:r>
              <a:rPr lang="en-US" altLang="en-US" dirty="0" err="1"/>
              <a:t>daya</a:t>
            </a:r>
            <a:r>
              <a:rPr lang="en-US" altLang="en-US" dirty="0"/>
              <a:t> yang </a:t>
            </a:r>
            <a:r>
              <a:rPr lang="en-US" altLang="en-US" dirty="0" err="1"/>
              <a:t>baik</a:t>
            </a:r>
            <a:endParaRPr lang="en-US" altLang="en-US" dirty="0"/>
          </a:p>
          <a:p>
            <a:pPr algn="just"/>
            <a:r>
              <a:rPr lang="en-US" altLang="en-US" dirty="0"/>
              <a:t>Smart environment </a:t>
            </a:r>
            <a:r>
              <a:rPr lang="en-US" altLang="en-US" dirty="0" err="1"/>
              <a:t>dibedakan</a:t>
            </a:r>
            <a:r>
              <a:rPr lang="en-US" altLang="en-US" dirty="0"/>
              <a:t> </a:t>
            </a:r>
            <a:r>
              <a:rPr lang="en-US" altLang="en-US" dirty="0" err="1"/>
              <a:t>menjadi</a:t>
            </a:r>
            <a:r>
              <a:rPr lang="en-US" altLang="en-US" dirty="0"/>
              <a:t> 3 </a:t>
            </a:r>
            <a:r>
              <a:rPr lang="en-US" altLang="en-US" dirty="0" err="1"/>
              <a:t>jenis</a:t>
            </a:r>
            <a:r>
              <a:rPr lang="en-US" altLang="en-US" dirty="0"/>
              <a:t>:</a:t>
            </a:r>
          </a:p>
          <a:p>
            <a:pPr lvl="1" algn="just"/>
            <a:r>
              <a:rPr lang="en-US" altLang="en-US" sz="2800" dirty="0"/>
              <a:t>Virtual computing environment</a:t>
            </a:r>
          </a:p>
          <a:p>
            <a:pPr lvl="1" algn="just"/>
            <a:r>
              <a:rPr lang="en-US" altLang="en-US" sz="2800" dirty="0"/>
              <a:t>Physical environment</a:t>
            </a:r>
          </a:p>
          <a:p>
            <a:pPr lvl="1" algn="just"/>
            <a:r>
              <a:rPr lang="en-US" altLang="en-US" sz="2800" dirty="0"/>
              <a:t>Human environment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83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9542-3C05-4B7C-B2BC-89FA9F2C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662" y="365125"/>
            <a:ext cx="8376138" cy="57272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Smart Living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4DBC3-6E17-4D05-B9C8-AD19E54B7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Pada </a:t>
            </a:r>
            <a:r>
              <a:rPr lang="en-US" altLang="en-US" dirty="0" err="1"/>
              <a:t>bagian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 </a:t>
            </a:r>
            <a:r>
              <a:rPr lang="en-US" altLang="en-US" dirty="0" err="1"/>
              <a:t>terdapat</a:t>
            </a:r>
            <a:r>
              <a:rPr lang="en-US" altLang="en-US" dirty="0"/>
              <a:t> </a:t>
            </a:r>
            <a:r>
              <a:rPr lang="en-US" altLang="en-US" dirty="0" err="1"/>
              <a:t>syarat</a:t>
            </a:r>
            <a:r>
              <a:rPr lang="en-US" altLang="en-US" dirty="0"/>
              <a:t>, </a:t>
            </a:r>
            <a:r>
              <a:rPr lang="en-US" altLang="en-US" dirty="0" err="1"/>
              <a:t>kriteria</a:t>
            </a:r>
            <a:r>
              <a:rPr lang="en-US" altLang="en-US" dirty="0"/>
              <a:t> dan </a:t>
            </a:r>
            <a:r>
              <a:rPr lang="en-US" altLang="en-US" dirty="0" err="1"/>
              <a:t>tujuan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proses </a:t>
            </a:r>
            <a:r>
              <a:rPr lang="en-US" altLang="en-US" dirty="0" err="1"/>
              <a:t>pengelolaan</a:t>
            </a:r>
            <a:r>
              <a:rPr lang="en-US" altLang="en-US" dirty="0"/>
              <a:t> </a:t>
            </a:r>
            <a:r>
              <a:rPr lang="en-US" altLang="en-US" dirty="0" err="1"/>
              <a:t>kualitas</a:t>
            </a:r>
            <a:r>
              <a:rPr lang="en-US" altLang="en-US" dirty="0"/>
              <a:t> </a:t>
            </a:r>
            <a:r>
              <a:rPr lang="en-US" altLang="en-US" dirty="0" err="1"/>
              <a:t>hidup</a:t>
            </a:r>
            <a:r>
              <a:rPr lang="en-US" altLang="en-US" dirty="0"/>
              <a:t> dan </a:t>
            </a:r>
            <a:r>
              <a:rPr lang="en-US" altLang="en-US" dirty="0" err="1"/>
              <a:t>budaya</a:t>
            </a:r>
            <a:r>
              <a:rPr lang="en-US" altLang="en-US" dirty="0"/>
              <a:t> yang </a:t>
            </a:r>
            <a:r>
              <a:rPr lang="en-US" altLang="en-US" dirty="0" err="1"/>
              <a:t>lebih</a:t>
            </a:r>
            <a:r>
              <a:rPr lang="en-US" altLang="en-US" dirty="0"/>
              <a:t> </a:t>
            </a:r>
            <a:r>
              <a:rPr lang="en-US" altLang="en-US" dirty="0" err="1"/>
              <a:t>baik</a:t>
            </a:r>
            <a:r>
              <a:rPr lang="en-US" altLang="en-US" dirty="0"/>
              <a:t> dan </a:t>
            </a:r>
            <a:r>
              <a:rPr lang="en-US" altLang="en-US" dirty="0" err="1"/>
              <a:t>pintar</a:t>
            </a:r>
            <a:endParaRPr lang="en-US" altLang="en-US" dirty="0"/>
          </a:p>
          <a:p>
            <a:pPr algn="just"/>
            <a:r>
              <a:rPr lang="en-US" altLang="en-US" dirty="0"/>
              <a:t>3 </a:t>
            </a:r>
            <a:r>
              <a:rPr lang="en-US" altLang="en-US" dirty="0" err="1"/>
              <a:t>hal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mewujudkan</a:t>
            </a:r>
            <a:r>
              <a:rPr lang="en-US" altLang="en-US" dirty="0"/>
              <a:t> smart living:</a:t>
            </a:r>
          </a:p>
          <a:p>
            <a:pPr lvl="1" algn="just"/>
            <a:r>
              <a:rPr lang="en-US" altLang="en-US" sz="2800" dirty="0" err="1"/>
              <a:t>Fasilitas-fasilitas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pendidikan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memadai</a:t>
            </a:r>
            <a:endParaRPr lang="en-US" altLang="en-US" sz="2800" dirty="0"/>
          </a:p>
          <a:p>
            <a:pPr lvl="1" algn="just"/>
            <a:r>
              <a:rPr lang="en-US" altLang="en-US" sz="2800" dirty="0" err="1"/>
              <a:t>Penyediaan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sarana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prasarana</a:t>
            </a:r>
            <a:r>
              <a:rPr lang="en-US" altLang="en-US" sz="2800" dirty="0"/>
              <a:t> dan </a:t>
            </a:r>
            <a:r>
              <a:rPr lang="en-US" altLang="en-US" sz="2800" dirty="0" err="1"/>
              <a:t>informasi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terkait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potensi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pariwisata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daerah</a:t>
            </a:r>
            <a:endParaRPr lang="en-US" altLang="en-US" sz="2800" dirty="0"/>
          </a:p>
          <a:p>
            <a:pPr lvl="1" algn="just"/>
            <a:r>
              <a:rPr lang="en-US" altLang="en-US" sz="2800" dirty="0" err="1"/>
              <a:t>Infrastruktur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teknologi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informasi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memadai</a:t>
            </a:r>
            <a:endParaRPr lang="en-US" alt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43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AD026-7F71-490F-AB0F-2434EA497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8747" y="3122543"/>
            <a:ext cx="2120349" cy="61291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3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9D06-CE88-471C-A33D-1C2A6713D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4504" y="365126"/>
            <a:ext cx="8279296" cy="46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4C58C-C570-4572-A28B-DCF10914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/>
              <a:t>Definisi</a:t>
            </a:r>
            <a:r>
              <a:rPr lang="en-US" dirty="0"/>
              <a:t> Smart City</a:t>
            </a:r>
          </a:p>
          <a:p>
            <a:pPr fontAlgn="base"/>
            <a:r>
              <a:rPr lang="en-US" dirty="0"/>
              <a:t>Sejarah </a:t>
            </a:r>
            <a:r>
              <a:rPr lang="en-US" dirty="0" err="1"/>
              <a:t>Singkat</a:t>
            </a:r>
            <a:endParaRPr lang="en-US" dirty="0"/>
          </a:p>
          <a:p>
            <a:pPr fontAlgn="base"/>
            <a:r>
              <a:rPr lang="en-US" dirty="0" err="1"/>
              <a:t>Elemen</a:t>
            </a:r>
            <a:r>
              <a:rPr lang="en-US" dirty="0"/>
              <a:t> Smart City</a:t>
            </a:r>
          </a:p>
          <a:p>
            <a:pPr fontAlgn="base"/>
            <a:r>
              <a:rPr lang="en-US" dirty="0"/>
              <a:t>Smart &gt;&lt; Intelligence</a:t>
            </a:r>
          </a:p>
          <a:p>
            <a:pPr fontAlgn="base"/>
            <a:r>
              <a:rPr lang="en-US" dirty="0" err="1"/>
              <a:t>Jenis</a:t>
            </a:r>
            <a:r>
              <a:rPr lang="en-US" dirty="0"/>
              <a:t> Smart City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6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ED99C9-68D9-4F85-B46F-93F361016958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E0CA02-0932-4A5E-88BC-680017540BBB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48899B-11F9-4AAF-B10B-C80C99C09C77}"/>
              </a:ext>
            </a:extLst>
          </p:cNvPr>
          <p:cNvSpPr/>
          <p:nvPr/>
        </p:nvSpPr>
        <p:spPr>
          <a:xfrm>
            <a:off x="2990559" y="251791"/>
            <a:ext cx="38078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Calibri" panose="020F0502020204030204" pitchFamily="34" charset="0"/>
              </a:rPr>
              <a:t>DEFINISI</a:t>
            </a:r>
            <a:r>
              <a:rPr lang="en-US" sz="2800" dirty="0">
                <a:solidFill>
                  <a:srgbClr val="FFFF00"/>
                </a:solidFill>
                <a:latin typeface="Calibri" panose="020F0502020204030204" pitchFamily="34" charset="0"/>
              </a:rPr>
              <a:t> SMART CITY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290B85-7FE6-4DAC-A9D7-AD6A36008AE3}"/>
              </a:ext>
            </a:extLst>
          </p:cNvPr>
          <p:cNvSpPr/>
          <p:nvPr/>
        </p:nvSpPr>
        <p:spPr>
          <a:xfrm>
            <a:off x="622853" y="1616765"/>
            <a:ext cx="10429460" cy="2503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Konsep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pengembangan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penerapan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dan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implementasi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teknologi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yang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diterapkan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untuk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suatu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wilayah.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Biasanya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diterapkan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di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daerah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perkotaan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Terdapat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suatu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interaksi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yang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kompleks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diantara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berbagai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sistem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dalam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pengimplementasiannya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32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18B92-5A8C-4727-93AD-197B15EAA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performasi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yang </a:t>
            </a:r>
            <a:r>
              <a:rPr lang="en-US" dirty="0" err="1"/>
              <a:t>didukung</a:t>
            </a:r>
            <a:r>
              <a:rPr lang="en-US" dirty="0"/>
              <a:t> oleh </a:t>
            </a:r>
            <a:r>
              <a:rPr lang="en-US" dirty="0" err="1"/>
              <a:t>kombinasi</a:t>
            </a:r>
            <a:r>
              <a:rPr lang="en-US" dirty="0"/>
              <a:t> yang </a:t>
            </a:r>
            <a:r>
              <a:rPr lang="en-US" dirty="0" err="1"/>
              <a:t>pintar</a:t>
            </a:r>
            <a:r>
              <a:rPr lang="en-US" dirty="0"/>
              <a:t> (smart)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aktifitas</a:t>
            </a:r>
            <a:r>
              <a:rPr lang="en-US" dirty="0"/>
              <a:t>, </a:t>
            </a:r>
            <a:r>
              <a:rPr lang="en-US" dirty="0" err="1"/>
              <a:t>kajian</a:t>
            </a:r>
            <a:r>
              <a:rPr lang="en-US" dirty="0"/>
              <a:t>, </a:t>
            </a:r>
            <a:r>
              <a:rPr lang="en-US" dirty="0" err="1"/>
              <a:t>penemuan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kesadaran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(</a:t>
            </a:r>
            <a:r>
              <a:rPr lang="en-US" dirty="0" err="1"/>
              <a:t>Giffinger</a:t>
            </a:r>
            <a:r>
              <a:rPr lang="en-US" dirty="0"/>
              <a:t>, </a:t>
            </a:r>
            <a:r>
              <a:rPr lang="en-US" dirty="0" err="1"/>
              <a:t>dkk</a:t>
            </a:r>
            <a:r>
              <a:rPr lang="en-US" dirty="0"/>
              <a:t>).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9A3F03-09F3-4609-9E47-6597B9B1D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208" y="365125"/>
            <a:ext cx="8557591" cy="549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Calibri" panose="020F0502020204030204" pitchFamily="34" charset="0"/>
              </a:rPr>
              <a:t>DEFINISI</a:t>
            </a:r>
            <a:r>
              <a:rPr lang="en-US" sz="2800" dirty="0">
                <a:solidFill>
                  <a:srgbClr val="FFFF00"/>
                </a:solidFill>
                <a:latin typeface="Calibri" panose="020F0502020204030204" pitchFamily="34" charset="0"/>
              </a:rPr>
              <a:t> SMART CITY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48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6D80B-9B8B-4ACE-B53B-7A32C5FA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8974" y="365126"/>
            <a:ext cx="8464826" cy="49626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DEFINISI SMART CITY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FCB4D-0625-469F-9FC0-2674B646C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6841" y="3246783"/>
            <a:ext cx="5615608" cy="3036198"/>
          </a:xfrm>
        </p:spPr>
        <p:txBody>
          <a:bodyPr/>
          <a:lstStyle/>
          <a:p>
            <a:pPr fontAlgn="base"/>
            <a:r>
              <a:rPr lang="en-US" dirty="0" err="1"/>
              <a:t>Konsep</a:t>
            </a:r>
            <a:r>
              <a:rPr lang="en-US" dirty="0"/>
              <a:t> masa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berbasiskan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dan </a:t>
            </a:r>
            <a:r>
              <a:rPr lang="en-US" dirty="0" err="1"/>
              <a:t>komunikasi</a:t>
            </a:r>
            <a:r>
              <a:rPr lang="en-US" dirty="0"/>
              <a:t> </a:t>
            </a:r>
          </a:p>
          <a:p>
            <a:r>
              <a:rPr lang="en-US" b="1" dirty="0"/>
              <a:t>(</a:t>
            </a:r>
            <a:r>
              <a:rPr lang="en-US" b="1" dirty="0" err="1"/>
              <a:t>definisi</a:t>
            </a:r>
            <a:r>
              <a:rPr lang="en-US" b="1" dirty="0"/>
              <a:t> </a:t>
            </a:r>
            <a:r>
              <a:rPr lang="en-US" b="1" dirty="0" err="1"/>
              <a:t>umum</a:t>
            </a:r>
            <a:r>
              <a:rPr lang="en-US" b="1" dirty="0"/>
              <a:t>)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2" descr="Hasil gambar untuk smart city">
            <a:extLst>
              <a:ext uri="{FF2B5EF4-FFF2-40B4-BE49-F238E27FC236}">
                <a16:creationId xmlns:a16="http://schemas.microsoft.com/office/drawing/2014/main" id="{D24B185F-7727-46AA-AFA2-F294544F6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51" y="989012"/>
            <a:ext cx="5071856" cy="321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58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16C5-2A23-4CB7-9EDB-00DB1B80D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738" y="365125"/>
            <a:ext cx="8372061" cy="52277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SEJARAH SINGKAT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0D48F-9F11-4784-8002-BB1C341A3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smart city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kali di negara Amerika </a:t>
            </a:r>
            <a:r>
              <a:rPr lang="en-US" dirty="0" err="1"/>
              <a:t>Serikat</a:t>
            </a:r>
            <a:r>
              <a:rPr lang="en-US" dirty="0"/>
              <a:t> dan Uni </a:t>
            </a:r>
            <a:r>
              <a:rPr lang="en-US" dirty="0" err="1"/>
              <a:t>Eropa</a:t>
            </a:r>
            <a:endParaRPr lang="en-US" dirty="0"/>
          </a:p>
          <a:p>
            <a:pPr fontAlgn="base"/>
            <a:r>
              <a:rPr lang="en-US" dirty="0" err="1"/>
              <a:t>Tujua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kemandirian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dan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publik</a:t>
            </a:r>
            <a:endParaRPr lang="en-US" dirty="0"/>
          </a:p>
          <a:p>
            <a:pPr fontAlgn="base"/>
            <a:r>
              <a:rPr lang="en-US" dirty="0" err="1"/>
              <a:t>Cakupan</a:t>
            </a:r>
            <a:r>
              <a:rPr lang="en-US" dirty="0"/>
              <a:t> smart city: </a:t>
            </a:r>
            <a:r>
              <a:rPr lang="en-US" dirty="0" err="1"/>
              <a:t>pendidikan</a:t>
            </a:r>
            <a:r>
              <a:rPr lang="en-US" dirty="0"/>
              <a:t>, </a:t>
            </a:r>
            <a:r>
              <a:rPr lang="en-US" dirty="0" err="1"/>
              <a:t>kesehatan</a:t>
            </a:r>
            <a:r>
              <a:rPr lang="en-US" dirty="0"/>
              <a:t>, </a:t>
            </a:r>
            <a:r>
              <a:rPr lang="en-US" dirty="0" err="1"/>
              <a:t>pariwisata</a:t>
            </a:r>
            <a:r>
              <a:rPr lang="en-US" dirty="0"/>
              <a:t>, </a:t>
            </a:r>
            <a:r>
              <a:rPr lang="en-US" dirty="0" err="1"/>
              <a:t>pemerintah</a:t>
            </a:r>
            <a:r>
              <a:rPr lang="en-US" dirty="0"/>
              <a:t>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337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4C50-3518-40B6-9D44-18B683AEE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982" y="365125"/>
            <a:ext cx="8411817" cy="41675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Elemen</a:t>
            </a:r>
            <a:r>
              <a:rPr lang="en-US" dirty="0">
                <a:solidFill>
                  <a:srgbClr val="FFFF00"/>
                </a:solidFill>
              </a:rPr>
              <a:t> Smart 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7B7AC-5C37-4BCD-80E8-4704931B3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8852" y="1825625"/>
            <a:ext cx="463494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terintegrasi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taraf</a:t>
            </a:r>
            <a:r>
              <a:rPr lang="en-US" dirty="0"/>
              <a:t>  </a:t>
            </a:r>
            <a:r>
              <a:rPr lang="en-US" dirty="0" err="1"/>
              <a:t>hidup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pemanfaatan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dan </a:t>
            </a:r>
            <a:r>
              <a:rPr lang="en-US" dirty="0" err="1"/>
              <a:t>komunikas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9FBF9-53A6-46E8-8051-D474F33F12AD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DEBB27-C7DD-4DF2-A8B9-2DF81D6F13A6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D578F-C031-4C1F-8056-6F8549929F09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71FA3398-16C4-43C1-AA14-891DDAE8D93C}"/>
              </a:ext>
            </a:extLst>
          </p:cNvPr>
          <p:cNvGraphicFramePr>
            <a:graphicFrameLocks/>
          </p:cNvGraphicFramePr>
          <p:nvPr/>
        </p:nvGraphicFramePr>
        <p:xfrm>
          <a:off x="0" y="1191924"/>
          <a:ext cx="7148945" cy="5278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2323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81FA-7735-4E70-83B3-CE2D2BF4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554" y="365125"/>
            <a:ext cx="8329246" cy="61961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SMART &gt;&lt; INTELLIGENCE</a:t>
            </a:r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D7AA5CFF-A69A-48EC-94F2-804D9C5A4A28}"/>
              </a:ext>
            </a:extLst>
          </p:cNvPr>
          <p:cNvSpPr txBox="1">
            <a:spLocks/>
          </p:cNvSpPr>
          <p:nvPr/>
        </p:nvSpPr>
        <p:spPr>
          <a:xfrm>
            <a:off x="304800" y="2355850"/>
            <a:ext cx="4211638" cy="2852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/>
              <a:t>Dunia teknologi terdapat istilah</a:t>
            </a:r>
          </a:p>
          <a:p>
            <a:pPr lvl="1" algn="just"/>
            <a:r>
              <a:rPr lang="en-US" altLang="en-US" sz="2800"/>
              <a:t>Artificial Intelligence (Kecerdasan Buatan)</a:t>
            </a:r>
          </a:p>
          <a:p>
            <a:pPr lvl="1" algn="just"/>
            <a:r>
              <a:rPr lang="en-US" altLang="en-US" sz="2800"/>
              <a:t>Smart City (Kota Pintar)</a:t>
            </a:r>
            <a:endParaRPr lang="en-US" altLang="en-US" sz="280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76B0299-F6DB-422F-9EAC-E01E4C079E40}"/>
              </a:ext>
            </a:extLst>
          </p:cNvPr>
          <p:cNvGraphicFramePr/>
          <p:nvPr/>
        </p:nvGraphicFramePr>
        <p:xfrm>
          <a:off x="4064000" y="103832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12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3B7D-5CDD-471C-A271-2B718343C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014" y="365126"/>
            <a:ext cx="8094785" cy="3159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SMART &gt;&lt; INTELLIGENCE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3F76-B972-4E6E-927D-3C5082DAE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 err="1"/>
              <a:t>Kecerdasan</a:t>
            </a:r>
            <a:r>
              <a:rPr lang="en-US" altLang="en-US" dirty="0"/>
              <a:t> (Intelligence) </a:t>
            </a:r>
            <a:r>
              <a:rPr lang="en-US" altLang="en-US" dirty="0">
                <a:sym typeface="Wingdings" panose="05000000000000000000" pitchFamily="2" charset="2"/>
              </a:rPr>
              <a:t> </a:t>
            </a:r>
            <a:r>
              <a:rPr lang="en-US" altLang="en-US" dirty="0" err="1">
                <a:sym typeface="Wingdings" panose="05000000000000000000" pitchFamily="2" charset="2"/>
              </a:rPr>
              <a:t>merupakan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sebuah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b="1" dirty="0" err="1">
                <a:sym typeface="Wingdings" panose="05000000000000000000" pitchFamily="2" charset="2"/>
              </a:rPr>
              <a:t>potensi</a:t>
            </a:r>
            <a:r>
              <a:rPr lang="en-US" altLang="en-US" dirty="0">
                <a:sym typeface="Wingdings" panose="05000000000000000000" pitchFamily="2" charset="2"/>
              </a:rPr>
              <a:t>, </a:t>
            </a:r>
            <a:r>
              <a:rPr lang="en-US" altLang="en-US" dirty="0" err="1">
                <a:sym typeface="Wingdings" panose="05000000000000000000" pitchFamily="2" charset="2"/>
              </a:rPr>
              <a:t>apabila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b="1" dirty="0" err="1">
                <a:sym typeface="Wingdings" panose="05000000000000000000" pitchFamily="2" charset="2"/>
              </a:rPr>
              <a:t>diasah</a:t>
            </a:r>
            <a:r>
              <a:rPr lang="en-US" altLang="en-US" dirty="0">
                <a:sym typeface="Wingdings" panose="05000000000000000000" pitchFamily="2" charset="2"/>
              </a:rPr>
              <a:t> dan </a:t>
            </a:r>
            <a:r>
              <a:rPr lang="en-US" altLang="en-US" dirty="0" err="1">
                <a:sym typeface="Wingdings" panose="05000000000000000000" pitchFamily="2" charset="2"/>
              </a:rPr>
              <a:t>dikelola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dengan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baik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akan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b="1" dirty="0" err="1">
                <a:sym typeface="Wingdings" panose="05000000000000000000" pitchFamily="2" charset="2"/>
              </a:rPr>
              <a:t>menciptakan</a:t>
            </a:r>
            <a:r>
              <a:rPr lang="en-US" altLang="en-US" b="1" dirty="0">
                <a:sym typeface="Wingdings" panose="05000000000000000000" pitchFamily="2" charset="2"/>
              </a:rPr>
              <a:t> </a:t>
            </a:r>
            <a:r>
              <a:rPr lang="en-US" altLang="en-US" b="1" dirty="0" err="1">
                <a:sym typeface="Wingdings" panose="05000000000000000000" pitchFamily="2" charset="2"/>
              </a:rPr>
              <a:t>kepintaran</a:t>
            </a:r>
            <a:r>
              <a:rPr lang="en-US" altLang="en-US" b="1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terhadap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satu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atau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b="1" dirty="0" err="1">
                <a:sym typeface="Wingdings" panose="05000000000000000000" pitchFamily="2" charset="2"/>
              </a:rPr>
              <a:t>beberapa</a:t>
            </a:r>
            <a:r>
              <a:rPr lang="en-US" altLang="en-US" b="1" dirty="0">
                <a:sym typeface="Wingdings" panose="05000000000000000000" pitchFamily="2" charset="2"/>
              </a:rPr>
              <a:t> </a:t>
            </a:r>
            <a:r>
              <a:rPr lang="en-US" altLang="en-US" b="1" dirty="0" err="1">
                <a:sym typeface="Wingdings" panose="05000000000000000000" pitchFamily="2" charset="2"/>
              </a:rPr>
              <a:t>bidang</a:t>
            </a:r>
            <a:endParaRPr lang="en-US" altLang="en-US" b="1" dirty="0">
              <a:sym typeface="Wingdings" panose="05000000000000000000" pitchFamily="2" charset="2"/>
            </a:endParaRPr>
          </a:p>
          <a:p>
            <a:pPr algn="just"/>
            <a:r>
              <a:rPr lang="en-US" altLang="en-US" dirty="0" err="1">
                <a:sym typeface="Wingdings" panose="05000000000000000000" pitchFamily="2" charset="2"/>
              </a:rPr>
              <a:t>Pintar</a:t>
            </a:r>
            <a:r>
              <a:rPr lang="en-US" altLang="en-US" dirty="0">
                <a:sym typeface="Wingdings" panose="05000000000000000000" pitchFamily="2" charset="2"/>
              </a:rPr>
              <a:t> (Smart)  </a:t>
            </a:r>
            <a:r>
              <a:rPr lang="en-US" altLang="en-US" dirty="0" err="1">
                <a:sym typeface="Wingdings" panose="05000000000000000000" pitchFamily="2" charset="2"/>
              </a:rPr>
              <a:t>tidak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berangkat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dari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kondisi</a:t>
            </a:r>
            <a:r>
              <a:rPr lang="en-US" altLang="en-US" dirty="0">
                <a:sym typeface="Wingdings" panose="05000000000000000000" pitchFamily="2" charset="2"/>
              </a:rPr>
              <a:t>/</a:t>
            </a:r>
            <a:r>
              <a:rPr lang="en-US" altLang="en-US" dirty="0" err="1">
                <a:sym typeface="Wingdings" panose="05000000000000000000" pitchFamily="2" charset="2"/>
              </a:rPr>
              <a:t>potensi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cerdas</a:t>
            </a:r>
            <a:r>
              <a:rPr lang="en-US" altLang="en-US" dirty="0">
                <a:sym typeface="Wingdings" panose="05000000000000000000" pitchFamily="2" charset="2"/>
              </a:rPr>
              <a:t>, </a:t>
            </a:r>
            <a:r>
              <a:rPr lang="en-US" altLang="en-US" b="1" dirty="0" err="1">
                <a:sym typeface="Wingdings" panose="05000000000000000000" pitchFamily="2" charset="2"/>
              </a:rPr>
              <a:t>namun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merupakan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hasil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dari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b="1" dirty="0">
                <a:sym typeface="Wingdings" panose="05000000000000000000" pitchFamily="2" charset="2"/>
              </a:rPr>
              <a:t>proses </a:t>
            </a:r>
            <a:r>
              <a:rPr lang="en-US" altLang="en-US" b="1" dirty="0" err="1">
                <a:sym typeface="Wingdings" panose="05000000000000000000" pitchFamily="2" charset="2"/>
              </a:rPr>
              <a:t>belajar</a:t>
            </a:r>
            <a:r>
              <a:rPr lang="en-US" altLang="en-US" b="1" dirty="0">
                <a:sym typeface="Wingdings" panose="05000000000000000000" pitchFamily="2" charset="2"/>
              </a:rPr>
              <a:t> </a:t>
            </a:r>
            <a:r>
              <a:rPr lang="en-US" altLang="en-US" b="1" dirty="0" err="1">
                <a:sym typeface="Wingdings" panose="05000000000000000000" pitchFamily="2" charset="2"/>
              </a:rPr>
              <a:t>secara</a:t>
            </a:r>
            <a:r>
              <a:rPr lang="en-US" altLang="en-US" b="1" dirty="0">
                <a:sym typeface="Wingdings" panose="05000000000000000000" pitchFamily="2" charset="2"/>
              </a:rPr>
              <a:t> </a:t>
            </a:r>
            <a:r>
              <a:rPr lang="en-US" altLang="en-US" b="1" dirty="0" err="1">
                <a:sym typeface="Wingdings" panose="05000000000000000000" pitchFamily="2" charset="2"/>
              </a:rPr>
              <a:t>terus-menerus</a:t>
            </a:r>
            <a:r>
              <a:rPr lang="en-US" altLang="en-US" b="1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untuk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menjadi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lebih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baik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94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</TotalTime>
  <Words>617</Words>
  <Application>Microsoft Office PowerPoint</Application>
  <PresentationFormat>Widescreen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#11 Smart City Cloud Computing</vt:lpstr>
      <vt:lpstr>OVERVIEW</vt:lpstr>
      <vt:lpstr>PowerPoint Presentation</vt:lpstr>
      <vt:lpstr>DEFINISI SMART CITY</vt:lpstr>
      <vt:lpstr>DEFINISI SMART CITY</vt:lpstr>
      <vt:lpstr>SEJARAH SINGKAT</vt:lpstr>
      <vt:lpstr>Elemen Smart City</vt:lpstr>
      <vt:lpstr>SMART &gt;&lt; INTELLIGENCE</vt:lpstr>
      <vt:lpstr>SMART &gt;&lt; INTELLIGENCE</vt:lpstr>
      <vt:lpstr>PowerPoint Presentation</vt:lpstr>
      <vt:lpstr>Jenis Bagian/Dimensi Smart City</vt:lpstr>
      <vt:lpstr>Smart Economy</vt:lpstr>
      <vt:lpstr>Smart People </vt:lpstr>
      <vt:lpstr>Smart Governance </vt:lpstr>
      <vt:lpstr>Smart Mobility </vt:lpstr>
      <vt:lpstr>Smart Mobility </vt:lpstr>
      <vt:lpstr>Smart Environment</vt:lpstr>
      <vt:lpstr>Smart Living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Thinkpad</dc:creator>
  <cp:lastModifiedBy>ASUS</cp:lastModifiedBy>
  <cp:revision>262</cp:revision>
  <dcterms:created xsi:type="dcterms:W3CDTF">2019-12-20T03:03:11Z</dcterms:created>
  <dcterms:modified xsi:type="dcterms:W3CDTF">2022-08-30T01:14:10Z</dcterms:modified>
</cp:coreProperties>
</file>