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3"/>
  </p:notesMasterIdLst>
  <p:sldIdLst>
    <p:sldId id="256" r:id="rId2"/>
    <p:sldId id="273" r:id="rId3"/>
    <p:sldId id="274" r:id="rId4"/>
    <p:sldId id="275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ata" initials="F" lastIdx="12" clrIdx="0"/>
  <p:cmAuthor id="1" name="desktop" initials="d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52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33D359-9606-40E7-9239-18FA02D291B7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A79DD4-CD70-4DA0-BF5D-14BBCA6BBF93}">
      <dgm:prSet phldrT="[Text]" custT="1"/>
      <dgm:spPr/>
      <dgm:t>
        <a:bodyPr/>
        <a:lstStyle/>
        <a:p>
          <a:r>
            <a:rPr lang="en-US" sz="2000" b="1" dirty="0"/>
            <a:t>1. </a:t>
          </a:r>
          <a:r>
            <a:rPr lang="en-US" sz="2000" b="1" dirty="0" err="1"/>
            <a:t>Pengembangan</a:t>
          </a:r>
          <a:r>
            <a:rPr lang="en-US" sz="2000" b="1" dirty="0"/>
            <a:t> </a:t>
          </a:r>
          <a:r>
            <a:rPr lang="en-US" sz="2000" b="1" dirty="0" err="1"/>
            <a:t>dan</a:t>
          </a:r>
          <a:r>
            <a:rPr lang="en-US" sz="2000" b="1" dirty="0"/>
            <a:t> </a:t>
          </a:r>
          <a:r>
            <a:rPr lang="en-US" sz="2000" b="1" dirty="0" err="1"/>
            <a:t>Pemanfaatan</a:t>
          </a:r>
          <a:r>
            <a:rPr lang="en-US" sz="2000" b="1" dirty="0"/>
            <a:t> </a:t>
          </a:r>
          <a:r>
            <a:rPr lang="en-US" sz="2000" b="1" dirty="0" err="1"/>
            <a:t>Arsitektur</a:t>
          </a:r>
          <a:r>
            <a:rPr lang="en-US" sz="2000" b="1" dirty="0"/>
            <a:t> </a:t>
          </a:r>
          <a:r>
            <a:rPr lang="en-US" sz="2000" b="1" dirty="0" err="1"/>
            <a:t>Jaringan</a:t>
          </a:r>
          <a:r>
            <a:rPr lang="en-US" sz="2000" b="1" dirty="0"/>
            <a:t> </a:t>
          </a:r>
          <a:r>
            <a:rPr lang="en-US" sz="2000" b="1" dirty="0" err="1"/>
            <a:t>Komputer</a:t>
          </a:r>
          <a:endParaRPr lang="en-US" sz="2000" b="1" dirty="0"/>
        </a:p>
      </dgm:t>
    </dgm:pt>
    <dgm:pt modelId="{126C5610-4384-4AE0-8CF1-CE399646E6E4}" type="parTrans" cxnId="{B8EA4F62-C7D0-4294-95A1-66C089C65A9E}">
      <dgm:prSet/>
      <dgm:spPr/>
      <dgm:t>
        <a:bodyPr/>
        <a:lstStyle/>
        <a:p>
          <a:endParaRPr lang="en-US"/>
        </a:p>
      </dgm:t>
    </dgm:pt>
    <dgm:pt modelId="{883B9929-9DEE-4E33-93F3-25CA6C65CB91}" type="sibTrans" cxnId="{B8EA4F62-C7D0-4294-95A1-66C089C65A9E}">
      <dgm:prSet/>
      <dgm:spPr/>
      <dgm:t>
        <a:bodyPr/>
        <a:lstStyle/>
        <a:p>
          <a:endParaRPr lang="en-US"/>
        </a:p>
      </dgm:t>
    </dgm:pt>
    <dgm:pt modelId="{785D4983-F247-4C2F-B082-F8782BC56E25}">
      <dgm:prSet phldrT="[Text]" custT="1"/>
      <dgm:spPr/>
      <dgm:t>
        <a:bodyPr/>
        <a:lstStyle/>
        <a:p>
          <a:r>
            <a:rPr lang="en-US" sz="2000" b="1" dirty="0"/>
            <a:t>2. </a:t>
          </a:r>
          <a:r>
            <a:rPr lang="en-US" sz="2000" b="1" dirty="0" err="1"/>
            <a:t>Keterbukaan</a:t>
          </a:r>
          <a:r>
            <a:rPr lang="en-US" sz="2000" b="1" dirty="0"/>
            <a:t> </a:t>
          </a:r>
          <a:r>
            <a:rPr lang="en-US" sz="2000" b="1" dirty="0" err="1"/>
            <a:t>Informasi</a:t>
          </a:r>
          <a:r>
            <a:rPr lang="en-US" sz="2000" b="1" dirty="0"/>
            <a:t> Serta </a:t>
          </a:r>
          <a:r>
            <a:rPr lang="en-US" sz="2000" b="1" dirty="0" err="1"/>
            <a:t>Stimulasi</a:t>
          </a:r>
          <a:r>
            <a:rPr lang="en-US" sz="2000" b="1" dirty="0"/>
            <a:t> </a:t>
          </a:r>
          <a:r>
            <a:rPr lang="en-US" sz="2000" b="1" dirty="0" err="1"/>
            <a:t>Ekonomi</a:t>
          </a:r>
          <a:r>
            <a:rPr lang="en-US" sz="2000" b="1" dirty="0"/>
            <a:t> </a:t>
          </a:r>
          <a:r>
            <a:rPr lang="en-US" sz="2000" b="1" dirty="0" err="1"/>
            <a:t>dan</a:t>
          </a:r>
          <a:r>
            <a:rPr lang="en-US" sz="2000" b="1" dirty="0"/>
            <a:t> </a:t>
          </a:r>
          <a:r>
            <a:rPr lang="en-US" sz="2000" b="1" dirty="0" err="1"/>
            <a:t>Keilmuan</a:t>
          </a:r>
          <a:endParaRPr lang="en-US" sz="2000" b="1" dirty="0"/>
        </a:p>
      </dgm:t>
    </dgm:pt>
    <dgm:pt modelId="{3DFE7E90-062B-409B-BFF9-E0C3F915EA08}" type="parTrans" cxnId="{59D33001-5797-45F2-B47E-41923BBC4837}">
      <dgm:prSet/>
      <dgm:spPr/>
      <dgm:t>
        <a:bodyPr/>
        <a:lstStyle/>
        <a:p>
          <a:endParaRPr lang="en-US"/>
        </a:p>
      </dgm:t>
    </dgm:pt>
    <dgm:pt modelId="{091CB806-1B91-4FAB-8B08-56F30A0A019B}" type="sibTrans" cxnId="{59D33001-5797-45F2-B47E-41923BBC4837}">
      <dgm:prSet/>
      <dgm:spPr/>
      <dgm:t>
        <a:bodyPr/>
        <a:lstStyle/>
        <a:p>
          <a:endParaRPr lang="en-US"/>
        </a:p>
      </dgm:t>
    </dgm:pt>
    <dgm:pt modelId="{DB596ADC-6FA3-424C-A6FE-A7C50E0F0E19}">
      <dgm:prSet phldrT="[Text]" custT="1"/>
      <dgm:spPr/>
      <dgm:t>
        <a:bodyPr/>
        <a:lstStyle/>
        <a:p>
          <a:r>
            <a:rPr lang="en-US" sz="2000" b="1" dirty="0"/>
            <a:t>3. </a:t>
          </a:r>
          <a:r>
            <a:rPr lang="en-US" sz="2000" b="1" dirty="0" err="1"/>
            <a:t>Pengembangan</a:t>
          </a:r>
          <a:r>
            <a:rPr lang="en-US" sz="2000" b="1" dirty="0"/>
            <a:t> </a:t>
          </a:r>
          <a:r>
            <a:rPr lang="en-US" sz="2000" b="1" dirty="0" err="1"/>
            <a:t>Inovasi</a:t>
          </a:r>
          <a:r>
            <a:rPr lang="en-US" sz="2000" b="1" dirty="0"/>
            <a:t> </a:t>
          </a:r>
          <a:r>
            <a:rPr lang="en-US" sz="2000" b="1" dirty="0" err="1"/>
            <a:t>dan</a:t>
          </a:r>
          <a:r>
            <a:rPr lang="en-US" sz="2000" b="1" dirty="0"/>
            <a:t> </a:t>
          </a:r>
          <a:r>
            <a:rPr lang="en-US" sz="2000" b="1" dirty="0" err="1"/>
            <a:t>Kreatifitas</a:t>
          </a:r>
          <a:r>
            <a:rPr lang="en-US" sz="2000" b="1" dirty="0"/>
            <a:t> </a:t>
          </a:r>
          <a:r>
            <a:rPr lang="en-US" sz="2000" b="1" dirty="0" err="1"/>
            <a:t>Masyarakat</a:t>
          </a:r>
          <a:endParaRPr lang="en-US" sz="2000" b="1" dirty="0"/>
        </a:p>
      </dgm:t>
    </dgm:pt>
    <dgm:pt modelId="{413F1A56-FDE6-4248-993F-2C3D94C72F4A}" type="parTrans" cxnId="{FABF4012-D9B4-4411-AF75-86A8350D9915}">
      <dgm:prSet/>
      <dgm:spPr/>
      <dgm:t>
        <a:bodyPr/>
        <a:lstStyle/>
        <a:p>
          <a:endParaRPr lang="en-US"/>
        </a:p>
      </dgm:t>
    </dgm:pt>
    <dgm:pt modelId="{A607F5A4-7675-4D35-8139-F307D02A6B15}" type="sibTrans" cxnId="{FABF4012-D9B4-4411-AF75-86A8350D9915}">
      <dgm:prSet/>
      <dgm:spPr/>
      <dgm:t>
        <a:bodyPr/>
        <a:lstStyle/>
        <a:p>
          <a:endParaRPr lang="en-US"/>
        </a:p>
      </dgm:t>
    </dgm:pt>
    <dgm:pt modelId="{DFC6A588-A111-4746-B27D-858E0E11F3B8}">
      <dgm:prSet phldrT="[Text]" custT="1"/>
      <dgm:spPr/>
      <dgm:t>
        <a:bodyPr/>
        <a:lstStyle/>
        <a:p>
          <a:r>
            <a:rPr lang="en-US" sz="2000" b="1" dirty="0"/>
            <a:t>4. </a:t>
          </a:r>
          <a:r>
            <a:rPr lang="en-US" sz="2000" b="1" dirty="0" err="1"/>
            <a:t>Stimulasi</a:t>
          </a:r>
          <a:r>
            <a:rPr lang="en-US" sz="2000" b="1" dirty="0"/>
            <a:t> </a:t>
          </a:r>
          <a:r>
            <a:rPr lang="en-US" sz="2000" b="1" dirty="0" err="1"/>
            <a:t>Terhadap</a:t>
          </a:r>
          <a:r>
            <a:rPr lang="en-US" sz="2000" b="1" dirty="0"/>
            <a:t> </a:t>
          </a:r>
          <a:r>
            <a:rPr lang="en-US" sz="2000" b="1" dirty="0" err="1"/>
            <a:t>Sisi</a:t>
          </a:r>
          <a:r>
            <a:rPr lang="en-US" sz="2000" b="1" dirty="0"/>
            <a:t> Enterprise Dan </a:t>
          </a:r>
          <a:r>
            <a:rPr lang="en-US" sz="2000" b="1" dirty="0" err="1"/>
            <a:t>Kewirausahaan</a:t>
          </a:r>
          <a:endParaRPr lang="en-US" sz="2000" b="1" dirty="0"/>
        </a:p>
      </dgm:t>
    </dgm:pt>
    <dgm:pt modelId="{7EAD9211-45DD-4A69-9D6C-75C3C8169BBA}" type="parTrans" cxnId="{0653D90C-4FA1-4DA8-8FEE-1AEBA8BDFE03}">
      <dgm:prSet/>
      <dgm:spPr/>
      <dgm:t>
        <a:bodyPr/>
        <a:lstStyle/>
        <a:p>
          <a:endParaRPr lang="en-US"/>
        </a:p>
      </dgm:t>
    </dgm:pt>
    <dgm:pt modelId="{4318F488-9119-47A4-8C07-51205E320DF5}" type="sibTrans" cxnId="{0653D90C-4FA1-4DA8-8FEE-1AEBA8BDFE03}">
      <dgm:prSet/>
      <dgm:spPr/>
      <dgm:t>
        <a:bodyPr/>
        <a:lstStyle/>
        <a:p>
          <a:endParaRPr lang="en-US"/>
        </a:p>
      </dgm:t>
    </dgm:pt>
    <dgm:pt modelId="{839FBBE9-51DF-4B63-8A28-C8CF1BC62192}">
      <dgm:prSet phldrT="[Text]" custT="1"/>
      <dgm:spPr/>
      <dgm:t>
        <a:bodyPr/>
        <a:lstStyle/>
        <a:p>
          <a:r>
            <a:rPr lang="en-US" sz="2000" b="1" dirty="0"/>
            <a:t>5. </a:t>
          </a:r>
          <a:r>
            <a:rPr lang="en-US" sz="2000" b="1" dirty="0" err="1"/>
            <a:t>Tatanan</a:t>
          </a:r>
          <a:r>
            <a:rPr lang="en-US" sz="2000" b="1" dirty="0"/>
            <a:t> </a:t>
          </a:r>
          <a:r>
            <a:rPr lang="en-US" sz="2000" b="1" dirty="0" err="1"/>
            <a:t>Pemerintah</a:t>
          </a:r>
          <a:r>
            <a:rPr lang="en-US" sz="2000" b="1" dirty="0"/>
            <a:t> Yang </a:t>
          </a:r>
          <a:r>
            <a:rPr lang="en-US" sz="2000" b="1" dirty="0" err="1"/>
            <a:t>Lebih</a:t>
          </a:r>
          <a:r>
            <a:rPr lang="en-US" sz="2000" b="1" dirty="0"/>
            <a:t> </a:t>
          </a:r>
          <a:r>
            <a:rPr lang="en-US" sz="2000" b="1" dirty="0" err="1"/>
            <a:t>Partisipatif</a:t>
          </a:r>
          <a:r>
            <a:rPr lang="en-US" sz="2000" b="1" dirty="0"/>
            <a:t> </a:t>
          </a:r>
          <a:r>
            <a:rPr lang="en-US" sz="2000" b="1" dirty="0" err="1"/>
            <a:t>dan</a:t>
          </a:r>
          <a:r>
            <a:rPr lang="en-US" sz="2000" b="1" dirty="0"/>
            <a:t> </a:t>
          </a:r>
          <a:r>
            <a:rPr lang="en-US" sz="2000" b="1" dirty="0" err="1"/>
            <a:t>Demokrasi</a:t>
          </a:r>
          <a:endParaRPr lang="en-US" sz="2000" b="1" dirty="0"/>
        </a:p>
      </dgm:t>
    </dgm:pt>
    <dgm:pt modelId="{8F173079-1219-4CFA-9FAE-C312B18C5C7A}" type="parTrans" cxnId="{1DE773B7-B145-4E56-8BFC-38324AE1ED5D}">
      <dgm:prSet/>
      <dgm:spPr/>
      <dgm:t>
        <a:bodyPr/>
        <a:lstStyle/>
        <a:p>
          <a:endParaRPr lang="en-US"/>
        </a:p>
      </dgm:t>
    </dgm:pt>
    <dgm:pt modelId="{00213619-FC8A-49EF-8C0A-57BC35117B49}" type="sibTrans" cxnId="{1DE773B7-B145-4E56-8BFC-38324AE1ED5D}">
      <dgm:prSet/>
      <dgm:spPr/>
      <dgm:t>
        <a:bodyPr/>
        <a:lstStyle/>
        <a:p>
          <a:endParaRPr lang="en-US"/>
        </a:p>
      </dgm:t>
    </dgm:pt>
    <dgm:pt modelId="{B3327C4D-F388-4372-AE2B-34499C6CA3F7}">
      <dgm:prSet custT="1"/>
      <dgm:spPr/>
      <dgm:t>
        <a:bodyPr/>
        <a:lstStyle/>
        <a:p>
          <a:r>
            <a:rPr lang="en-US" sz="2000" b="1" dirty="0"/>
            <a:t>6. </a:t>
          </a:r>
          <a:r>
            <a:rPr lang="en-US" sz="2000" b="1" dirty="0" err="1"/>
            <a:t>Keseimbangan</a:t>
          </a:r>
          <a:r>
            <a:rPr lang="en-US" sz="2000" b="1" dirty="0"/>
            <a:t> </a:t>
          </a:r>
          <a:r>
            <a:rPr lang="en-US" sz="2000" b="1" dirty="0" err="1"/>
            <a:t>Aspek</a:t>
          </a:r>
          <a:r>
            <a:rPr lang="en-US" sz="2000" b="1" dirty="0"/>
            <a:t> </a:t>
          </a:r>
          <a:r>
            <a:rPr lang="en-US" sz="2000" b="1" dirty="0" err="1"/>
            <a:t>Lingkungan</a:t>
          </a:r>
          <a:r>
            <a:rPr lang="en-US" sz="2000" b="1" dirty="0"/>
            <a:t>, </a:t>
          </a:r>
          <a:r>
            <a:rPr lang="en-US" sz="2000" b="1" dirty="0" err="1"/>
            <a:t>Sosial</a:t>
          </a:r>
          <a:r>
            <a:rPr lang="en-US" sz="2000" b="1" dirty="0"/>
            <a:t> </a:t>
          </a:r>
          <a:r>
            <a:rPr lang="en-US" sz="2000" b="1" dirty="0" err="1"/>
            <a:t>dan</a:t>
          </a:r>
          <a:r>
            <a:rPr lang="en-US" sz="2000" b="1" dirty="0"/>
            <a:t> </a:t>
          </a:r>
          <a:r>
            <a:rPr lang="en-US" sz="2000" b="1" dirty="0" err="1"/>
            <a:t>Ekonomi</a:t>
          </a:r>
          <a:endParaRPr lang="en-US" sz="2000" b="1" dirty="0"/>
        </a:p>
      </dgm:t>
    </dgm:pt>
    <dgm:pt modelId="{71BBE958-3944-446C-9046-B8A6BB93EB0C}" type="parTrans" cxnId="{2C74E769-5271-4120-B86C-48AE4DA97577}">
      <dgm:prSet/>
      <dgm:spPr/>
      <dgm:t>
        <a:bodyPr/>
        <a:lstStyle/>
        <a:p>
          <a:endParaRPr lang="en-US"/>
        </a:p>
      </dgm:t>
    </dgm:pt>
    <dgm:pt modelId="{103CF15D-1CD0-47DE-A464-874834AD96DC}" type="sibTrans" cxnId="{2C74E769-5271-4120-B86C-48AE4DA97577}">
      <dgm:prSet/>
      <dgm:spPr/>
      <dgm:t>
        <a:bodyPr/>
        <a:lstStyle/>
        <a:p>
          <a:endParaRPr lang="en-US"/>
        </a:p>
      </dgm:t>
    </dgm:pt>
    <dgm:pt modelId="{9137DDA7-D031-46BE-8F08-54FE9C8386D5}" type="pres">
      <dgm:prSet presAssocID="{D733D359-9606-40E7-9239-18FA02D291B7}" presName="diagram" presStyleCnt="0">
        <dgm:presLayoutVars>
          <dgm:dir/>
          <dgm:resizeHandles val="exact"/>
        </dgm:presLayoutVars>
      </dgm:prSet>
      <dgm:spPr/>
    </dgm:pt>
    <dgm:pt modelId="{1D2323B9-340E-4C55-BD92-989E5EA50589}" type="pres">
      <dgm:prSet presAssocID="{FEA79DD4-CD70-4DA0-BF5D-14BBCA6BBF93}" presName="node" presStyleLbl="node1" presStyleIdx="0" presStyleCnt="6" custScaleX="55392" custScaleY="48715">
        <dgm:presLayoutVars>
          <dgm:bulletEnabled val="1"/>
        </dgm:presLayoutVars>
      </dgm:prSet>
      <dgm:spPr/>
    </dgm:pt>
    <dgm:pt modelId="{4DCBDF8B-069C-4232-9FEF-64A93E54B2AF}" type="pres">
      <dgm:prSet presAssocID="{883B9929-9DEE-4E33-93F3-25CA6C65CB91}" presName="sibTrans" presStyleCnt="0"/>
      <dgm:spPr/>
    </dgm:pt>
    <dgm:pt modelId="{B68B72C0-D672-4445-90C6-A31FC25A1805}" type="pres">
      <dgm:prSet presAssocID="{785D4983-F247-4C2F-B082-F8782BC56E25}" presName="node" presStyleLbl="node1" presStyleIdx="1" presStyleCnt="6" custScaleX="55392" custScaleY="48715">
        <dgm:presLayoutVars>
          <dgm:bulletEnabled val="1"/>
        </dgm:presLayoutVars>
      </dgm:prSet>
      <dgm:spPr/>
    </dgm:pt>
    <dgm:pt modelId="{A2795B7B-C717-44D9-B5B6-30D0BE880CDF}" type="pres">
      <dgm:prSet presAssocID="{091CB806-1B91-4FAB-8B08-56F30A0A019B}" presName="sibTrans" presStyleCnt="0"/>
      <dgm:spPr/>
    </dgm:pt>
    <dgm:pt modelId="{2934CCCD-6FBF-4B3E-8F00-756A60F44EC9}" type="pres">
      <dgm:prSet presAssocID="{DB596ADC-6FA3-424C-A6FE-A7C50E0F0E19}" presName="node" presStyleLbl="node1" presStyleIdx="2" presStyleCnt="6" custScaleX="55392" custScaleY="48715">
        <dgm:presLayoutVars>
          <dgm:bulletEnabled val="1"/>
        </dgm:presLayoutVars>
      </dgm:prSet>
      <dgm:spPr/>
    </dgm:pt>
    <dgm:pt modelId="{58ADFB0E-584B-4547-91EE-58D079838105}" type="pres">
      <dgm:prSet presAssocID="{A607F5A4-7675-4D35-8139-F307D02A6B15}" presName="sibTrans" presStyleCnt="0"/>
      <dgm:spPr/>
    </dgm:pt>
    <dgm:pt modelId="{6C6514E6-76BA-4B26-B673-2E71E23F53F0}" type="pres">
      <dgm:prSet presAssocID="{DFC6A588-A111-4746-B27D-858E0E11F3B8}" presName="node" presStyleLbl="node1" presStyleIdx="3" presStyleCnt="6" custScaleX="55392" custScaleY="48715">
        <dgm:presLayoutVars>
          <dgm:bulletEnabled val="1"/>
        </dgm:presLayoutVars>
      </dgm:prSet>
      <dgm:spPr/>
    </dgm:pt>
    <dgm:pt modelId="{52E63F05-FE06-4EA5-B112-59393AF5B418}" type="pres">
      <dgm:prSet presAssocID="{4318F488-9119-47A4-8C07-51205E320DF5}" presName="sibTrans" presStyleCnt="0"/>
      <dgm:spPr/>
    </dgm:pt>
    <dgm:pt modelId="{A62880BB-E5D0-47FC-82E9-312E117A8540}" type="pres">
      <dgm:prSet presAssocID="{839FBBE9-51DF-4B63-8A28-C8CF1BC62192}" presName="node" presStyleLbl="node1" presStyleIdx="4" presStyleCnt="6" custScaleX="55392" custScaleY="48715">
        <dgm:presLayoutVars>
          <dgm:bulletEnabled val="1"/>
        </dgm:presLayoutVars>
      </dgm:prSet>
      <dgm:spPr/>
    </dgm:pt>
    <dgm:pt modelId="{CB2B3146-634F-4A78-830C-7684C081FBFD}" type="pres">
      <dgm:prSet presAssocID="{00213619-FC8A-49EF-8C0A-57BC35117B49}" presName="sibTrans" presStyleCnt="0"/>
      <dgm:spPr/>
    </dgm:pt>
    <dgm:pt modelId="{3DE17656-F138-49E6-AE43-B2A5E4D9F9B1}" type="pres">
      <dgm:prSet presAssocID="{B3327C4D-F388-4372-AE2B-34499C6CA3F7}" presName="node" presStyleLbl="node1" presStyleIdx="5" presStyleCnt="6" custScaleX="55392" custScaleY="48715">
        <dgm:presLayoutVars>
          <dgm:bulletEnabled val="1"/>
        </dgm:presLayoutVars>
      </dgm:prSet>
      <dgm:spPr/>
    </dgm:pt>
  </dgm:ptLst>
  <dgm:cxnLst>
    <dgm:cxn modelId="{59D33001-5797-45F2-B47E-41923BBC4837}" srcId="{D733D359-9606-40E7-9239-18FA02D291B7}" destId="{785D4983-F247-4C2F-B082-F8782BC56E25}" srcOrd="1" destOrd="0" parTransId="{3DFE7E90-062B-409B-BFF9-E0C3F915EA08}" sibTransId="{091CB806-1B91-4FAB-8B08-56F30A0A019B}"/>
    <dgm:cxn modelId="{0653D90C-4FA1-4DA8-8FEE-1AEBA8BDFE03}" srcId="{D733D359-9606-40E7-9239-18FA02D291B7}" destId="{DFC6A588-A111-4746-B27D-858E0E11F3B8}" srcOrd="3" destOrd="0" parTransId="{7EAD9211-45DD-4A69-9D6C-75C3C8169BBA}" sibTransId="{4318F488-9119-47A4-8C07-51205E320DF5}"/>
    <dgm:cxn modelId="{FABF4012-D9B4-4411-AF75-86A8350D9915}" srcId="{D733D359-9606-40E7-9239-18FA02D291B7}" destId="{DB596ADC-6FA3-424C-A6FE-A7C50E0F0E19}" srcOrd="2" destOrd="0" parTransId="{413F1A56-FDE6-4248-993F-2C3D94C72F4A}" sibTransId="{A607F5A4-7675-4D35-8139-F307D02A6B15}"/>
    <dgm:cxn modelId="{1D9F9F17-AFE0-47D9-B5E0-B0B73102CE4D}" type="presOf" srcId="{785D4983-F247-4C2F-B082-F8782BC56E25}" destId="{B68B72C0-D672-4445-90C6-A31FC25A1805}" srcOrd="0" destOrd="0" presId="urn:microsoft.com/office/officeart/2005/8/layout/default#1"/>
    <dgm:cxn modelId="{B8EA4F62-C7D0-4294-95A1-66C089C65A9E}" srcId="{D733D359-9606-40E7-9239-18FA02D291B7}" destId="{FEA79DD4-CD70-4DA0-BF5D-14BBCA6BBF93}" srcOrd="0" destOrd="0" parTransId="{126C5610-4384-4AE0-8CF1-CE399646E6E4}" sibTransId="{883B9929-9DEE-4E33-93F3-25CA6C65CB91}"/>
    <dgm:cxn modelId="{2C74E769-5271-4120-B86C-48AE4DA97577}" srcId="{D733D359-9606-40E7-9239-18FA02D291B7}" destId="{B3327C4D-F388-4372-AE2B-34499C6CA3F7}" srcOrd="5" destOrd="0" parTransId="{71BBE958-3944-446C-9046-B8A6BB93EB0C}" sibTransId="{103CF15D-1CD0-47DE-A464-874834AD96DC}"/>
    <dgm:cxn modelId="{BB84BA84-B525-4725-90EB-5CDC0FDBB162}" type="presOf" srcId="{B3327C4D-F388-4372-AE2B-34499C6CA3F7}" destId="{3DE17656-F138-49E6-AE43-B2A5E4D9F9B1}" srcOrd="0" destOrd="0" presId="urn:microsoft.com/office/officeart/2005/8/layout/default#1"/>
    <dgm:cxn modelId="{48DC599F-CDC1-47F1-AE52-5D651B17613D}" type="presOf" srcId="{DB596ADC-6FA3-424C-A6FE-A7C50E0F0E19}" destId="{2934CCCD-6FBF-4B3E-8F00-756A60F44EC9}" srcOrd="0" destOrd="0" presId="urn:microsoft.com/office/officeart/2005/8/layout/default#1"/>
    <dgm:cxn modelId="{ADDD43A9-C7B2-4233-992F-A0B69B3CFFD9}" type="presOf" srcId="{FEA79DD4-CD70-4DA0-BF5D-14BBCA6BBF93}" destId="{1D2323B9-340E-4C55-BD92-989E5EA50589}" srcOrd="0" destOrd="0" presId="urn:microsoft.com/office/officeart/2005/8/layout/default#1"/>
    <dgm:cxn modelId="{1DE773B7-B145-4E56-8BFC-38324AE1ED5D}" srcId="{D733D359-9606-40E7-9239-18FA02D291B7}" destId="{839FBBE9-51DF-4B63-8A28-C8CF1BC62192}" srcOrd="4" destOrd="0" parTransId="{8F173079-1219-4CFA-9FAE-C312B18C5C7A}" sibTransId="{00213619-FC8A-49EF-8C0A-57BC35117B49}"/>
    <dgm:cxn modelId="{EC6AD8C3-3BFA-410D-A47B-ABAF66A4A755}" type="presOf" srcId="{DFC6A588-A111-4746-B27D-858E0E11F3B8}" destId="{6C6514E6-76BA-4B26-B673-2E71E23F53F0}" srcOrd="0" destOrd="0" presId="urn:microsoft.com/office/officeart/2005/8/layout/default#1"/>
    <dgm:cxn modelId="{DD1C94D8-FB99-42AB-8577-A3DDBAD31B37}" type="presOf" srcId="{D733D359-9606-40E7-9239-18FA02D291B7}" destId="{9137DDA7-D031-46BE-8F08-54FE9C8386D5}" srcOrd="0" destOrd="0" presId="urn:microsoft.com/office/officeart/2005/8/layout/default#1"/>
    <dgm:cxn modelId="{C085F1F4-2F15-4406-ABA8-546DEA13B565}" type="presOf" srcId="{839FBBE9-51DF-4B63-8A28-C8CF1BC62192}" destId="{A62880BB-E5D0-47FC-82E9-312E117A8540}" srcOrd="0" destOrd="0" presId="urn:microsoft.com/office/officeart/2005/8/layout/default#1"/>
    <dgm:cxn modelId="{9D8C421B-3231-4EB0-B259-808AEDA3AB62}" type="presParOf" srcId="{9137DDA7-D031-46BE-8F08-54FE9C8386D5}" destId="{1D2323B9-340E-4C55-BD92-989E5EA50589}" srcOrd="0" destOrd="0" presId="urn:microsoft.com/office/officeart/2005/8/layout/default#1"/>
    <dgm:cxn modelId="{8F524E0A-E5E8-4792-A7DB-DADB186E1CEA}" type="presParOf" srcId="{9137DDA7-D031-46BE-8F08-54FE9C8386D5}" destId="{4DCBDF8B-069C-4232-9FEF-64A93E54B2AF}" srcOrd="1" destOrd="0" presId="urn:microsoft.com/office/officeart/2005/8/layout/default#1"/>
    <dgm:cxn modelId="{6CAB7FF5-16DB-4D6A-8DFF-78D3C3E583E8}" type="presParOf" srcId="{9137DDA7-D031-46BE-8F08-54FE9C8386D5}" destId="{B68B72C0-D672-4445-90C6-A31FC25A1805}" srcOrd="2" destOrd="0" presId="urn:microsoft.com/office/officeart/2005/8/layout/default#1"/>
    <dgm:cxn modelId="{11BFB33C-9BE5-457A-A32F-6CCB79E00686}" type="presParOf" srcId="{9137DDA7-D031-46BE-8F08-54FE9C8386D5}" destId="{A2795B7B-C717-44D9-B5B6-30D0BE880CDF}" srcOrd="3" destOrd="0" presId="urn:microsoft.com/office/officeart/2005/8/layout/default#1"/>
    <dgm:cxn modelId="{BD23A010-21C0-48D4-A07C-6775A15501D9}" type="presParOf" srcId="{9137DDA7-D031-46BE-8F08-54FE9C8386D5}" destId="{2934CCCD-6FBF-4B3E-8F00-756A60F44EC9}" srcOrd="4" destOrd="0" presId="urn:microsoft.com/office/officeart/2005/8/layout/default#1"/>
    <dgm:cxn modelId="{FDE81E3A-1212-4FF3-9CAE-D15E097DDB60}" type="presParOf" srcId="{9137DDA7-D031-46BE-8F08-54FE9C8386D5}" destId="{58ADFB0E-584B-4547-91EE-58D079838105}" srcOrd="5" destOrd="0" presId="urn:microsoft.com/office/officeart/2005/8/layout/default#1"/>
    <dgm:cxn modelId="{5BB1DC3D-AE48-4E89-84EE-B2F152F0289E}" type="presParOf" srcId="{9137DDA7-D031-46BE-8F08-54FE9C8386D5}" destId="{6C6514E6-76BA-4B26-B673-2E71E23F53F0}" srcOrd="6" destOrd="0" presId="urn:microsoft.com/office/officeart/2005/8/layout/default#1"/>
    <dgm:cxn modelId="{E564BB5E-4B5F-4572-B64E-ECBC89E46A37}" type="presParOf" srcId="{9137DDA7-D031-46BE-8F08-54FE9C8386D5}" destId="{52E63F05-FE06-4EA5-B112-59393AF5B418}" srcOrd="7" destOrd="0" presId="urn:microsoft.com/office/officeart/2005/8/layout/default#1"/>
    <dgm:cxn modelId="{0D391203-86A4-4914-A5A8-B9BEF2C5163C}" type="presParOf" srcId="{9137DDA7-D031-46BE-8F08-54FE9C8386D5}" destId="{A62880BB-E5D0-47FC-82E9-312E117A8540}" srcOrd="8" destOrd="0" presId="urn:microsoft.com/office/officeart/2005/8/layout/default#1"/>
    <dgm:cxn modelId="{2D0342A2-9FF1-4E67-8F33-57F5DB340ECA}" type="presParOf" srcId="{9137DDA7-D031-46BE-8F08-54FE9C8386D5}" destId="{CB2B3146-634F-4A78-830C-7684C081FBFD}" srcOrd="9" destOrd="0" presId="urn:microsoft.com/office/officeart/2005/8/layout/default#1"/>
    <dgm:cxn modelId="{26BC3674-BD93-4BEE-8760-B630089E2FCA}" type="presParOf" srcId="{9137DDA7-D031-46BE-8F08-54FE9C8386D5}" destId="{3DE17656-F138-49E6-AE43-B2A5E4D9F9B1}" srcOrd="10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54D492-BE4F-48F7-AEFF-B5C643B9050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540C48-8D55-4B9A-8C8A-042B909F0F5A}">
      <dgm:prSet phldrT="[Text]" custT="1"/>
      <dgm:spPr/>
      <dgm:t>
        <a:bodyPr/>
        <a:lstStyle/>
        <a:p>
          <a:r>
            <a:rPr lang="en-US" sz="2800" dirty="0" err="1"/>
            <a:t>Teknologi</a:t>
          </a:r>
          <a:endParaRPr lang="en-US" sz="2800" dirty="0"/>
        </a:p>
      </dgm:t>
    </dgm:pt>
    <dgm:pt modelId="{DC051655-55FB-4AB6-8E6E-BA56DCE4BC41}" type="parTrans" cxnId="{F28A504A-E79D-4970-A4F6-FBD1B5A91BD8}">
      <dgm:prSet/>
      <dgm:spPr/>
      <dgm:t>
        <a:bodyPr/>
        <a:lstStyle/>
        <a:p>
          <a:endParaRPr lang="en-US"/>
        </a:p>
      </dgm:t>
    </dgm:pt>
    <dgm:pt modelId="{E0FD9567-9287-4113-B4FA-00E419F4AA89}" type="sibTrans" cxnId="{F28A504A-E79D-4970-A4F6-FBD1B5A91BD8}">
      <dgm:prSet/>
      <dgm:spPr/>
      <dgm:t>
        <a:bodyPr/>
        <a:lstStyle/>
        <a:p>
          <a:endParaRPr lang="en-US"/>
        </a:p>
      </dgm:t>
    </dgm:pt>
    <dgm:pt modelId="{85969F5B-0184-49C2-A460-2C6D1C1AE7AA}">
      <dgm:prSet phldrT="[Text]" custT="1"/>
      <dgm:spPr/>
      <dgm:t>
        <a:bodyPr/>
        <a:lstStyle/>
        <a:p>
          <a:r>
            <a:rPr lang="en-US" sz="2800" dirty="0"/>
            <a:t>People</a:t>
          </a:r>
        </a:p>
      </dgm:t>
    </dgm:pt>
    <dgm:pt modelId="{6BCE7022-F549-4E56-BF07-111F5CEF2E72}" type="parTrans" cxnId="{CDFB9FFB-F1CB-4B72-8A72-38144B3FE566}">
      <dgm:prSet/>
      <dgm:spPr/>
      <dgm:t>
        <a:bodyPr/>
        <a:lstStyle/>
        <a:p>
          <a:endParaRPr lang="en-US"/>
        </a:p>
      </dgm:t>
    </dgm:pt>
    <dgm:pt modelId="{A1926BD9-1DE8-4C12-9F6E-CA16A7BF043E}" type="sibTrans" cxnId="{CDFB9FFB-F1CB-4B72-8A72-38144B3FE566}">
      <dgm:prSet/>
      <dgm:spPr/>
      <dgm:t>
        <a:bodyPr/>
        <a:lstStyle/>
        <a:p>
          <a:endParaRPr lang="en-US"/>
        </a:p>
      </dgm:t>
    </dgm:pt>
    <dgm:pt modelId="{B49617D7-3E37-4754-8A8E-31EC1D366C27}">
      <dgm:prSet phldrT="[Text]" custT="1"/>
      <dgm:spPr/>
      <dgm:t>
        <a:bodyPr/>
        <a:lstStyle/>
        <a:p>
          <a:r>
            <a:rPr lang="en-US" sz="2800" dirty="0"/>
            <a:t>Community</a:t>
          </a:r>
        </a:p>
      </dgm:t>
    </dgm:pt>
    <dgm:pt modelId="{17D58BE6-D801-4425-9E90-F3473732DD9E}" type="parTrans" cxnId="{977E5634-E5E9-46EB-A779-E485EB13B9BC}">
      <dgm:prSet/>
      <dgm:spPr/>
      <dgm:t>
        <a:bodyPr/>
        <a:lstStyle/>
        <a:p>
          <a:endParaRPr lang="en-US"/>
        </a:p>
      </dgm:t>
    </dgm:pt>
    <dgm:pt modelId="{4CD8A264-A606-4E7B-BD02-4CE19C3326FB}" type="sibTrans" cxnId="{977E5634-E5E9-46EB-A779-E485EB13B9BC}">
      <dgm:prSet/>
      <dgm:spPr/>
      <dgm:t>
        <a:bodyPr/>
        <a:lstStyle/>
        <a:p>
          <a:endParaRPr lang="en-US"/>
        </a:p>
      </dgm:t>
    </dgm:pt>
    <dgm:pt modelId="{BD383536-0025-4033-BCF1-DE2FAFB2B97B}" type="pres">
      <dgm:prSet presAssocID="{4554D492-BE4F-48F7-AEFF-B5C643B90500}" presName="cycle" presStyleCnt="0">
        <dgm:presLayoutVars>
          <dgm:dir/>
          <dgm:resizeHandles val="exact"/>
        </dgm:presLayoutVars>
      </dgm:prSet>
      <dgm:spPr/>
    </dgm:pt>
    <dgm:pt modelId="{907D924D-0C77-4600-A399-415373D26645}" type="pres">
      <dgm:prSet presAssocID="{2D540C48-8D55-4B9A-8C8A-042B909F0F5A}" presName="node" presStyleLbl="node1" presStyleIdx="0" presStyleCnt="3" custScaleX="120423" custScaleY="115757">
        <dgm:presLayoutVars>
          <dgm:bulletEnabled val="1"/>
        </dgm:presLayoutVars>
      </dgm:prSet>
      <dgm:spPr/>
    </dgm:pt>
    <dgm:pt modelId="{C7FA66F4-2586-43DA-910B-91AABF84F6FD}" type="pres">
      <dgm:prSet presAssocID="{E0FD9567-9287-4113-B4FA-00E419F4AA89}" presName="sibTrans" presStyleLbl="sibTrans2D1" presStyleIdx="0" presStyleCnt="3"/>
      <dgm:spPr/>
    </dgm:pt>
    <dgm:pt modelId="{BED57C5A-43E1-4ECF-9D1F-962F0156D764}" type="pres">
      <dgm:prSet presAssocID="{E0FD9567-9287-4113-B4FA-00E419F4AA89}" presName="connectorText" presStyleLbl="sibTrans2D1" presStyleIdx="0" presStyleCnt="3"/>
      <dgm:spPr/>
    </dgm:pt>
    <dgm:pt modelId="{2BE5438D-27A3-4470-8061-514AA19773A1}" type="pres">
      <dgm:prSet presAssocID="{85969F5B-0184-49C2-A460-2C6D1C1AE7AA}" presName="node" presStyleLbl="node1" presStyleIdx="1" presStyleCnt="3" custScaleX="120423" custScaleY="115757">
        <dgm:presLayoutVars>
          <dgm:bulletEnabled val="1"/>
        </dgm:presLayoutVars>
      </dgm:prSet>
      <dgm:spPr/>
    </dgm:pt>
    <dgm:pt modelId="{C6FB963A-37B0-40A4-91D2-5F04310A82E1}" type="pres">
      <dgm:prSet presAssocID="{A1926BD9-1DE8-4C12-9F6E-CA16A7BF043E}" presName="sibTrans" presStyleLbl="sibTrans2D1" presStyleIdx="1" presStyleCnt="3"/>
      <dgm:spPr/>
    </dgm:pt>
    <dgm:pt modelId="{8429C6CD-BC49-46CB-A103-8226535D95ED}" type="pres">
      <dgm:prSet presAssocID="{A1926BD9-1DE8-4C12-9F6E-CA16A7BF043E}" presName="connectorText" presStyleLbl="sibTrans2D1" presStyleIdx="1" presStyleCnt="3"/>
      <dgm:spPr/>
    </dgm:pt>
    <dgm:pt modelId="{26D9F7F6-A2EC-463B-A023-A3C9A3E4FB87}" type="pres">
      <dgm:prSet presAssocID="{B49617D7-3E37-4754-8A8E-31EC1D366C27}" presName="node" presStyleLbl="node1" presStyleIdx="2" presStyleCnt="3" custScaleX="120423" custScaleY="115757">
        <dgm:presLayoutVars>
          <dgm:bulletEnabled val="1"/>
        </dgm:presLayoutVars>
      </dgm:prSet>
      <dgm:spPr/>
    </dgm:pt>
    <dgm:pt modelId="{89FEB90F-27F4-44EA-8872-F01CDC443CCA}" type="pres">
      <dgm:prSet presAssocID="{4CD8A264-A606-4E7B-BD02-4CE19C3326FB}" presName="sibTrans" presStyleLbl="sibTrans2D1" presStyleIdx="2" presStyleCnt="3"/>
      <dgm:spPr/>
    </dgm:pt>
    <dgm:pt modelId="{BFFE0B9E-96CF-453C-AAE4-8F729B7776C9}" type="pres">
      <dgm:prSet presAssocID="{4CD8A264-A606-4E7B-BD02-4CE19C3326FB}" presName="connectorText" presStyleLbl="sibTrans2D1" presStyleIdx="2" presStyleCnt="3"/>
      <dgm:spPr/>
    </dgm:pt>
  </dgm:ptLst>
  <dgm:cxnLst>
    <dgm:cxn modelId="{E2F7202A-4D9C-4D58-82E3-31357D017D45}" type="presOf" srcId="{4CD8A264-A606-4E7B-BD02-4CE19C3326FB}" destId="{89FEB90F-27F4-44EA-8872-F01CDC443CCA}" srcOrd="0" destOrd="0" presId="urn:microsoft.com/office/officeart/2005/8/layout/cycle2"/>
    <dgm:cxn modelId="{33561E2D-0EF7-4203-97C2-21CAA66001F6}" type="presOf" srcId="{E0FD9567-9287-4113-B4FA-00E419F4AA89}" destId="{BED57C5A-43E1-4ECF-9D1F-962F0156D764}" srcOrd="1" destOrd="0" presId="urn:microsoft.com/office/officeart/2005/8/layout/cycle2"/>
    <dgm:cxn modelId="{977E5634-E5E9-46EB-A779-E485EB13B9BC}" srcId="{4554D492-BE4F-48F7-AEFF-B5C643B90500}" destId="{B49617D7-3E37-4754-8A8E-31EC1D366C27}" srcOrd="2" destOrd="0" parTransId="{17D58BE6-D801-4425-9E90-F3473732DD9E}" sibTransId="{4CD8A264-A606-4E7B-BD02-4CE19C3326FB}"/>
    <dgm:cxn modelId="{3225F165-D611-433C-9EFE-6DC7A61F57FD}" type="presOf" srcId="{85969F5B-0184-49C2-A460-2C6D1C1AE7AA}" destId="{2BE5438D-27A3-4470-8061-514AA19773A1}" srcOrd="0" destOrd="0" presId="urn:microsoft.com/office/officeart/2005/8/layout/cycle2"/>
    <dgm:cxn modelId="{30556246-5F4C-424E-80F5-CE2E1B56F125}" type="presOf" srcId="{2D540C48-8D55-4B9A-8C8A-042B909F0F5A}" destId="{907D924D-0C77-4600-A399-415373D26645}" srcOrd="0" destOrd="0" presId="urn:microsoft.com/office/officeart/2005/8/layout/cycle2"/>
    <dgm:cxn modelId="{F28A504A-E79D-4970-A4F6-FBD1B5A91BD8}" srcId="{4554D492-BE4F-48F7-AEFF-B5C643B90500}" destId="{2D540C48-8D55-4B9A-8C8A-042B909F0F5A}" srcOrd="0" destOrd="0" parTransId="{DC051655-55FB-4AB6-8E6E-BA56DCE4BC41}" sibTransId="{E0FD9567-9287-4113-B4FA-00E419F4AA89}"/>
    <dgm:cxn modelId="{FC74E07A-D8F8-4139-8950-4FA7C52EDDFE}" type="presOf" srcId="{4CD8A264-A606-4E7B-BD02-4CE19C3326FB}" destId="{BFFE0B9E-96CF-453C-AAE4-8F729B7776C9}" srcOrd="1" destOrd="0" presId="urn:microsoft.com/office/officeart/2005/8/layout/cycle2"/>
    <dgm:cxn modelId="{7504E5A1-037E-4F03-A6AB-473F9AF3D4FB}" type="presOf" srcId="{E0FD9567-9287-4113-B4FA-00E419F4AA89}" destId="{C7FA66F4-2586-43DA-910B-91AABF84F6FD}" srcOrd="0" destOrd="0" presId="urn:microsoft.com/office/officeart/2005/8/layout/cycle2"/>
    <dgm:cxn modelId="{448FECCB-C6E5-4BE9-B956-5366A4E8AE4A}" type="presOf" srcId="{A1926BD9-1DE8-4C12-9F6E-CA16A7BF043E}" destId="{8429C6CD-BC49-46CB-A103-8226535D95ED}" srcOrd="1" destOrd="0" presId="urn:microsoft.com/office/officeart/2005/8/layout/cycle2"/>
    <dgm:cxn modelId="{C5AC4DD5-CBD3-40DE-99CF-8D42B320F1BE}" type="presOf" srcId="{B49617D7-3E37-4754-8A8E-31EC1D366C27}" destId="{26D9F7F6-A2EC-463B-A023-A3C9A3E4FB87}" srcOrd="0" destOrd="0" presId="urn:microsoft.com/office/officeart/2005/8/layout/cycle2"/>
    <dgm:cxn modelId="{A4E160DE-830D-4DEA-99B8-D0F09491B4D5}" type="presOf" srcId="{4554D492-BE4F-48F7-AEFF-B5C643B90500}" destId="{BD383536-0025-4033-BCF1-DE2FAFB2B97B}" srcOrd="0" destOrd="0" presId="urn:microsoft.com/office/officeart/2005/8/layout/cycle2"/>
    <dgm:cxn modelId="{DC0158F1-F68B-46CD-A83E-D663386249C1}" type="presOf" srcId="{A1926BD9-1DE8-4C12-9F6E-CA16A7BF043E}" destId="{C6FB963A-37B0-40A4-91D2-5F04310A82E1}" srcOrd="0" destOrd="0" presId="urn:microsoft.com/office/officeart/2005/8/layout/cycle2"/>
    <dgm:cxn modelId="{CDFB9FFB-F1CB-4B72-8A72-38144B3FE566}" srcId="{4554D492-BE4F-48F7-AEFF-B5C643B90500}" destId="{85969F5B-0184-49C2-A460-2C6D1C1AE7AA}" srcOrd="1" destOrd="0" parTransId="{6BCE7022-F549-4E56-BF07-111F5CEF2E72}" sibTransId="{A1926BD9-1DE8-4C12-9F6E-CA16A7BF043E}"/>
    <dgm:cxn modelId="{5A447140-1F12-4C56-AE0C-2ECC1D08ADEE}" type="presParOf" srcId="{BD383536-0025-4033-BCF1-DE2FAFB2B97B}" destId="{907D924D-0C77-4600-A399-415373D26645}" srcOrd="0" destOrd="0" presId="urn:microsoft.com/office/officeart/2005/8/layout/cycle2"/>
    <dgm:cxn modelId="{94A34780-929A-415A-A666-EC58C7C60596}" type="presParOf" srcId="{BD383536-0025-4033-BCF1-DE2FAFB2B97B}" destId="{C7FA66F4-2586-43DA-910B-91AABF84F6FD}" srcOrd="1" destOrd="0" presId="urn:microsoft.com/office/officeart/2005/8/layout/cycle2"/>
    <dgm:cxn modelId="{96858753-955E-44A1-AC57-04D0E31918B9}" type="presParOf" srcId="{C7FA66F4-2586-43DA-910B-91AABF84F6FD}" destId="{BED57C5A-43E1-4ECF-9D1F-962F0156D764}" srcOrd="0" destOrd="0" presId="urn:microsoft.com/office/officeart/2005/8/layout/cycle2"/>
    <dgm:cxn modelId="{BE7DD880-BCF7-4EB4-897F-60EC72915D69}" type="presParOf" srcId="{BD383536-0025-4033-BCF1-DE2FAFB2B97B}" destId="{2BE5438D-27A3-4470-8061-514AA19773A1}" srcOrd="2" destOrd="0" presId="urn:microsoft.com/office/officeart/2005/8/layout/cycle2"/>
    <dgm:cxn modelId="{E0DA075B-A858-4664-9BCA-70EC3000E511}" type="presParOf" srcId="{BD383536-0025-4033-BCF1-DE2FAFB2B97B}" destId="{C6FB963A-37B0-40A4-91D2-5F04310A82E1}" srcOrd="3" destOrd="0" presId="urn:microsoft.com/office/officeart/2005/8/layout/cycle2"/>
    <dgm:cxn modelId="{7A60674D-F2D9-43E3-BEB5-9F702357C80F}" type="presParOf" srcId="{C6FB963A-37B0-40A4-91D2-5F04310A82E1}" destId="{8429C6CD-BC49-46CB-A103-8226535D95ED}" srcOrd="0" destOrd="0" presId="urn:microsoft.com/office/officeart/2005/8/layout/cycle2"/>
    <dgm:cxn modelId="{26C285AB-EDF0-4861-885D-285B3CBF3B6A}" type="presParOf" srcId="{BD383536-0025-4033-BCF1-DE2FAFB2B97B}" destId="{26D9F7F6-A2EC-463B-A023-A3C9A3E4FB87}" srcOrd="4" destOrd="0" presId="urn:microsoft.com/office/officeart/2005/8/layout/cycle2"/>
    <dgm:cxn modelId="{3086EC1B-5C8B-49FA-81EC-57352702DB13}" type="presParOf" srcId="{BD383536-0025-4033-BCF1-DE2FAFB2B97B}" destId="{89FEB90F-27F4-44EA-8872-F01CDC443CCA}" srcOrd="5" destOrd="0" presId="urn:microsoft.com/office/officeart/2005/8/layout/cycle2"/>
    <dgm:cxn modelId="{9BBCD90C-1E0E-4B11-8BB6-D80E535050A6}" type="presParOf" srcId="{89FEB90F-27F4-44EA-8872-F01CDC443CCA}" destId="{BFFE0B9E-96CF-453C-AAE4-8F729B7776C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038018-E188-4459-9CD6-74BC92A233CD}" type="doc">
      <dgm:prSet loTypeId="urn:microsoft.com/office/officeart/2005/8/layout/cycle6" loCatId="cycl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BF78DD8-10EA-4661-9C1A-AA9E239077C7}">
      <dgm:prSet phldrT="[Text]" custT="1"/>
      <dgm:spPr/>
      <dgm:t>
        <a:bodyPr/>
        <a:lstStyle/>
        <a:p>
          <a:r>
            <a:rPr lang="en-US" sz="2000" dirty="0" err="1"/>
            <a:t>Kreatifitas</a:t>
          </a:r>
          <a:endParaRPr lang="en-US" sz="2000" dirty="0"/>
        </a:p>
      </dgm:t>
    </dgm:pt>
    <dgm:pt modelId="{A0F1E43A-216E-4C5F-B85A-C86BF05A89B1}" type="parTrans" cxnId="{19DF4399-0077-44C6-9FCA-5BBF9DE8D9DA}">
      <dgm:prSet/>
      <dgm:spPr/>
      <dgm:t>
        <a:bodyPr/>
        <a:lstStyle/>
        <a:p>
          <a:endParaRPr lang="en-US"/>
        </a:p>
      </dgm:t>
    </dgm:pt>
    <dgm:pt modelId="{30F0A0AA-C9E0-476E-A3E0-8CC5A2EE9970}" type="sibTrans" cxnId="{19DF4399-0077-44C6-9FCA-5BBF9DE8D9DA}">
      <dgm:prSet/>
      <dgm:spPr/>
      <dgm:t>
        <a:bodyPr/>
        <a:lstStyle/>
        <a:p>
          <a:endParaRPr lang="en-US"/>
        </a:p>
      </dgm:t>
    </dgm:pt>
    <dgm:pt modelId="{A275BD06-FA5B-4BA6-9690-C6EDF983370A}">
      <dgm:prSet phldrT="[Text]" custT="1"/>
      <dgm:spPr/>
      <dgm:t>
        <a:bodyPr/>
        <a:lstStyle/>
        <a:p>
          <a:r>
            <a:rPr lang="en-US" sz="2000" dirty="0"/>
            <a:t>Transfer </a:t>
          </a:r>
          <a:r>
            <a:rPr lang="en-US" sz="2000" dirty="0" err="1"/>
            <a:t>Ilmu</a:t>
          </a:r>
          <a:r>
            <a:rPr lang="en-US" sz="2000" dirty="0"/>
            <a:t> </a:t>
          </a:r>
          <a:r>
            <a:rPr lang="en-US" sz="2000" dirty="0" err="1"/>
            <a:t>Pengetahuan</a:t>
          </a:r>
          <a:endParaRPr lang="en-US" sz="2000" dirty="0"/>
        </a:p>
      </dgm:t>
    </dgm:pt>
    <dgm:pt modelId="{5C16C101-0972-4BA8-800D-E1BAF8788511}" type="parTrans" cxnId="{2F319E1C-DC07-4FD2-B5B0-6512A5FDB2D1}">
      <dgm:prSet/>
      <dgm:spPr/>
      <dgm:t>
        <a:bodyPr/>
        <a:lstStyle/>
        <a:p>
          <a:endParaRPr lang="en-US"/>
        </a:p>
      </dgm:t>
    </dgm:pt>
    <dgm:pt modelId="{1314FCC2-4AED-4B18-9E44-8AF047030A1E}" type="sibTrans" cxnId="{2F319E1C-DC07-4FD2-B5B0-6512A5FDB2D1}">
      <dgm:prSet/>
      <dgm:spPr/>
      <dgm:t>
        <a:bodyPr/>
        <a:lstStyle/>
        <a:p>
          <a:endParaRPr lang="en-US"/>
        </a:p>
      </dgm:t>
    </dgm:pt>
    <dgm:pt modelId="{762F8353-7677-4AB4-8A08-BB06C6D29424}">
      <dgm:prSet phldrT="[Text]" custT="1"/>
      <dgm:spPr/>
      <dgm:t>
        <a:bodyPr/>
        <a:lstStyle/>
        <a:p>
          <a:r>
            <a:rPr lang="en-US" sz="2000" dirty="0" err="1"/>
            <a:t>Kemanusiaan</a:t>
          </a:r>
          <a:r>
            <a:rPr lang="en-US" sz="2000" dirty="0"/>
            <a:t> </a:t>
          </a:r>
        </a:p>
      </dgm:t>
    </dgm:pt>
    <dgm:pt modelId="{2E180BCE-9C93-426B-BD54-DA0FD7A70CB9}" type="parTrans" cxnId="{7AC59F9B-0AFF-4A98-B932-6ECE4828B104}">
      <dgm:prSet/>
      <dgm:spPr/>
      <dgm:t>
        <a:bodyPr/>
        <a:lstStyle/>
        <a:p>
          <a:endParaRPr lang="en-US"/>
        </a:p>
      </dgm:t>
    </dgm:pt>
    <dgm:pt modelId="{D65D8907-A548-4A73-AFB2-B3AB61950328}" type="sibTrans" cxnId="{7AC59F9B-0AFF-4A98-B932-6ECE4828B104}">
      <dgm:prSet/>
      <dgm:spPr/>
      <dgm:t>
        <a:bodyPr/>
        <a:lstStyle/>
        <a:p>
          <a:endParaRPr lang="en-US"/>
        </a:p>
      </dgm:t>
    </dgm:pt>
    <dgm:pt modelId="{FF3B1F09-D329-4A5E-9277-9BA3FA94010E}">
      <dgm:prSet phldrT="[Text]" custT="1"/>
      <dgm:spPr/>
      <dgm:t>
        <a:bodyPr/>
        <a:lstStyle/>
        <a:p>
          <a:r>
            <a:rPr lang="en-US" sz="2000" dirty="0" err="1"/>
            <a:t>Ilmu</a:t>
          </a:r>
          <a:r>
            <a:rPr lang="en-US" sz="2000" dirty="0"/>
            <a:t> </a:t>
          </a:r>
          <a:r>
            <a:rPr lang="en-US" sz="2000" dirty="0" err="1"/>
            <a:t>Pengetahuan</a:t>
          </a:r>
          <a:endParaRPr lang="en-US" sz="2000" dirty="0"/>
        </a:p>
      </dgm:t>
    </dgm:pt>
    <dgm:pt modelId="{2F5D9C8B-1840-4ECC-8546-C7691A2527FE}" type="parTrans" cxnId="{F29742CD-7152-4C9C-B775-7F5B79C856CB}">
      <dgm:prSet/>
      <dgm:spPr/>
      <dgm:t>
        <a:bodyPr/>
        <a:lstStyle/>
        <a:p>
          <a:endParaRPr lang="en-US"/>
        </a:p>
      </dgm:t>
    </dgm:pt>
    <dgm:pt modelId="{77A11708-4CC2-4128-90E7-3E59A2954946}" type="sibTrans" cxnId="{F29742CD-7152-4C9C-B775-7F5B79C856CB}">
      <dgm:prSet/>
      <dgm:spPr/>
      <dgm:t>
        <a:bodyPr/>
        <a:lstStyle/>
        <a:p>
          <a:endParaRPr lang="en-US"/>
        </a:p>
      </dgm:t>
    </dgm:pt>
    <dgm:pt modelId="{825E3FAD-9426-4E0C-A9C7-B89597F802C7}" type="pres">
      <dgm:prSet presAssocID="{6E038018-E188-4459-9CD6-74BC92A233CD}" presName="cycle" presStyleCnt="0">
        <dgm:presLayoutVars>
          <dgm:dir/>
          <dgm:resizeHandles val="exact"/>
        </dgm:presLayoutVars>
      </dgm:prSet>
      <dgm:spPr/>
    </dgm:pt>
    <dgm:pt modelId="{52413D26-5A2D-41C3-B305-0551E1C24D41}" type="pres">
      <dgm:prSet presAssocID="{4BF78DD8-10EA-4661-9C1A-AA9E239077C7}" presName="node" presStyleLbl="node1" presStyleIdx="0" presStyleCnt="4">
        <dgm:presLayoutVars>
          <dgm:bulletEnabled val="1"/>
        </dgm:presLayoutVars>
      </dgm:prSet>
      <dgm:spPr/>
    </dgm:pt>
    <dgm:pt modelId="{CE0B6ABC-6D87-415C-B998-1049FB084FEB}" type="pres">
      <dgm:prSet presAssocID="{4BF78DD8-10EA-4661-9C1A-AA9E239077C7}" presName="spNode" presStyleCnt="0"/>
      <dgm:spPr/>
    </dgm:pt>
    <dgm:pt modelId="{1C77CC41-CA44-4EA6-A386-DCA194ACBF68}" type="pres">
      <dgm:prSet presAssocID="{30F0A0AA-C9E0-476E-A3E0-8CC5A2EE9970}" presName="sibTrans" presStyleLbl="sibTrans1D1" presStyleIdx="0" presStyleCnt="4"/>
      <dgm:spPr/>
    </dgm:pt>
    <dgm:pt modelId="{F3E05C8D-91FC-4FF2-8759-D3EF91E3C64D}" type="pres">
      <dgm:prSet presAssocID="{A275BD06-FA5B-4BA6-9690-C6EDF983370A}" presName="node" presStyleLbl="node1" presStyleIdx="1" presStyleCnt="4" custScaleX="129276">
        <dgm:presLayoutVars>
          <dgm:bulletEnabled val="1"/>
        </dgm:presLayoutVars>
      </dgm:prSet>
      <dgm:spPr/>
    </dgm:pt>
    <dgm:pt modelId="{B131CB24-C9C9-4B19-A43B-606B2915141C}" type="pres">
      <dgm:prSet presAssocID="{A275BD06-FA5B-4BA6-9690-C6EDF983370A}" presName="spNode" presStyleCnt="0"/>
      <dgm:spPr/>
    </dgm:pt>
    <dgm:pt modelId="{512A2BE0-CAEF-4E9E-BC82-A29C551CA84D}" type="pres">
      <dgm:prSet presAssocID="{1314FCC2-4AED-4B18-9E44-8AF047030A1E}" presName="sibTrans" presStyleLbl="sibTrans1D1" presStyleIdx="1" presStyleCnt="4"/>
      <dgm:spPr/>
    </dgm:pt>
    <dgm:pt modelId="{C2A88AC2-09CC-46A7-B2B3-409558AF94E8}" type="pres">
      <dgm:prSet presAssocID="{762F8353-7677-4AB4-8A08-BB06C6D29424}" presName="node" presStyleLbl="node1" presStyleIdx="2" presStyleCnt="4" custScaleX="139841">
        <dgm:presLayoutVars>
          <dgm:bulletEnabled val="1"/>
        </dgm:presLayoutVars>
      </dgm:prSet>
      <dgm:spPr/>
    </dgm:pt>
    <dgm:pt modelId="{1117BA90-B8AE-40A9-81B4-3DD0D7B3BD8B}" type="pres">
      <dgm:prSet presAssocID="{762F8353-7677-4AB4-8A08-BB06C6D29424}" presName="spNode" presStyleCnt="0"/>
      <dgm:spPr/>
    </dgm:pt>
    <dgm:pt modelId="{44A80A74-605D-44B8-B9F6-7E12224D7CD9}" type="pres">
      <dgm:prSet presAssocID="{D65D8907-A548-4A73-AFB2-B3AB61950328}" presName="sibTrans" presStyleLbl="sibTrans1D1" presStyleIdx="2" presStyleCnt="4"/>
      <dgm:spPr/>
    </dgm:pt>
    <dgm:pt modelId="{BF2A5795-2C13-4D82-B312-10DBE92DED8C}" type="pres">
      <dgm:prSet presAssocID="{FF3B1F09-D329-4A5E-9277-9BA3FA94010E}" presName="node" presStyleLbl="node1" presStyleIdx="3" presStyleCnt="4" custScaleX="127151">
        <dgm:presLayoutVars>
          <dgm:bulletEnabled val="1"/>
        </dgm:presLayoutVars>
      </dgm:prSet>
      <dgm:spPr/>
    </dgm:pt>
    <dgm:pt modelId="{F2506F34-9138-45D9-BC18-7C234DE9FBF3}" type="pres">
      <dgm:prSet presAssocID="{FF3B1F09-D329-4A5E-9277-9BA3FA94010E}" presName="spNode" presStyleCnt="0"/>
      <dgm:spPr/>
    </dgm:pt>
    <dgm:pt modelId="{B6B12227-CC68-471A-91BE-87F7688291D9}" type="pres">
      <dgm:prSet presAssocID="{77A11708-4CC2-4128-90E7-3E59A2954946}" presName="sibTrans" presStyleLbl="sibTrans1D1" presStyleIdx="3" presStyleCnt="4"/>
      <dgm:spPr/>
    </dgm:pt>
  </dgm:ptLst>
  <dgm:cxnLst>
    <dgm:cxn modelId="{04E53E05-9691-48B0-BEB1-F0802723C5F3}" type="presOf" srcId="{FF3B1F09-D329-4A5E-9277-9BA3FA94010E}" destId="{BF2A5795-2C13-4D82-B312-10DBE92DED8C}" srcOrd="0" destOrd="0" presId="urn:microsoft.com/office/officeart/2005/8/layout/cycle6"/>
    <dgm:cxn modelId="{A29E4D10-1019-4F49-9787-3A4FA7C80188}" type="presOf" srcId="{77A11708-4CC2-4128-90E7-3E59A2954946}" destId="{B6B12227-CC68-471A-91BE-87F7688291D9}" srcOrd="0" destOrd="0" presId="urn:microsoft.com/office/officeart/2005/8/layout/cycle6"/>
    <dgm:cxn modelId="{2F319E1C-DC07-4FD2-B5B0-6512A5FDB2D1}" srcId="{6E038018-E188-4459-9CD6-74BC92A233CD}" destId="{A275BD06-FA5B-4BA6-9690-C6EDF983370A}" srcOrd="1" destOrd="0" parTransId="{5C16C101-0972-4BA8-800D-E1BAF8788511}" sibTransId="{1314FCC2-4AED-4B18-9E44-8AF047030A1E}"/>
    <dgm:cxn modelId="{CD551E34-44F0-4EEE-981F-F3369E68674F}" type="presOf" srcId="{4BF78DD8-10EA-4661-9C1A-AA9E239077C7}" destId="{52413D26-5A2D-41C3-B305-0551E1C24D41}" srcOrd="0" destOrd="0" presId="urn:microsoft.com/office/officeart/2005/8/layout/cycle6"/>
    <dgm:cxn modelId="{91C5455F-0613-47EF-AAFB-8B84553C7D9A}" type="presOf" srcId="{30F0A0AA-C9E0-476E-A3E0-8CC5A2EE9970}" destId="{1C77CC41-CA44-4EA6-A386-DCA194ACBF68}" srcOrd="0" destOrd="0" presId="urn:microsoft.com/office/officeart/2005/8/layout/cycle6"/>
    <dgm:cxn modelId="{E3484644-A20C-4938-820B-E4C90F53F594}" type="presOf" srcId="{762F8353-7677-4AB4-8A08-BB06C6D29424}" destId="{C2A88AC2-09CC-46A7-B2B3-409558AF94E8}" srcOrd="0" destOrd="0" presId="urn:microsoft.com/office/officeart/2005/8/layout/cycle6"/>
    <dgm:cxn modelId="{A6AE998D-968A-434E-91E4-320ADADF2EB2}" type="presOf" srcId="{1314FCC2-4AED-4B18-9E44-8AF047030A1E}" destId="{512A2BE0-CAEF-4E9E-BC82-A29C551CA84D}" srcOrd="0" destOrd="0" presId="urn:microsoft.com/office/officeart/2005/8/layout/cycle6"/>
    <dgm:cxn modelId="{19DF4399-0077-44C6-9FCA-5BBF9DE8D9DA}" srcId="{6E038018-E188-4459-9CD6-74BC92A233CD}" destId="{4BF78DD8-10EA-4661-9C1A-AA9E239077C7}" srcOrd="0" destOrd="0" parTransId="{A0F1E43A-216E-4C5F-B85A-C86BF05A89B1}" sibTransId="{30F0A0AA-C9E0-476E-A3E0-8CC5A2EE9970}"/>
    <dgm:cxn modelId="{7AC59F9B-0AFF-4A98-B932-6ECE4828B104}" srcId="{6E038018-E188-4459-9CD6-74BC92A233CD}" destId="{762F8353-7677-4AB4-8A08-BB06C6D29424}" srcOrd="2" destOrd="0" parTransId="{2E180BCE-9C93-426B-BD54-DA0FD7A70CB9}" sibTransId="{D65D8907-A548-4A73-AFB2-B3AB61950328}"/>
    <dgm:cxn modelId="{CC18D5B3-6921-47E8-A3B9-2958E3B244E0}" type="presOf" srcId="{A275BD06-FA5B-4BA6-9690-C6EDF983370A}" destId="{F3E05C8D-91FC-4FF2-8759-D3EF91E3C64D}" srcOrd="0" destOrd="0" presId="urn:microsoft.com/office/officeart/2005/8/layout/cycle6"/>
    <dgm:cxn modelId="{1CF0BBC0-842C-4622-A239-7C91C8A64D28}" type="presOf" srcId="{D65D8907-A548-4A73-AFB2-B3AB61950328}" destId="{44A80A74-605D-44B8-B9F6-7E12224D7CD9}" srcOrd="0" destOrd="0" presId="urn:microsoft.com/office/officeart/2005/8/layout/cycle6"/>
    <dgm:cxn modelId="{F29742CD-7152-4C9C-B775-7F5B79C856CB}" srcId="{6E038018-E188-4459-9CD6-74BC92A233CD}" destId="{FF3B1F09-D329-4A5E-9277-9BA3FA94010E}" srcOrd="3" destOrd="0" parTransId="{2F5D9C8B-1840-4ECC-8546-C7691A2527FE}" sibTransId="{77A11708-4CC2-4128-90E7-3E59A2954946}"/>
    <dgm:cxn modelId="{7B83E0E0-12D0-4873-A5B7-B7D1DDB2A892}" type="presOf" srcId="{6E038018-E188-4459-9CD6-74BC92A233CD}" destId="{825E3FAD-9426-4E0C-A9C7-B89597F802C7}" srcOrd="0" destOrd="0" presId="urn:microsoft.com/office/officeart/2005/8/layout/cycle6"/>
    <dgm:cxn modelId="{CFEB9E0B-E0E0-4170-9825-991A3A27BDA6}" type="presParOf" srcId="{825E3FAD-9426-4E0C-A9C7-B89597F802C7}" destId="{52413D26-5A2D-41C3-B305-0551E1C24D41}" srcOrd="0" destOrd="0" presId="urn:microsoft.com/office/officeart/2005/8/layout/cycle6"/>
    <dgm:cxn modelId="{B148AEE7-0711-4BC5-AF18-F71975C38E7A}" type="presParOf" srcId="{825E3FAD-9426-4E0C-A9C7-B89597F802C7}" destId="{CE0B6ABC-6D87-415C-B998-1049FB084FEB}" srcOrd="1" destOrd="0" presId="urn:microsoft.com/office/officeart/2005/8/layout/cycle6"/>
    <dgm:cxn modelId="{C4F4EAFB-EB0D-41CA-B5D6-65C40990C011}" type="presParOf" srcId="{825E3FAD-9426-4E0C-A9C7-B89597F802C7}" destId="{1C77CC41-CA44-4EA6-A386-DCA194ACBF68}" srcOrd="2" destOrd="0" presId="urn:microsoft.com/office/officeart/2005/8/layout/cycle6"/>
    <dgm:cxn modelId="{475FAA93-0329-439F-8BD0-647034366148}" type="presParOf" srcId="{825E3FAD-9426-4E0C-A9C7-B89597F802C7}" destId="{F3E05C8D-91FC-4FF2-8759-D3EF91E3C64D}" srcOrd="3" destOrd="0" presId="urn:microsoft.com/office/officeart/2005/8/layout/cycle6"/>
    <dgm:cxn modelId="{EC273871-7099-4D0C-8C2E-76A2139F5773}" type="presParOf" srcId="{825E3FAD-9426-4E0C-A9C7-B89597F802C7}" destId="{B131CB24-C9C9-4B19-A43B-606B2915141C}" srcOrd="4" destOrd="0" presId="urn:microsoft.com/office/officeart/2005/8/layout/cycle6"/>
    <dgm:cxn modelId="{2AC7CA33-BF16-474C-B49E-3B5C1CA15FB5}" type="presParOf" srcId="{825E3FAD-9426-4E0C-A9C7-B89597F802C7}" destId="{512A2BE0-CAEF-4E9E-BC82-A29C551CA84D}" srcOrd="5" destOrd="0" presId="urn:microsoft.com/office/officeart/2005/8/layout/cycle6"/>
    <dgm:cxn modelId="{6750BA5F-8B20-4001-B623-1BA7B09219EF}" type="presParOf" srcId="{825E3FAD-9426-4E0C-A9C7-B89597F802C7}" destId="{C2A88AC2-09CC-46A7-B2B3-409558AF94E8}" srcOrd="6" destOrd="0" presId="urn:microsoft.com/office/officeart/2005/8/layout/cycle6"/>
    <dgm:cxn modelId="{09FFE53A-1133-4E10-973E-E894B3B6B32E}" type="presParOf" srcId="{825E3FAD-9426-4E0C-A9C7-B89597F802C7}" destId="{1117BA90-B8AE-40A9-81B4-3DD0D7B3BD8B}" srcOrd="7" destOrd="0" presId="urn:microsoft.com/office/officeart/2005/8/layout/cycle6"/>
    <dgm:cxn modelId="{211E08AC-00CD-4465-A3F2-DF2D570327A2}" type="presParOf" srcId="{825E3FAD-9426-4E0C-A9C7-B89597F802C7}" destId="{44A80A74-605D-44B8-B9F6-7E12224D7CD9}" srcOrd="8" destOrd="0" presId="urn:microsoft.com/office/officeart/2005/8/layout/cycle6"/>
    <dgm:cxn modelId="{183D7227-6372-403C-8F4A-5836C057CD78}" type="presParOf" srcId="{825E3FAD-9426-4E0C-A9C7-B89597F802C7}" destId="{BF2A5795-2C13-4D82-B312-10DBE92DED8C}" srcOrd="9" destOrd="0" presId="urn:microsoft.com/office/officeart/2005/8/layout/cycle6"/>
    <dgm:cxn modelId="{98B01C1E-DA72-4E91-9B75-7893E6122578}" type="presParOf" srcId="{825E3FAD-9426-4E0C-A9C7-B89597F802C7}" destId="{F2506F34-9138-45D9-BC18-7C234DE9FBF3}" srcOrd="10" destOrd="0" presId="urn:microsoft.com/office/officeart/2005/8/layout/cycle6"/>
    <dgm:cxn modelId="{1403D88B-7E9F-47CC-840A-3A1E732CA8DF}" type="presParOf" srcId="{825E3FAD-9426-4E0C-A9C7-B89597F802C7}" destId="{B6B12227-CC68-471A-91BE-87F7688291D9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038018-E188-4459-9CD6-74BC92A233CD}" type="doc">
      <dgm:prSet loTypeId="urn:microsoft.com/office/officeart/2005/8/layout/cycle6" loCatId="cycl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BF78DD8-10EA-4661-9C1A-AA9E239077C7}">
      <dgm:prSet phldrT="[Text]" custT="1"/>
      <dgm:spPr/>
      <dgm:t>
        <a:bodyPr/>
        <a:lstStyle/>
        <a:p>
          <a:r>
            <a:rPr lang="en-US" sz="2000" dirty="0" err="1"/>
            <a:t>Kreatifitas</a:t>
          </a:r>
          <a:endParaRPr lang="en-US" sz="2000" dirty="0"/>
        </a:p>
      </dgm:t>
    </dgm:pt>
    <dgm:pt modelId="{A0F1E43A-216E-4C5F-B85A-C86BF05A89B1}" type="parTrans" cxnId="{19DF4399-0077-44C6-9FCA-5BBF9DE8D9DA}">
      <dgm:prSet/>
      <dgm:spPr/>
      <dgm:t>
        <a:bodyPr/>
        <a:lstStyle/>
        <a:p>
          <a:endParaRPr lang="en-US"/>
        </a:p>
      </dgm:t>
    </dgm:pt>
    <dgm:pt modelId="{30F0A0AA-C9E0-476E-A3E0-8CC5A2EE9970}" type="sibTrans" cxnId="{19DF4399-0077-44C6-9FCA-5BBF9DE8D9DA}">
      <dgm:prSet/>
      <dgm:spPr/>
      <dgm:t>
        <a:bodyPr/>
        <a:lstStyle/>
        <a:p>
          <a:endParaRPr lang="en-US"/>
        </a:p>
      </dgm:t>
    </dgm:pt>
    <dgm:pt modelId="{A275BD06-FA5B-4BA6-9690-C6EDF983370A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2000" dirty="0"/>
            <a:t>Transfer </a:t>
          </a:r>
          <a:r>
            <a:rPr lang="en-US" sz="2000" dirty="0" err="1"/>
            <a:t>Ilmu</a:t>
          </a:r>
          <a:r>
            <a:rPr lang="en-US" sz="2000" dirty="0"/>
            <a:t> </a:t>
          </a:r>
          <a:r>
            <a:rPr lang="en-US" sz="2000" dirty="0" err="1"/>
            <a:t>Pengetahuan</a:t>
          </a:r>
          <a:endParaRPr lang="en-US" sz="2000" dirty="0"/>
        </a:p>
      </dgm:t>
    </dgm:pt>
    <dgm:pt modelId="{5C16C101-0972-4BA8-800D-E1BAF8788511}" type="parTrans" cxnId="{2F319E1C-DC07-4FD2-B5B0-6512A5FDB2D1}">
      <dgm:prSet/>
      <dgm:spPr/>
      <dgm:t>
        <a:bodyPr/>
        <a:lstStyle/>
        <a:p>
          <a:endParaRPr lang="en-US"/>
        </a:p>
      </dgm:t>
    </dgm:pt>
    <dgm:pt modelId="{1314FCC2-4AED-4B18-9E44-8AF047030A1E}" type="sibTrans" cxnId="{2F319E1C-DC07-4FD2-B5B0-6512A5FDB2D1}">
      <dgm:prSet/>
      <dgm:spPr/>
      <dgm:t>
        <a:bodyPr/>
        <a:lstStyle/>
        <a:p>
          <a:endParaRPr lang="en-US"/>
        </a:p>
      </dgm:t>
    </dgm:pt>
    <dgm:pt modelId="{762F8353-7677-4AB4-8A08-BB06C6D29424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2000" dirty="0" err="1"/>
            <a:t>Kemanusiaan</a:t>
          </a:r>
          <a:r>
            <a:rPr lang="en-US" sz="2000" dirty="0"/>
            <a:t> </a:t>
          </a:r>
        </a:p>
      </dgm:t>
    </dgm:pt>
    <dgm:pt modelId="{2E180BCE-9C93-426B-BD54-DA0FD7A70CB9}" type="parTrans" cxnId="{7AC59F9B-0AFF-4A98-B932-6ECE4828B104}">
      <dgm:prSet/>
      <dgm:spPr/>
      <dgm:t>
        <a:bodyPr/>
        <a:lstStyle/>
        <a:p>
          <a:endParaRPr lang="en-US"/>
        </a:p>
      </dgm:t>
    </dgm:pt>
    <dgm:pt modelId="{D65D8907-A548-4A73-AFB2-B3AB61950328}" type="sibTrans" cxnId="{7AC59F9B-0AFF-4A98-B932-6ECE4828B104}">
      <dgm:prSet/>
      <dgm:spPr/>
      <dgm:t>
        <a:bodyPr/>
        <a:lstStyle/>
        <a:p>
          <a:endParaRPr lang="en-US"/>
        </a:p>
      </dgm:t>
    </dgm:pt>
    <dgm:pt modelId="{FF3B1F09-D329-4A5E-9277-9BA3FA94010E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2000" dirty="0" err="1"/>
            <a:t>Ilmu</a:t>
          </a:r>
          <a:r>
            <a:rPr lang="en-US" sz="2000" dirty="0"/>
            <a:t> </a:t>
          </a:r>
          <a:r>
            <a:rPr lang="en-US" sz="2000" dirty="0" err="1"/>
            <a:t>Pengetahuan</a:t>
          </a:r>
          <a:endParaRPr lang="en-US" sz="2000" dirty="0"/>
        </a:p>
      </dgm:t>
    </dgm:pt>
    <dgm:pt modelId="{2F5D9C8B-1840-4ECC-8546-C7691A2527FE}" type="parTrans" cxnId="{F29742CD-7152-4C9C-B775-7F5B79C856CB}">
      <dgm:prSet/>
      <dgm:spPr/>
      <dgm:t>
        <a:bodyPr/>
        <a:lstStyle/>
        <a:p>
          <a:endParaRPr lang="en-US"/>
        </a:p>
      </dgm:t>
    </dgm:pt>
    <dgm:pt modelId="{77A11708-4CC2-4128-90E7-3E59A2954946}" type="sibTrans" cxnId="{F29742CD-7152-4C9C-B775-7F5B79C856CB}">
      <dgm:prSet/>
      <dgm:spPr/>
      <dgm:t>
        <a:bodyPr/>
        <a:lstStyle/>
        <a:p>
          <a:endParaRPr lang="en-US"/>
        </a:p>
      </dgm:t>
    </dgm:pt>
    <dgm:pt modelId="{825E3FAD-9426-4E0C-A9C7-B89597F802C7}" type="pres">
      <dgm:prSet presAssocID="{6E038018-E188-4459-9CD6-74BC92A233CD}" presName="cycle" presStyleCnt="0">
        <dgm:presLayoutVars>
          <dgm:dir/>
          <dgm:resizeHandles val="exact"/>
        </dgm:presLayoutVars>
      </dgm:prSet>
      <dgm:spPr/>
    </dgm:pt>
    <dgm:pt modelId="{52413D26-5A2D-41C3-B305-0551E1C24D41}" type="pres">
      <dgm:prSet presAssocID="{4BF78DD8-10EA-4661-9C1A-AA9E239077C7}" presName="node" presStyleLbl="node1" presStyleIdx="0" presStyleCnt="4" custScaleX="119245">
        <dgm:presLayoutVars>
          <dgm:bulletEnabled val="1"/>
        </dgm:presLayoutVars>
      </dgm:prSet>
      <dgm:spPr/>
    </dgm:pt>
    <dgm:pt modelId="{CE0B6ABC-6D87-415C-B998-1049FB084FEB}" type="pres">
      <dgm:prSet presAssocID="{4BF78DD8-10EA-4661-9C1A-AA9E239077C7}" presName="spNode" presStyleCnt="0"/>
      <dgm:spPr/>
    </dgm:pt>
    <dgm:pt modelId="{1C77CC41-CA44-4EA6-A386-DCA194ACBF68}" type="pres">
      <dgm:prSet presAssocID="{30F0A0AA-C9E0-476E-A3E0-8CC5A2EE9970}" presName="sibTrans" presStyleLbl="sibTrans1D1" presStyleIdx="0" presStyleCnt="4"/>
      <dgm:spPr/>
    </dgm:pt>
    <dgm:pt modelId="{F3E05C8D-91FC-4FF2-8759-D3EF91E3C64D}" type="pres">
      <dgm:prSet presAssocID="{A275BD06-FA5B-4BA6-9690-C6EDF983370A}" presName="node" presStyleLbl="node1" presStyleIdx="1" presStyleCnt="4">
        <dgm:presLayoutVars>
          <dgm:bulletEnabled val="1"/>
        </dgm:presLayoutVars>
      </dgm:prSet>
      <dgm:spPr/>
    </dgm:pt>
    <dgm:pt modelId="{B131CB24-C9C9-4B19-A43B-606B2915141C}" type="pres">
      <dgm:prSet presAssocID="{A275BD06-FA5B-4BA6-9690-C6EDF983370A}" presName="spNode" presStyleCnt="0"/>
      <dgm:spPr/>
    </dgm:pt>
    <dgm:pt modelId="{512A2BE0-CAEF-4E9E-BC82-A29C551CA84D}" type="pres">
      <dgm:prSet presAssocID="{1314FCC2-4AED-4B18-9E44-8AF047030A1E}" presName="sibTrans" presStyleLbl="sibTrans1D1" presStyleIdx="1" presStyleCnt="4"/>
      <dgm:spPr/>
    </dgm:pt>
    <dgm:pt modelId="{C2A88AC2-09CC-46A7-B2B3-409558AF94E8}" type="pres">
      <dgm:prSet presAssocID="{762F8353-7677-4AB4-8A08-BB06C6D29424}" presName="node" presStyleLbl="node1" presStyleIdx="2" presStyleCnt="4">
        <dgm:presLayoutVars>
          <dgm:bulletEnabled val="1"/>
        </dgm:presLayoutVars>
      </dgm:prSet>
      <dgm:spPr/>
    </dgm:pt>
    <dgm:pt modelId="{1117BA90-B8AE-40A9-81B4-3DD0D7B3BD8B}" type="pres">
      <dgm:prSet presAssocID="{762F8353-7677-4AB4-8A08-BB06C6D29424}" presName="spNode" presStyleCnt="0"/>
      <dgm:spPr/>
    </dgm:pt>
    <dgm:pt modelId="{44A80A74-605D-44B8-B9F6-7E12224D7CD9}" type="pres">
      <dgm:prSet presAssocID="{D65D8907-A548-4A73-AFB2-B3AB61950328}" presName="sibTrans" presStyleLbl="sibTrans1D1" presStyleIdx="2" presStyleCnt="4"/>
      <dgm:spPr/>
    </dgm:pt>
    <dgm:pt modelId="{BF2A5795-2C13-4D82-B312-10DBE92DED8C}" type="pres">
      <dgm:prSet presAssocID="{FF3B1F09-D329-4A5E-9277-9BA3FA94010E}" presName="node" presStyleLbl="node1" presStyleIdx="3" presStyleCnt="4">
        <dgm:presLayoutVars>
          <dgm:bulletEnabled val="1"/>
        </dgm:presLayoutVars>
      </dgm:prSet>
      <dgm:spPr/>
    </dgm:pt>
    <dgm:pt modelId="{F2506F34-9138-45D9-BC18-7C234DE9FBF3}" type="pres">
      <dgm:prSet presAssocID="{FF3B1F09-D329-4A5E-9277-9BA3FA94010E}" presName="spNode" presStyleCnt="0"/>
      <dgm:spPr/>
    </dgm:pt>
    <dgm:pt modelId="{B6B12227-CC68-471A-91BE-87F7688291D9}" type="pres">
      <dgm:prSet presAssocID="{77A11708-4CC2-4128-90E7-3E59A2954946}" presName="sibTrans" presStyleLbl="sibTrans1D1" presStyleIdx="3" presStyleCnt="4"/>
      <dgm:spPr/>
    </dgm:pt>
  </dgm:ptLst>
  <dgm:cxnLst>
    <dgm:cxn modelId="{7A301B05-BEBB-4BE2-A105-072FFCE256BE}" type="presOf" srcId="{A275BD06-FA5B-4BA6-9690-C6EDF983370A}" destId="{F3E05C8D-91FC-4FF2-8759-D3EF91E3C64D}" srcOrd="0" destOrd="0" presId="urn:microsoft.com/office/officeart/2005/8/layout/cycle6"/>
    <dgm:cxn modelId="{2F319E1C-DC07-4FD2-B5B0-6512A5FDB2D1}" srcId="{6E038018-E188-4459-9CD6-74BC92A233CD}" destId="{A275BD06-FA5B-4BA6-9690-C6EDF983370A}" srcOrd="1" destOrd="0" parTransId="{5C16C101-0972-4BA8-800D-E1BAF8788511}" sibTransId="{1314FCC2-4AED-4B18-9E44-8AF047030A1E}"/>
    <dgm:cxn modelId="{3D79B93A-2A9C-4C15-AFB8-EC4265670D71}" type="presOf" srcId="{1314FCC2-4AED-4B18-9E44-8AF047030A1E}" destId="{512A2BE0-CAEF-4E9E-BC82-A29C551CA84D}" srcOrd="0" destOrd="0" presId="urn:microsoft.com/office/officeart/2005/8/layout/cycle6"/>
    <dgm:cxn modelId="{DA24045F-750E-48DE-BB3D-C37609F3DCDD}" type="presOf" srcId="{30F0A0AA-C9E0-476E-A3E0-8CC5A2EE9970}" destId="{1C77CC41-CA44-4EA6-A386-DCA194ACBF68}" srcOrd="0" destOrd="0" presId="urn:microsoft.com/office/officeart/2005/8/layout/cycle6"/>
    <dgm:cxn modelId="{578FB860-EA69-4155-95D1-97FC1EEDBAF6}" type="presOf" srcId="{FF3B1F09-D329-4A5E-9277-9BA3FA94010E}" destId="{BF2A5795-2C13-4D82-B312-10DBE92DED8C}" srcOrd="0" destOrd="0" presId="urn:microsoft.com/office/officeart/2005/8/layout/cycle6"/>
    <dgm:cxn modelId="{3F0AA668-3C91-4D34-A2E0-33A6838B92D5}" type="presOf" srcId="{6E038018-E188-4459-9CD6-74BC92A233CD}" destId="{825E3FAD-9426-4E0C-A9C7-B89597F802C7}" srcOrd="0" destOrd="0" presId="urn:microsoft.com/office/officeart/2005/8/layout/cycle6"/>
    <dgm:cxn modelId="{4723374B-1DC3-4921-9D6A-E58C8817D48B}" type="presOf" srcId="{D65D8907-A548-4A73-AFB2-B3AB61950328}" destId="{44A80A74-605D-44B8-B9F6-7E12224D7CD9}" srcOrd="0" destOrd="0" presId="urn:microsoft.com/office/officeart/2005/8/layout/cycle6"/>
    <dgm:cxn modelId="{19DF4399-0077-44C6-9FCA-5BBF9DE8D9DA}" srcId="{6E038018-E188-4459-9CD6-74BC92A233CD}" destId="{4BF78DD8-10EA-4661-9C1A-AA9E239077C7}" srcOrd="0" destOrd="0" parTransId="{A0F1E43A-216E-4C5F-B85A-C86BF05A89B1}" sibTransId="{30F0A0AA-C9E0-476E-A3E0-8CC5A2EE9970}"/>
    <dgm:cxn modelId="{0E54B59A-FF61-4AF6-BD4F-D4E5092BDDA7}" type="presOf" srcId="{4BF78DD8-10EA-4661-9C1A-AA9E239077C7}" destId="{52413D26-5A2D-41C3-B305-0551E1C24D41}" srcOrd="0" destOrd="0" presId="urn:microsoft.com/office/officeart/2005/8/layout/cycle6"/>
    <dgm:cxn modelId="{7AC59F9B-0AFF-4A98-B932-6ECE4828B104}" srcId="{6E038018-E188-4459-9CD6-74BC92A233CD}" destId="{762F8353-7677-4AB4-8A08-BB06C6D29424}" srcOrd="2" destOrd="0" parTransId="{2E180BCE-9C93-426B-BD54-DA0FD7A70CB9}" sibTransId="{D65D8907-A548-4A73-AFB2-B3AB61950328}"/>
    <dgm:cxn modelId="{9197D9B1-A656-4415-A6A4-2F3885B25A3A}" type="presOf" srcId="{762F8353-7677-4AB4-8A08-BB06C6D29424}" destId="{C2A88AC2-09CC-46A7-B2B3-409558AF94E8}" srcOrd="0" destOrd="0" presId="urn:microsoft.com/office/officeart/2005/8/layout/cycle6"/>
    <dgm:cxn modelId="{F29742CD-7152-4C9C-B775-7F5B79C856CB}" srcId="{6E038018-E188-4459-9CD6-74BC92A233CD}" destId="{FF3B1F09-D329-4A5E-9277-9BA3FA94010E}" srcOrd="3" destOrd="0" parTransId="{2F5D9C8B-1840-4ECC-8546-C7691A2527FE}" sibTransId="{77A11708-4CC2-4128-90E7-3E59A2954946}"/>
    <dgm:cxn modelId="{758B38F6-5EF8-4805-8892-C765F4FC1BCE}" type="presOf" srcId="{77A11708-4CC2-4128-90E7-3E59A2954946}" destId="{B6B12227-CC68-471A-91BE-87F7688291D9}" srcOrd="0" destOrd="0" presId="urn:microsoft.com/office/officeart/2005/8/layout/cycle6"/>
    <dgm:cxn modelId="{007A6857-2C25-41FC-800A-79260F1AEF57}" type="presParOf" srcId="{825E3FAD-9426-4E0C-A9C7-B89597F802C7}" destId="{52413D26-5A2D-41C3-B305-0551E1C24D41}" srcOrd="0" destOrd="0" presId="urn:microsoft.com/office/officeart/2005/8/layout/cycle6"/>
    <dgm:cxn modelId="{43430202-BD90-4E31-9D69-D34B12662D5B}" type="presParOf" srcId="{825E3FAD-9426-4E0C-A9C7-B89597F802C7}" destId="{CE0B6ABC-6D87-415C-B998-1049FB084FEB}" srcOrd="1" destOrd="0" presId="urn:microsoft.com/office/officeart/2005/8/layout/cycle6"/>
    <dgm:cxn modelId="{19B760D1-A1C2-45D4-A410-654D99C28FA2}" type="presParOf" srcId="{825E3FAD-9426-4E0C-A9C7-B89597F802C7}" destId="{1C77CC41-CA44-4EA6-A386-DCA194ACBF68}" srcOrd="2" destOrd="0" presId="urn:microsoft.com/office/officeart/2005/8/layout/cycle6"/>
    <dgm:cxn modelId="{7614F4AD-6D5D-4DFF-9510-0CE9012AF0A0}" type="presParOf" srcId="{825E3FAD-9426-4E0C-A9C7-B89597F802C7}" destId="{F3E05C8D-91FC-4FF2-8759-D3EF91E3C64D}" srcOrd="3" destOrd="0" presId="urn:microsoft.com/office/officeart/2005/8/layout/cycle6"/>
    <dgm:cxn modelId="{C8D90494-2082-40CF-B234-412948AE25BF}" type="presParOf" srcId="{825E3FAD-9426-4E0C-A9C7-B89597F802C7}" destId="{B131CB24-C9C9-4B19-A43B-606B2915141C}" srcOrd="4" destOrd="0" presId="urn:microsoft.com/office/officeart/2005/8/layout/cycle6"/>
    <dgm:cxn modelId="{640E8F27-CC8A-4C72-A672-6ABA8183D524}" type="presParOf" srcId="{825E3FAD-9426-4E0C-A9C7-B89597F802C7}" destId="{512A2BE0-CAEF-4E9E-BC82-A29C551CA84D}" srcOrd="5" destOrd="0" presId="urn:microsoft.com/office/officeart/2005/8/layout/cycle6"/>
    <dgm:cxn modelId="{1A0929F9-FD03-4E23-ABDD-8E096C621C22}" type="presParOf" srcId="{825E3FAD-9426-4E0C-A9C7-B89597F802C7}" destId="{C2A88AC2-09CC-46A7-B2B3-409558AF94E8}" srcOrd="6" destOrd="0" presId="urn:microsoft.com/office/officeart/2005/8/layout/cycle6"/>
    <dgm:cxn modelId="{BE52E2CF-CEBD-4843-BEF6-8E3DF650992E}" type="presParOf" srcId="{825E3FAD-9426-4E0C-A9C7-B89597F802C7}" destId="{1117BA90-B8AE-40A9-81B4-3DD0D7B3BD8B}" srcOrd="7" destOrd="0" presId="urn:microsoft.com/office/officeart/2005/8/layout/cycle6"/>
    <dgm:cxn modelId="{04DDD91D-1227-4672-8114-7406D7B8E1F7}" type="presParOf" srcId="{825E3FAD-9426-4E0C-A9C7-B89597F802C7}" destId="{44A80A74-605D-44B8-B9F6-7E12224D7CD9}" srcOrd="8" destOrd="0" presId="urn:microsoft.com/office/officeart/2005/8/layout/cycle6"/>
    <dgm:cxn modelId="{CDC5D013-FA2A-4A68-AA3E-1CAF89B63CF5}" type="presParOf" srcId="{825E3FAD-9426-4E0C-A9C7-B89597F802C7}" destId="{BF2A5795-2C13-4D82-B312-10DBE92DED8C}" srcOrd="9" destOrd="0" presId="urn:microsoft.com/office/officeart/2005/8/layout/cycle6"/>
    <dgm:cxn modelId="{78097609-5E19-4F92-981A-8D7BD4BEFBC3}" type="presParOf" srcId="{825E3FAD-9426-4E0C-A9C7-B89597F802C7}" destId="{F2506F34-9138-45D9-BC18-7C234DE9FBF3}" srcOrd="10" destOrd="0" presId="urn:microsoft.com/office/officeart/2005/8/layout/cycle6"/>
    <dgm:cxn modelId="{076BD779-46C4-47ED-A1BC-EA79A57BF838}" type="presParOf" srcId="{825E3FAD-9426-4E0C-A9C7-B89597F802C7}" destId="{B6B12227-CC68-471A-91BE-87F7688291D9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038018-E188-4459-9CD6-74BC92A233CD}" type="doc">
      <dgm:prSet loTypeId="urn:microsoft.com/office/officeart/2005/8/layout/cycle6" loCatId="cycl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BF78DD8-10EA-4661-9C1A-AA9E239077C7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2000" dirty="0" err="1"/>
            <a:t>Kreatifitas</a:t>
          </a:r>
          <a:endParaRPr lang="en-US" sz="2000" dirty="0"/>
        </a:p>
      </dgm:t>
    </dgm:pt>
    <dgm:pt modelId="{A0F1E43A-216E-4C5F-B85A-C86BF05A89B1}" type="parTrans" cxnId="{19DF4399-0077-44C6-9FCA-5BBF9DE8D9DA}">
      <dgm:prSet/>
      <dgm:spPr/>
      <dgm:t>
        <a:bodyPr/>
        <a:lstStyle/>
        <a:p>
          <a:endParaRPr lang="en-US"/>
        </a:p>
      </dgm:t>
    </dgm:pt>
    <dgm:pt modelId="{30F0A0AA-C9E0-476E-A3E0-8CC5A2EE9970}" type="sibTrans" cxnId="{19DF4399-0077-44C6-9FCA-5BBF9DE8D9DA}">
      <dgm:prSet/>
      <dgm:spPr/>
      <dgm:t>
        <a:bodyPr/>
        <a:lstStyle/>
        <a:p>
          <a:endParaRPr lang="en-US"/>
        </a:p>
      </dgm:t>
    </dgm:pt>
    <dgm:pt modelId="{A275BD06-FA5B-4BA6-9690-C6EDF983370A}">
      <dgm:prSet phldrT="[Text]" custT="1"/>
      <dgm:spPr/>
      <dgm:t>
        <a:bodyPr/>
        <a:lstStyle/>
        <a:p>
          <a:r>
            <a:rPr lang="en-US" sz="2000" dirty="0"/>
            <a:t>Transfer </a:t>
          </a:r>
          <a:r>
            <a:rPr lang="en-US" sz="2000" dirty="0" err="1"/>
            <a:t>Ilmu</a:t>
          </a:r>
          <a:r>
            <a:rPr lang="en-US" sz="2000" dirty="0"/>
            <a:t> </a:t>
          </a:r>
          <a:r>
            <a:rPr lang="en-US" sz="2000" dirty="0" err="1"/>
            <a:t>Pengetahuan</a:t>
          </a:r>
          <a:endParaRPr lang="en-US" sz="2000" dirty="0"/>
        </a:p>
      </dgm:t>
    </dgm:pt>
    <dgm:pt modelId="{5C16C101-0972-4BA8-800D-E1BAF8788511}" type="parTrans" cxnId="{2F319E1C-DC07-4FD2-B5B0-6512A5FDB2D1}">
      <dgm:prSet/>
      <dgm:spPr/>
      <dgm:t>
        <a:bodyPr/>
        <a:lstStyle/>
        <a:p>
          <a:endParaRPr lang="en-US"/>
        </a:p>
      </dgm:t>
    </dgm:pt>
    <dgm:pt modelId="{1314FCC2-4AED-4B18-9E44-8AF047030A1E}" type="sibTrans" cxnId="{2F319E1C-DC07-4FD2-B5B0-6512A5FDB2D1}">
      <dgm:prSet/>
      <dgm:spPr/>
      <dgm:t>
        <a:bodyPr/>
        <a:lstStyle/>
        <a:p>
          <a:endParaRPr lang="en-US"/>
        </a:p>
      </dgm:t>
    </dgm:pt>
    <dgm:pt modelId="{762F8353-7677-4AB4-8A08-BB06C6D29424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2000" dirty="0" err="1"/>
            <a:t>Kemanusiaan</a:t>
          </a:r>
          <a:r>
            <a:rPr lang="en-US" sz="2000" dirty="0"/>
            <a:t> </a:t>
          </a:r>
        </a:p>
      </dgm:t>
    </dgm:pt>
    <dgm:pt modelId="{2E180BCE-9C93-426B-BD54-DA0FD7A70CB9}" type="parTrans" cxnId="{7AC59F9B-0AFF-4A98-B932-6ECE4828B104}">
      <dgm:prSet/>
      <dgm:spPr/>
      <dgm:t>
        <a:bodyPr/>
        <a:lstStyle/>
        <a:p>
          <a:endParaRPr lang="en-US"/>
        </a:p>
      </dgm:t>
    </dgm:pt>
    <dgm:pt modelId="{D65D8907-A548-4A73-AFB2-B3AB61950328}" type="sibTrans" cxnId="{7AC59F9B-0AFF-4A98-B932-6ECE4828B104}">
      <dgm:prSet/>
      <dgm:spPr/>
      <dgm:t>
        <a:bodyPr/>
        <a:lstStyle/>
        <a:p>
          <a:endParaRPr lang="en-US"/>
        </a:p>
      </dgm:t>
    </dgm:pt>
    <dgm:pt modelId="{FF3B1F09-D329-4A5E-9277-9BA3FA94010E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2000" dirty="0" err="1"/>
            <a:t>Ilmu</a:t>
          </a:r>
          <a:r>
            <a:rPr lang="en-US" sz="2000" dirty="0"/>
            <a:t> </a:t>
          </a:r>
          <a:r>
            <a:rPr lang="en-US" sz="2000" dirty="0" err="1"/>
            <a:t>Pengetahuan</a:t>
          </a:r>
          <a:endParaRPr lang="en-US" sz="2000" dirty="0"/>
        </a:p>
      </dgm:t>
    </dgm:pt>
    <dgm:pt modelId="{2F5D9C8B-1840-4ECC-8546-C7691A2527FE}" type="parTrans" cxnId="{F29742CD-7152-4C9C-B775-7F5B79C856CB}">
      <dgm:prSet/>
      <dgm:spPr/>
      <dgm:t>
        <a:bodyPr/>
        <a:lstStyle/>
        <a:p>
          <a:endParaRPr lang="en-US"/>
        </a:p>
      </dgm:t>
    </dgm:pt>
    <dgm:pt modelId="{77A11708-4CC2-4128-90E7-3E59A2954946}" type="sibTrans" cxnId="{F29742CD-7152-4C9C-B775-7F5B79C856CB}">
      <dgm:prSet/>
      <dgm:spPr/>
      <dgm:t>
        <a:bodyPr/>
        <a:lstStyle/>
        <a:p>
          <a:endParaRPr lang="en-US"/>
        </a:p>
      </dgm:t>
    </dgm:pt>
    <dgm:pt modelId="{825E3FAD-9426-4E0C-A9C7-B89597F802C7}" type="pres">
      <dgm:prSet presAssocID="{6E038018-E188-4459-9CD6-74BC92A233CD}" presName="cycle" presStyleCnt="0">
        <dgm:presLayoutVars>
          <dgm:dir/>
          <dgm:resizeHandles val="exact"/>
        </dgm:presLayoutVars>
      </dgm:prSet>
      <dgm:spPr/>
    </dgm:pt>
    <dgm:pt modelId="{52413D26-5A2D-41C3-B305-0551E1C24D41}" type="pres">
      <dgm:prSet presAssocID="{4BF78DD8-10EA-4661-9C1A-AA9E239077C7}" presName="node" presStyleLbl="node1" presStyleIdx="0" presStyleCnt="4">
        <dgm:presLayoutVars>
          <dgm:bulletEnabled val="1"/>
        </dgm:presLayoutVars>
      </dgm:prSet>
      <dgm:spPr/>
    </dgm:pt>
    <dgm:pt modelId="{CE0B6ABC-6D87-415C-B998-1049FB084FEB}" type="pres">
      <dgm:prSet presAssocID="{4BF78DD8-10EA-4661-9C1A-AA9E239077C7}" presName="spNode" presStyleCnt="0"/>
      <dgm:spPr/>
    </dgm:pt>
    <dgm:pt modelId="{1C77CC41-CA44-4EA6-A386-DCA194ACBF68}" type="pres">
      <dgm:prSet presAssocID="{30F0A0AA-C9E0-476E-A3E0-8CC5A2EE9970}" presName="sibTrans" presStyleLbl="sibTrans1D1" presStyleIdx="0" presStyleCnt="4"/>
      <dgm:spPr/>
    </dgm:pt>
    <dgm:pt modelId="{F3E05C8D-91FC-4FF2-8759-D3EF91E3C64D}" type="pres">
      <dgm:prSet presAssocID="{A275BD06-FA5B-4BA6-9690-C6EDF983370A}" presName="node" presStyleLbl="node1" presStyleIdx="1" presStyleCnt="4" custScaleX="156585">
        <dgm:presLayoutVars>
          <dgm:bulletEnabled val="1"/>
        </dgm:presLayoutVars>
      </dgm:prSet>
      <dgm:spPr/>
    </dgm:pt>
    <dgm:pt modelId="{B131CB24-C9C9-4B19-A43B-606B2915141C}" type="pres">
      <dgm:prSet presAssocID="{A275BD06-FA5B-4BA6-9690-C6EDF983370A}" presName="spNode" presStyleCnt="0"/>
      <dgm:spPr/>
    </dgm:pt>
    <dgm:pt modelId="{512A2BE0-CAEF-4E9E-BC82-A29C551CA84D}" type="pres">
      <dgm:prSet presAssocID="{1314FCC2-4AED-4B18-9E44-8AF047030A1E}" presName="sibTrans" presStyleLbl="sibTrans1D1" presStyleIdx="1" presStyleCnt="4"/>
      <dgm:spPr/>
    </dgm:pt>
    <dgm:pt modelId="{C2A88AC2-09CC-46A7-B2B3-409558AF94E8}" type="pres">
      <dgm:prSet presAssocID="{762F8353-7677-4AB4-8A08-BB06C6D29424}" presName="node" presStyleLbl="node1" presStyleIdx="2" presStyleCnt="4">
        <dgm:presLayoutVars>
          <dgm:bulletEnabled val="1"/>
        </dgm:presLayoutVars>
      </dgm:prSet>
      <dgm:spPr/>
    </dgm:pt>
    <dgm:pt modelId="{1117BA90-B8AE-40A9-81B4-3DD0D7B3BD8B}" type="pres">
      <dgm:prSet presAssocID="{762F8353-7677-4AB4-8A08-BB06C6D29424}" presName="spNode" presStyleCnt="0"/>
      <dgm:spPr/>
    </dgm:pt>
    <dgm:pt modelId="{44A80A74-605D-44B8-B9F6-7E12224D7CD9}" type="pres">
      <dgm:prSet presAssocID="{D65D8907-A548-4A73-AFB2-B3AB61950328}" presName="sibTrans" presStyleLbl="sibTrans1D1" presStyleIdx="2" presStyleCnt="4"/>
      <dgm:spPr/>
    </dgm:pt>
    <dgm:pt modelId="{BF2A5795-2C13-4D82-B312-10DBE92DED8C}" type="pres">
      <dgm:prSet presAssocID="{FF3B1F09-D329-4A5E-9277-9BA3FA94010E}" presName="node" presStyleLbl="node1" presStyleIdx="3" presStyleCnt="4">
        <dgm:presLayoutVars>
          <dgm:bulletEnabled val="1"/>
        </dgm:presLayoutVars>
      </dgm:prSet>
      <dgm:spPr/>
    </dgm:pt>
    <dgm:pt modelId="{F2506F34-9138-45D9-BC18-7C234DE9FBF3}" type="pres">
      <dgm:prSet presAssocID="{FF3B1F09-D329-4A5E-9277-9BA3FA94010E}" presName="spNode" presStyleCnt="0"/>
      <dgm:spPr/>
    </dgm:pt>
    <dgm:pt modelId="{B6B12227-CC68-471A-91BE-87F7688291D9}" type="pres">
      <dgm:prSet presAssocID="{77A11708-4CC2-4128-90E7-3E59A2954946}" presName="sibTrans" presStyleLbl="sibTrans1D1" presStyleIdx="3" presStyleCnt="4"/>
      <dgm:spPr/>
    </dgm:pt>
  </dgm:ptLst>
  <dgm:cxnLst>
    <dgm:cxn modelId="{2F319E1C-DC07-4FD2-B5B0-6512A5FDB2D1}" srcId="{6E038018-E188-4459-9CD6-74BC92A233CD}" destId="{A275BD06-FA5B-4BA6-9690-C6EDF983370A}" srcOrd="1" destOrd="0" parTransId="{5C16C101-0972-4BA8-800D-E1BAF8788511}" sibTransId="{1314FCC2-4AED-4B18-9E44-8AF047030A1E}"/>
    <dgm:cxn modelId="{BA3AF03F-AF23-4892-B627-F0FB8AC08E22}" type="presOf" srcId="{30F0A0AA-C9E0-476E-A3E0-8CC5A2EE9970}" destId="{1C77CC41-CA44-4EA6-A386-DCA194ACBF68}" srcOrd="0" destOrd="0" presId="urn:microsoft.com/office/officeart/2005/8/layout/cycle6"/>
    <dgm:cxn modelId="{5D1AC056-5426-4CE0-B03E-F7CB9836DB70}" type="presOf" srcId="{77A11708-4CC2-4128-90E7-3E59A2954946}" destId="{B6B12227-CC68-471A-91BE-87F7688291D9}" srcOrd="0" destOrd="0" presId="urn:microsoft.com/office/officeart/2005/8/layout/cycle6"/>
    <dgm:cxn modelId="{6A711D78-A28C-4384-BBB6-7608AC8EDD5E}" type="presOf" srcId="{4BF78DD8-10EA-4661-9C1A-AA9E239077C7}" destId="{52413D26-5A2D-41C3-B305-0551E1C24D41}" srcOrd="0" destOrd="0" presId="urn:microsoft.com/office/officeart/2005/8/layout/cycle6"/>
    <dgm:cxn modelId="{19DF4399-0077-44C6-9FCA-5BBF9DE8D9DA}" srcId="{6E038018-E188-4459-9CD6-74BC92A233CD}" destId="{4BF78DD8-10EA-4661-9C1A-AA9E239077C7}" srcOrd="0" destOrd="0" parTransId="{A0F1E43A-216E-4C5F-B85A-C86BF05A89B1}" sibTransId="{30F0A0AA-C9E0-476E-A3E0-8CC5A2EE9970}"/>
    <dgm:cxn modelId="{7AC59F9B-0AFF-4A98-B932-6ECE4828B104}" srcId="{6E038018-E188-4459-9CD6-74BC92A233CD}" destId="{762F8353-7677-4AB4-8A08-BB06C6D29424}" srcOrd="2" destOrd="0" parTransId="{2E180BCE-9C93-426B-BD54-DA0FD7A70CB9}" sibTransId="{D65D8907-A548-4A73-AFB2-B3AB61950328}"/>
    <dgm:cxn modelId="{14395ACB-EF21-43D2-A6E7-437E60D1DD3D}" type="presOf" srcId="{762F8353-7677-4AB4-8A08-BB06C6D29424}" destId="{C2A88AC2-09CC-46A7-B2B3-409558AF94E8}" srcOrd="0" destOrd="0" presId="urn:microsoft.com/office/officeart/2005/8/layout/cycle6"/>
    <dgm:cxn modelId="{F29742CD-7152-4C9C-B775-7F5B79C856CB}" srcId="{6E038018-E188-4459-9CD6-74BC92A233CD}" destId="{FF3B1F09-D329-4A5E-9277-9BA3FA94010E}" srcOrd="3" destOrd="0" parTransId="{2F5D9C8B-1840-4ECC-8546-C7691A2527FE}" sibTransId="{77A11708-4CC2-4128-90E7-3E59A2954946}"/>
    <dgm:cxn modelId="{E6248DCF-2D1A-42CE-8BDF-B303F9F1B6DE}" type="presOf" srcId="{A275BD06-FA5B-4BA6-9690-C6EDF983370A}" destId="{F3E05C8D-91FC-4FF2-8759-D3EF91E3C64D}" srcOrd="0" destOrd="0" presId="urn:microsoft.com/office/officeart/2005/8/layout/cycle6"/>
    <dgm:cxn modelId="{61DCF1DC-05F7-45D1-86D2-766AB7E8480F}" type="presOf" srcId="{D65D8907-A548-4A73-AFB2-B3AB61950328}" destId="{44A80A74-605D-44B8-B9F6-7E12224D7CD9}" srcOrd="0" destOrd="0" presId="urn:microsoft.com/office/officeart/2005/8/layout/cycle6"/>
    <dgm:cxn modelId="{7161EEE1-08B5-4A89-99AE-0AC3AEDD4765}" type="presOf" srcId="{FF3B1F09-D329-4A5E-9277-9BA3FA94010E}" destId="{BF2A5795-2C13-4D82-B312-10DBE92DED8C}" srcOrd="0" destOrd="0" presId="urn:microsoft.com/office/officeart/2005/8/layout/cycle6"/>
    <dgm:cxn modelId="{1FF821EB-4DE5-4C60-82CE-CDADC53FDD28}" type="presOf" srcId="{1314FCC2-4AED-4B18-9E44-8AF047030A1E}" destId="{512A2BE0-CAEF-4E9E-BC82-A29C551CA84D}" srcOrd="0" destOrd="0" presId="urn:microsoft.com/office/officeart/2005/8/layout/cycle6"/>
    <dgm:cxn modelId="{38AEB9FC-E3A3-4249-90BD-A769E0B1024C}" type="presOf" srcId="{6E038018-E188-4459-9CD6-74BC92A233CD}" destId="{825E3FAD-9426-4E0C-A9C7-B89597F802C7}" srcOrd="0" destOrd="0" presId="urn:microsoft.com/office/officeart/2005/8/layout/cycle6"/>
    <dgm:cxn modelId="{AB1DD060-3F56-4876-A2CB-27B6DC1FD351}" type="presParOf" srcId="{825E3FAD-9426-4E0C-A9C7-B89597F802C7}" destId="{52413D26-5A2D-41C3-B305-0551E1C24D41}" srcOrd="0" destOrd="0" presId="urn:microsoft.com/office/officeart/2005/8/layout/cycle6"/>
    <dgm:cxn modelId="{27C99FDD-EED6-487F-8121-5CAE5E5DFF9E}" type="presParOf" srcId="{825E3FAD-9426-4E0C-A9C7-B89597F802C7}" destId="{CE0B6ABC-6D87-415C-B998-1049FB084FEB}" srcOrd="1" destOrd="0" presId="urn:microsoft.com/office/officeart/2005/8/layout/cycle6"/>
    <dgm:cxn modelId="{5FCF27C7-2C12-414E-BF77-4B9584FDF98E}" type="presParOf" srcId="{825E3FAD-9426-4E0C-A9C7-B89597F802C7}" destId="{1C77CC41-CA44-4EA6-A386-DCA194ACBF68}" srcOrd="2" destOrd="0" presId="urn:microsoft.com/office/officeart/2005/8/layout/cycle6"/>
    <dgm:cxn modelId="{3DE03E05-8A6E-43BB-81D6-85B4CD918B12}" type="presParOf" srcId="{825E3FAD-9426-4E0C-A9C7-B89597F802C7}" destId="{F3E05C8D-91FC-4FF2-8759-D3EF91E3C64D}" srcOrd="3" destOrd="0" presId="urn:microsoft.com/office/officeart/2005/8/layout/cycle6"/>
    <dgm:cxn modelId="{3C79C8F1-DC4A-486D-81F6-D4F8062D1149}" type="presParOf" srcId="{825E3FAD-9426-4E0C-A9C7-B89597F802C7}" destId="{B131CB24-C9C9-4B19-A43B-606B2915141C}" srcOrd="4" destOrd="0" presId="urn:microsoft.com/office/officeart/2005/8/layout/cycle6"/>
    <dgm:cxn modelId="{96094A7C-FB4A-4DDF-9641-D20AD0BCF0C3}" type="presParOf" srcId="{825E3FAD-9426-4E0C-A9C7-B89597F802C7}" destId="{512A2BE0-CAEF-4E9E-BC82-A29C551CA84D}" srcOrd="5" destOrd="0" presId="urn:microsoft.com/office/officeart/2005/8/layout/cycle6"/>
    <dgm:cxn modelId="{DED979F6-37DB-404F-9126-005EBE063F20}" type="presParOf" srcId="{825E3FAD-9426-4E0C-A9C7-B89597F802C7}" destId="{C2A88AC2-09CC-46A7-B2B3-409558AF94E8}" srcOrd="6" destOrd="0" presId="urn:microsoft.com/office/officeart/2005/8/layout/cycle6"/>
    <dgm:cxn modelId="{C1CE902D-39C1-4F57-9530-D03F3BFFAF57}" type="presParOf" srcId="{825E3FAD-9426-4E0C-A9C7-B89597F802C7}" destId="{1117BA90-B8AE-40A9-81B4-3DD0D7B3BD8B}" srcOrd="7" destOrd="0" presId="urn:microsoft.com/office/officeart/2005/8/layout/cycle6"/>
    <dgm:cxn modelId="{DCC84884-6936-4210-8531-15093C2485E5}" type="presParOf" srcId="{825E3FAD-9426-4E0C-A9C7-B89597F802C7}" destId="{44A80A74-605D-44B8-B9F6-7E12224D7CD9}" srcOrd="8" destOrd="0" presId="urn:microsoft.com/office/officeart/2005/8/layout/cycle6"/>
    <dgm:cxn modelId="{D45B1599-217D-42D4-9D1F-8D2A60910091}" type="presParOf" srcId="{825E3FAD-9426-4E0C-A9C7-B89597F802C7}" destId="{BF2A5795-2C13-4D82-B312-10DBE92DED8C}" srcOrd="9" destOrd="0" presId="urn:microsoft.com/office/officeart/2005/8/layout/cycle6"/>
    <dgm:cxn modelId="{FD63379D-6A45-4047-81CA-3DBEF7F459DA}" type="presParOf" srcId="{825E3FAD-9426-4E0C-A9C7-B89597F802C7}" destId="{F2506F34-9138-45D9-BC18-7C234DE9FBF3}" srcOrd="10" destOrd="0" presId="urn:microsoft.com/office/officeart/2005/8/layout/cycle6"/>
    <dgm:cxn modelId="{B4B9EDCF-2F3E-4BDD-8582-8FAB4882EEAF}" type="presParOf" srcId="{825E3FAD-9426-4E0C-A9C7-B89597F802C7}" destId="{B6B12227-CC68-471A-91BE-87F7688291D9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E038018-E188-4459-9CD6-74BC92A233CD}" type="doc">
      <dgm:prSet loTypeId="urn:microsoft.com/office/officeart/2005/8/layout/cycle6" loCatId="cycl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BF78DD8-10EA-4661-9C1A-AA9E239077C7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2000" dirty="0" err="1"/>
            <a:t>Kreatifitas</a:t>
          </a:r>
          <a:endParaRPr lang="en-US" sz="2000" dirty="0"/>
        </a:p>
      </dgm:t>
    </dgm:pt>
    <dgm:pt modelId="{A0F1E43A-216E-4C5F-B85A-C86BF05A89B1}" type="parTrans" cxnId="{19DF4399-0077-44C6-9FCA-5BBF9DE8D9DA}">
      <dgm:prSet/>
      <dgm:spPr/>
      <dgm:t>
        <a:bodyPr/>
        <a:lstStyle/>
        <a:p>
          <a:endParaRPr lang="en-US"/>
        </a:p>
      </dgm:t>
    </dgm:pt>
    <dgm:pt modelId="{30F0A0AA-C9E0-476E-A3E0-8CC5A2EE9970}" type="sibTrans" cxnId="{19DF4399-0077-44C6-9FCA-5BBF9DE8D9DA}">
      <dgm:prSet/>
      <dgm:spPr/>
      <dgm:t>
        <a:bodyPr/>
        <a:lstStyle/>
        <a:p>
          <a:endParaRPr lang="en-US"/>
        </a:p>
      </dgm:t>
    </dgm:pt>
    <dgm:pt modelId="{A275BD06-FA5B-4BA6-9690-C6EDF983370A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2000" dirty="0"/>
            <a:t>Transfer </a:t>
          </a:r>
          <a:r>
            <a:rPr lang="en-US" sz="2000" dirty="0" err="1"/>
            <a:t>Ilmu</a:t>
          </a:r>
          <a:r>
            <a:rPr lang="en-US" sz="2000" dirty="0"/>
            <a:t> </a:t>
          </a:r>
          <a:r>
            <a:rPr lang="en-US" sz="2000" dirty="0" err="1"/>
            <a:t>Pengetahuan</a:t>
          </a:r>
          <a:endParaRPr lang="en-US" sz="2000" dirty="0"/>
        </a:p>
      </dgm:t>
    </dgm:pt>
    <dgm:pt modelId="{5C16C101-0972-4BA8-800D-E1BAF8788511}" type="parTrans" cxnId="{2F319E1C-DC07-4FD2-B5B0-6512A5FDB2D1}">
      <dgm:prSet/>
      <dgm:spPr/>
      <dgm:t>
        <a:bodyPr/>
        <a:lstStyle/>
        <a:p>
          <a:endParaRPr lang="en-US"/>
        </a:p>
      </dgm:t>
    </dgm:pt>
    <dgm:pt modelId="{1314FCC2-4AED-4B18-9E44-8AF047030A1E}" type="sibTrans" cxnId="{2F319E1C-DC07-4FD2-B5B0-6512A5FDB2D1}">
      <dgm:prSet/>
      <dgm:spPr/>
      <dgm:t>
        <a:bodyPr/>
        <a:lstStyle/>
        <a:p>
          <a:endParaRPr lang="en-US"/>
        </a:p>
      </dgm:t>
    </dgm:pt>
    <dgm:pt modelId="{762F8353-7677-4AB4-8A08-BB06C6D29424}">
      <dgm:prSet phldrT="[Text]" custT="1"/>
      <dgm:spPr/>
      <dgm:t>
        <a:bodyPr/>
        <a:lstStyle/>
        <a:p>
          <a:r>
            <a:rPr lang="en-US" sz="2000" dirty="0" err="1"/>
            <a:t>Kemanusiaan</a:t>
          </a:r>
          <a:r>
            <a:rPr lang="en-US" sz="2000" dirty="0"/>
            <a:t> </a:t>
          </a:r>
        </a:p>
      </dgm:t>
    </dgm:pt>
    <dgm:pt modelId="{2E180BCE-9C93-426B-BD54-DA0FD7A70CB9}" type="parTrans" cxnId="{7AC59F9B-0AFF-4A98-B932-6ECE4828B104}">
      <dgm:prSet/>
      <dgm:spPr/>
      <dgm:t>
        <a:bodyPr/>
        <a:lstStyle/>
        <a:p>
          <a:endParaRPr lang="en-US"/>
        </a:p>
      </dgm:t>
    </dgm:pt>
    <dgm:pt modelId="{D65D8907-A548-4A73-AFB2-B3AB61950328}" type="sibTrans" cxnId="{7AC59F9B-0AFF-4A98-B932-6ECE4828B104}">
      <dgm:prSet/>
      <dgm:spPr/>
      <dgm:t>
        <a:bodyPr/>
        <a:lstStyle/>
        <a:p>
          <a:endParaRPr lang="en-US"/>
        </a:p>
      </dgm:t>
    </dgm:pt>
    <dgm:pt modelId="{FF3B1F09-D329-4A5E-9277-9BA3FA94010E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2000" dirty="0" err="1"/>
            <a:t>Ilmu</a:t>
          </a:r>
          <a:r>
            <a:rPr lang="en-US" sz="2000" dirty="0"/>
            <a:t> </a:t>
          </a:r>
          <a:r>
            <a:rPr lang="en-US" sz="2000" dirty="0" err="1"/>
            <a:t>Pengetahuan</a:t>
          </a:r>
          <a:endParaRPr lang="en-US" sz="2000" dirty="0"/>
        </a:p>
      </dgm:t>
    </dgm:pt>
    <dgm:pt modelId="{2F5D9C8B-1840-4ECC-8546-C7691A2527FE}" type="parTrans" cxnId="{F29742CD-7152-4C9C-B775-7F5B79C856CB}">
      <dgm:prSet/>
      <dgm:spPr/>
      <dgm:t>
        <a:bodyPr/>
        <a:lstStyle/>
        <a:p>
          <a:endParaRPr lang="en-US"/>
        </a:p>
      </dgm:t>
    </dgm:pt>
    <dgm:pt modelId="{77A11708-4CC2-4128-90E7-3E59A2954946}" type="sibTrans" cxnId="{F29742CD-7152-4C9C-B775-7F5B79C856CB}">
      <dgm:prSet/>
      <dgm:spPr/>
      <dgm:t>
        <a:bodyPr/>
        <a:lstStyle/>
        <a:p>
          <a:endParaRPr lang="en-US"/>
        </a:p>
      </dgm:t>
    </dgm:pt>
    <dgm:pt modelId="{825E3FAD-9426-4E0C-A9C7-B89597F802C7}" type="pres">
      <dgm:prSet presAssocID="{6E038018-E188-4459-9CD6-74BC92A233CD}" presName="cycle" presStyleCnt="0">
        <dgm:presLayoutVars>
          <dgm:dir/>
          <dgm:resizeHandles val="exact"/>
        </dgm:presLayoutVars>
      </dgm:prSet>
      <dgm:spPr/>
    </dgm:pt>
    <dgm:pt modelId="{52413D26-5A2D-41C3-B305-0551E1C24D41}" type="pres">
      <dgm:prSet presAssocID="{4BF78DD8-10EA-4661-9C1A-AA9E239077C7}" presName="node" presStyleLbl="node1" presStyleIdx="0" presStyleCnt="4">
        <dgm:presLayoutVars>
          <dgm:bulletEnabled val="1"/>
        </dgm:presLayoutVars>
      </dgm:prSet>
      <dgm:spPr/>
    </dgm:pt>
    <dgm:pt modelId="{CE0B6ABC-6D87-415C-B998-1049FB084FEB}" type="pres">
      <dgm:prSet presAssocID="{4BF78DD8-10EA-4661-9C1A-AA9E239077C7}" presName="spNode" presStyleCnt="0"/>
      <dgm:spPr/>
    </dgm:pt>
    <dgm:pt modelId="{1C77CC41-CA44-4EA6-A386-DCA194ACBF68}" type="pres">
      <dgm:prSet presAssocID="{30F0A0AA-C9E0-476E-A3E0-8CC5A2EE9970}" presName="sibTrans" presStyleLbl="sibTrans1D1" presStyleIdx="0" presStyleCnt="4"/>
      <dgm:spPr/>
    </dgm:pt>
    <dgm:pt modelId="{F3E05C8D-91FC-4FF2-8759-D3EF91E3C64D}" type="pres">
      <dgm:prSet presAssocID="{A275BD06-FA5B-4BA6-9690-C6EDF983370A}" presName="node" presStyleLbl="node1" presStyleIdx="1" presStyleCnt="4">
        <dgm:presLayoutVars>
          <dgm:bulletEnabled val="1"/>
        </dgm:presLayoutVars>
      </dgm:prSet>
      <dgm:spPr/>
    </dgm:pt>
    <dgm:pt modelId="{B131CB24-C9C9-4B19-A43B-606B2915141C}" type="pres">
      <dgm:prSet presAssocID="{A275BD06-FA5B-4BA6-9690-C6EDF983370A}" presName="spNode" presStyleCnt="0"/>
      <dgm:spPr/>
    </dgm:pt>
    <dgm:pt modelId="{512A2BE0-CAEF-4E9E-BC82-A29C551CA84D}" type="pres">
      <dgm:prSet presAssocID="{1314FCC2-4AED-4B18-9E44-8AF047030A1E}" presName="sibTrans" presStyleLbl="sibTrans1D1" presStyleIdx="1" presStyleCnt="4"/>
      <dgm:spPr/>
    </dgm:pt>
    <dgm:pt modelId="{C2A88AC2-09CC-46A7-B2B3-409558AF94E8}" type="pres">
      <dgm:prSet presAssocID="{762F8353-7677-4AB4-8A08-BB06C6D29424}" presName="node" presStyleLbl="node1" presStyleIdx="2" presStyleCnt="4">
        <dgm:presLayoutVars>
          <dgm:bulletEnabled val="1"/>
        </dgm:presLayoutVars>
      </dgm:prSet>
      <dgm:spPr/>
    </dgm:pt>
    <dgm:pt modelId="{1117BA90-B8AE-40A9-81B4-3DD0D7B3BD8B}" type="pres">
      <dgm:prSet presAssocID="{762F8353-7677-4AB4-8A08-BB06C6D29424}" presName="spNode" presStyleCnt="0"/>
      <dgm:spPr/>
    </dgm:pt>
    <dgm:pt modelId="{44A80A74-605D-44B8-B9F6-7E12224D7CD9}" type="pres">
      <dgm:prSet presAssocID="{D65D8907-A548-4A73-AFB2-B3AB61950328}" presName="sibTrans" presStyleLbl="sibTrans1D1" presStyleIdx="2" presStyleCnt="4"/>
      <dgm:spPr/>
    </dgm:pt>
    <dgm:pt modelId="{BF2A5795-2C13-4D82-B312-10DBE92DED8C}" type="pres">
      <dgm:prSet presAssocID="{FF3B1F09-D329-4A5E-9277-9BA3FA94010E}" presName="node" presStyleLbl="node1" presStyleIdx="3" presStyleCnt="4">
        <dgm:presLayoutVars>
          <dgm:bulletEnabled val="1"/>
        </dgm:presLayoutVars>
      </dgm:prSet>
      <dgm:spPr/>
    </dgm:pt>
    <dgm:pt modelId="{F2506F34-9138-45D9-BC18-7C234DE9FBF3}" type="pres">
      <dgm:prSet presAssocID="{FF3B1F09-D329-4A5E-9277-9BA3FA94010E}" presName="spNode" presStyleCnt="0"/>
      <dgm:spPr/>
    </dgm:pt>
    <dgm:pt modelId="{B6B12227-CC68-471A-91BE-87F7688291D9}" type="pres">
      <dgm:prSet presAssocID="{77A11708-4CC2-4128-90E7-3E59A2954946}" presName="sibTrans" presStyleLbl="sibTrans1D1" presStyleIdx="3" presStyleCnt="4"/>
      <dgm:spPr/>
    </dgm:pt>
  </dgm:ptLst>
  <dgm:cxnLst>
    <dgm:cxn modelId="{885E350B-5409-4792-93B6-5D3C6050C5A4}" type="presOf" srcId="{A275BD06-FA5B-4BA6-9690-C6EDF983370A}" destId="{F3E05C8D-91FC-4FF2-8759-D3EF91E3C64D}" srcOrd="0" destOrd="0" presId="urn:microsoft.com/office/officeart/2005/8/layout/cycle6"/>
    <dgm:cxn modelId="{2F319E1C-DC07-4FD2-B5B0-6512A5FDB2D1}" srcId="{6E038018-E188-4459-9CD6-74BC92A233CD}" destId="{A275BD06-FA5B-4BA6-9690-C6EDF983370A}" srcOrd="1" destOrd="0" parTransId="{5C16C101-0972-4BA8-800D-E1BAF8788511}" sibTransId="{1314FCC2-4AED-4B18-9E44-8AF047030A1E}"/>
    <dgm:cxn modelId="{9A7BA02F-B9BF-42B3-8BBB-36B33E5748DA}" type="presOf" srcId="{FF3B1F09-D329-4A5E-9277-9BA3FA94010E}" destId="{BF2A5795-2C13-4D82-B312-10DBE92DED8C}" srcOrd="0" destOrd="0" presId="urn:microsoft.com/office/officeart/2005/8/layout/cycle6"/>
    <dgm:cxn modelId="{19DF4399-0077-44C6-9FCA-5BBF9DE8D9DA}" srcId="{6E038018-E188-4459-9CD6-74BC92A233CD}" destId="{4BF78DD8-10EA-4661-9C1A-AA9E239077C7}" srcOrd="0" destOrd="0" parTransId="{A0F1E43A-216E-4C5F-B85A-C86BF05A89B1}" sibTransId="{30F0A0AA-C9E0-476E-A3E0-8CC5A2EE9970}"/>
    <dgm:cxn modelId="{7AC59F9B-0AFF-4A98-B932-6ECE4828B104}" srcId="{6E038018-E188-4459-9CD6-74BC92A233CD}" destId="{762F8353-7677-4AB4-8A08-BB06C6D29424}" srcOrd="2" destOrd="0" parTransId="{2E180BCE-9C93-426B-BD54-DA0FD7A70CB9}" sibTransId="{D65D8907-A548-4A73-AFB2-B3AB61950328}"/>
    <dgm:cxn modelId="{8ED511B0-BD38-406A-990F-6245FA7A1CE3}" type="presOf" srcId="{D65D8907-A548-4A73-AFB2-B3AB61950328}" destId="{44A80A74-605D-44B8-B9F6-7E12224D7CD9}" srcOrd="0" destOrd="0" presId="urn:microsoft.com/office/officeart/2005/8/layout/cycle6"/>
    <dgm:cxn modelId="{468B12BB-15EC-483E-8C3E-75430F1F997C}" type="presOf" srcId="{762F8353-7677-4AB4-8A08-BB06C6D29424}" destId="{C2A88AC2-09CC-46A7-B2B3-409558AF94E8}" srcOrd="0" destOrd="0" presId="urn:microsoft.com/office/officeart/2005/8/layout/cycle6"/>
    <dgm:cxn modelId="{7CD189BB-36E4-4C14-BA8E-7C12CF30F96F}" type="presOf" srcId="{4BF78DD8-10EA-4661-9C1A-AA9E239077C7}" destId="{52413D26-5A2D-41C3-B305-0551E1C24D41}" srcOrd="0" destOrd="0" presId="urn:microsoft.com/office/officeart/2005/8/layout/cycle6"/>
    <dgm:cxn modelId="{6F465BC8-76C7-41C2-9178-EE1FF1B8E0AB}" type="presOf" srcId="{30F0A0AA-C9E0-476E-A3E0-8CC5A2EE9970}" destId="{1C77CC41-CA44-4EA6-A386-DCA194ACBF68}" srcOrd="0" destOrd="0" presId="urn:microsoft.com/office/officeart/2005/8/layout/cycle6"/>
    <dgm:cxn modelId="{F29742CD-7152-4C9C-B775-7F5B79C856CB}" srcId="{6E038018-E188-4459-9CD6-74BC92A233CD}" destId="{FF3B1F09-D329-4A5E-9277-9BA3FA94010E}" srcOrd="3" destOrd="0" parTransId="{2F5D9C8B-1840-4ECC-8546-C7691A2527FE}" sibTransId="{77A11708-4CC2-4128-90E7-3E59A2954946}"/>
    <dgm:cxn modelId="{53D0E4CD-58A4-445F-B802-3204A57864F2}" type="presOf" srcId="{1314FCC2-4AED-4B18-9E44-8AF047030A1E}" destId="{512A2BE0-CAEF-4E9E-BC82-A29C551CA84D}" srcOrd="0" destOrd="0" presId="urn:microsoft.com/office/officeart/2005/8/layout/cycle6"/>
    <dgm:cxn modelId="{5CD664DA-6892-4F76-BCC0-EBF7E911F571}" type="presOf" srcId="{6E038018-E188-4459-9CD6-74BC92A233CD}" destId="{825E3FAD-9426-4E0C-A9C7-B89597F802C7}" srcOrd="0" destOrd="0" presId="urn:microsoft.com/office/officeart/2005/8/layout/cycle6"/>
    <dgm:cxn modelId="{B68C79F9-2349-4107-8A47-B22ADBE1329A}" type="presOf" srcId="{77A11708-4CC2-4128-90E7-3E59A2954946}" destId="{B6B12227-CC68-471A-91BE-87F7688291D9}" srcOrd="0" destOrd="0" presId="urn:microsoft.com/office/officeart/2005/8/layout/cycle6"/>
    <dgm:cxn modelId="{FA91A1F1-B136-409F-A4F6-29D50D9E33EC}" type="presParOf" srcId="{825E3FAD-9426-4E0C-A9C7-B89597F802C7}" destId="{52413D26-5A2D-41C3-B305-0551E1C24D41}" srcOrd="0" destOrd="0" presId="urn:microsoft.com/office/officeart/2005/8/layout/cycle6"/>
    <dgm:cxn modelId="{EF4629D6-9DEA-4EFB-BEB3-1C5E38C2D0F3}" type="presParOf" srcId="{825E3FAD-9426-4E0C-A9C7-B89597F802C7}" destId="{CE0B6ABC-6D87-415C-B998-1049FB084FEB}" srcOrd="1" destOrd="0" presId="urn:microsoft.com/office/officeart/2005/8/layout/cycle6"/>
    <dgm:cxn modelId="{57B6D441-5C1D-4F35-A495-2C8A583AF616}" type="presParOf" srcId="{825E3FAD-9426-4E0C-A9C7-B89597F802C7}" destId="{1C77CC41-CA44-4EA6-A386-DCA194ACBF68}" srcOrd="2" destOrd="0" presId="urn:microsoft.com/office/officeart/2005/8/layout/cycle6"/>
    <dgm:cxn modelId="{0E56A9FC-F978-4B30-BD06-0EDE072D97FE}" type="presParOf" srcId="{825E3FAD-9426-4E0C-A9C7-B89597F802C7}" destId="{F3E05C8D-91FC-4FF2-8759-D3EF91E3C64D}" srcOrd="3" destOrd="0" presId="urn:microsoft.com/office/officeart/2005/8/layout/cycle6"/>
    <dgm:cxn modelId="{F8A8594E-0E5E-45B7-A225-7F342B34007C}" type="presParOf" srcId="{825E3FAD-9426-4E0C-A9C7-B89597F802C7}" destId="{B131CB24-C9C9-4B19-A43B-606B2915141C}" srcOrd="4" destOrd="0" presId="urn:microsoft.com/office/officeart/2005/8/layout/cycle6"/>
    <dgm:cxn modelId="{CAF4A066-9D1D-4ACA-8E26-E44DCED17137}" type="presParOf" srcId="{825E3FAD-9426-4E0C-A9C7-B89597F802C7}" destId="{512A2BE0-CAEF-4E9E-BC82-A29C551CA84D}" srcOrd="5" destOrd="0" presId="urn:microsoft.com/office/officeart/2005/8/layout/cycle6"/>
    <dgm:cxn modelId="{7BEA1F0F-75F0-4E33-9829-CA3C30FB9445}" type="presParOf" srcId="{825E3FAD-9426-4E0C-A9C7-B89597F802C7}" destId="{C2A88AC2-09CC-46A7-B2B3-409558AF94E8}" srcOrd="6" destOrd="0" presId="urn:microsoft.com/office/officeart/2005/8/layout/cycle6"/>
    <dgm:cxn modelId="{BF636391-A23A-498A-BB33-D5E96029181C}" type="presParOf" srcId="{825E3FAD-9426-4E0C-A9C7-B89597F802C7}" destId="{1117BA90-B8AE-40A9-81B4-3DD0D7B3BD8B}" srcOrd="7" destOrd="0" presId="urn:microsoft.com/office/officeart/2005/8/layout/cycle6"/>
    <dgm:cxn modelId="{5232E0F8-4EDB-48F5-B08C-B11835C26B5B}" type="presParOf" srcId="{825E3FAD-9426-4E0C-A9C7-B89597F802C7}" destId="{44A80A74-605D-44B8-B9F6-7E12224D7CD9}" srcOrd="8" destOrd="0" presId="urn:microsoft.com/office/officeart/2005/8/layout/cycle6"/>
    <dgm:cxn modelId="{55D0A5FF-339D-48B0-8230-144842261A32}" type="presParOf" srcId="{825E3FAD-9426-4E0C-A9C7-B89597F802C7}" destId="{BF2A5795-2C13-4D82-B312-10DBE92DED8C}" srcOrd="9" destOrd="0" presId="urn:microsoft.com/office/officeart/2005/8/layout/cycle6"/>
    <dgm:cxn modelId="{CC4EEA66-CF23-4160-B54B-4DDB1D7BDBAA}" type="presParOf" srcId="{825E3FAD-9426-4E0C-A9C7-B89597F802C7}" destId="{F2506F34-9138-45D9-BC18-7C234DE9FBF3}" srcOrd="10" destOrd="0" presId="urn:microsoft.com/office/officeart/2005/8/layout/cycle6"/>
    <dgm:cxn modelId="{EAC178C9-2484-45EA-AFFF-52F111889573}" type="presParOf" srcId="{825E3FAD-9426-4E0C-A9C7-B89597F802C7}" destId="{B6B12227-CC68-471A-91BE-87F7688291D9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E038018-E188-4459-9CD6-74BC92A233CD}" type="doc">
      <dgm:prSet loTypeId="urn:microsoft.com/office/officeart/2005/8/layout/cycle6" loCatId="cycle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BF78DD8-10EA-4661-9C1A-AA9E239077C7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2000" dirty="0" err="1"/>
            <a:t>Kreatifitas</a:t>
          </a:r>
          <a:endParaRPr lang="en-US" sz="2000" dirty="0"/>
        </a:p>
      </dgm:t>
    </dgm:pt>
    <dgm:pt modelId="{A0F1E43A-216E-4C5F-B85A-C86BF05A89B1}" type="parTrans" cxnId="{19DF4399-0077-44C6-9FCA-5BBF9DE8D9DA}">
      <dgm:prSet/>
      <dgm:spPr/>
      <dgm:t>
        <a:bodyPr/>
        <a:lstStyle/>
        <a:p>
          <a:endParaRPr lang="en-US"/>
        </a:p>
      </dgm:t>
    </dgm:pt>
    <dgm:pt modelId="{30F0A0AA-C9E0-476E-A3E0-8CC5A2EE9970}" type="sibTrans" cxnId="{19DF4399-0077-44C6-9FCA-5BBF9DE8D9DA}">
      <dgm:prSet/>
      <dgm:spPr/>
      <dgm:t>
        <a:bodyPr/>
        <a:lstStyle/>
        <a:p>
          <a:endParaRPr lang="en-US"/>
        </a:p>
      </dgm:t>
    </dgm:pt>
    <dgm:pt modelId="{A275BD06-FA5B-4BA6-9690-C6EDF983370A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2000" dirty="0"/>
            <a:t>Transfer </a:t>
          </a:r>
          <a:r>
            <a:rPr lang="en-US" sz="2000" dirty="0" err="1"/>
            <a:t>Ilmu</a:t>
          </a:r>
          <a:r>
            <a:rPr lang="en-US" sz="2000" dirty="0"/>
            <a:t> </a:t>
          </a:r>
          <a:r>
            <a:rPr lang="en-US" sz="2000" dirty="0" err="1"/>
            <a:t>Pengetahuan</a:t>
          </a:r>
          <a:endParaRPr lang="en-US" sz="2000" dirty="0"/>
        </a:p>
      </dgm:t>
    </dgm:pt>
    <dgm:pt modelId="{5C16C101-0972-4BA8-800D-E1BAF8788511}" type="parTrans" cxnId="{2F319E1C-DC07-4FD2-B5B0-6512A5FDB2D1}">
      <dgm:prSet/>
      <dgm:spPr/>
      <dgm:t>
        <a:bodyPr/>
        <a:lstStyle/>
        <a:p>
          <a:endParaRPr lang="en-US"/>
        </a:p>
      </dgm:t>
    </dgm:pt>
    <dgm:pt modelId="{1314FCC2-4AED-4B18-9E44-8AF047030A1E}" type="sibTrans" cxnId="{2F319E1C-DC07-4FD2-B5B0-6512A5FDB2D1}">
      <dgm:prSet/>
      <dgm:spPr/>
      <dgm:t>
        <a:bodyPr/>
        <a:lstStyle/>
        <a:p>
          <a:endParaRPr lang="en-US"/>
        </a:p>
      </dgm:t>
    </dgm:pt>
    <dgm:pt modelId="{762F8353-7677-4AB4-8A08-BB06C6D29424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2000" dirty="0" err="1"/>
            <a:t>Kemanusiaan</a:t>
          </a:r>
          <a:r>
            <a:rPr lang="en-US" sz="2000" dirty="0"/>
            <a:t> </a:t>
          </a:r>
        </a:p>
      </dgm:t>
    </dgm:pt>
    <dgm:pt modelId="{2E180BCE-9C93-426B-BD54-DA0FD7A70CB9}" type="parTrans" cxnId="{7AC59F9B-0AFF-4A98-B932-6ECE4828B104}">
      <dgm:prSet/>
      <dgm:spPr/>
      <dgm:t>
        <a:bodyPr/>
        <a:lstStyle/>
        <a:p>
          <a:endParaRPr lang="en-US"/>
        </a:p>
      </dgm:t>
    </dgm:pt>
    <dgm:pt modelId="{D65D8907-A548-4A73-AFB2-B3AB61950328}" type="sibTrans" cxnId="{7AC59F9B-0AFF-4A98-B932-6ECE4828B104}">
      <dgm:prSet/>
      <dgm:spPr/>
      <dgm:t>
        <a:bodyPr/>
        <a:lstStyle/>
        <a:p>
          <a:endParaRPr lang="en-US"/>
        </a:p>
      </dgm:t>
    </dgm:pt>
    <dgm:pt modelId="{FF3B1F09-D329-4A5E-9277-9BA3FA94010E}">
      <dgm:prSet phldrT="[Text]" custT="1"/>
      <dgm:spPr/>
      <dgm:t>
        <a:bodyPr/>
        <a:lstStyle/>
        <a:p>
          <a:r>
            <a:rPr lang="en-US" sz="2000" dirty="0" err="1"/>
            <a:t>Ilmu</a:t>
          </a:r>
          <a:r>
            <a:rPr lang="en-US" sz="2000" dirty="0"/>
            <a:t> </a:t>
          </a:r>
          <a:r>
            <a:rPr lang="en-US" sz="2000" dirty="0" err="1"/>
            <a:t>Pengetahuan</a:t>
          </a:r>
          <a:endParaRPr lang="en-US" sz="2000" dirty="0"/>
        </a:p>
      </dgm:t>
    </dgm:pt>
    <dgm:pt modelId="{2F5D9C8B-1840-4ECC-8546-C7691A2527FE}" type="parTrans" cxnId="{F29742CD-7152-4C9C-B775-7F5B79C856CB}">
      <dgm:prSet/>
      <dgm:spPr/>
      <dgm:t>
        <a:bodyPr/>
        <a:lstStyle/>
        <a:p>
          <a:endParaRPr lang="en-US"/>
        </a:p>
      </dgm:t>
    </dgm:pt>
    <dgm:pt modelId="{77A11708-4CC2-4128-90E7-3E59A2954946}" type="sibTrans" cxnId="{F29742CD-7152-4C9C-B775-7F5B79C856CB}">
      <dgm:prSet/>
      <dgm:spPr/>
      <dgm:t>
        <a:bodyPr/>
        <a:lstStyle/>
        <a:p>
          <a:endParaRPr lang="en-US"/>
        </a:p>
      </dgm:t>
    </dgm:pt>
    <dgm:pt modelId="{825E3FAD-9426-4E0C-A9C7-B89597F802C7}" type="pres">
      <dgm:prSet presAssocID="{6E038018-E188-4459-9CD6-74BC92A233CD}" presName="cycle" presStyleCnt="0">
        <dgm:presLayoutVars>
          <dgm:dir/>
          <dgm:resizeHandles val="exact"/>
        </dgm:presLayoutVars>
      </dgm:prSet>
      <dgm:spPr/>
    </dgm:pt>
    <dgm:pt modelId="{52413D26-5A2D-41C3-B305-0551E1C24D41}" type="pres">
      <dgm:prSet presAssocID="{4BF78DD8-10EA-4661-9C1A-AA9E239077C7}" presName="node" presStyleLbl="node1" presStyleIdx="0" presStyleCnt="4">
        <dgm:presLayoutVars>
          <dgm:bulletEnabled val="1"/>
        </dgm:presLayoutVars>
      </dgm:prSet>
      <dgm:spPr/>
    </dgm:pt>
    <dgm:pt modelId="{CE0B6ABC-6D87-415C-B998-1049FB084FEB}" type="pres">
      <dgm:prSet presAssocID="{4BF78DD8-10EA-4661-9C1A-AA9E239077C7}" presName="spNode" presStyleCnt="0"/>
      <dgm:spPr/>
    </dgm:pt>
    <dgm:pt modelId="{1C77CC41-CA44-4EA6-A386-DCA194ACBF68}" type="pres">
      <dgm:prSet presAssocID="{30F0A0AA-C9E0-476E-A3E0-8CC5A2EE9970}" presName="sibTrans" presStyleLbl="sibTrans1D1" presStyleIdx="0" presStyleCnt="4"/>
      <dgm:spPr/>
    </dgm:pt>
    <dgm:pt modelId="{F3E05C8D-91FC-4FF2-8759-D3EF91E3C64D}" type="pres">
      <dgm:prSet presAssocID="{A275BD06-FA5B-4BA6-9690-C6EDF983370A}" presName="node" presStyleLbl="node1" presStyleIdx="1" presStyleCnt="4">
        <dgm:presLayoutVars>
          <dgm:bulletEnabled val="1"/>
        </dgm:presLayoutVars>
      </dgm:prSet>
      <dgm:spPr/>
    </dgm:pt>
    <dgm:pt modelId="{B131CB24-C9C9-4B19-A43B-606B2915141C}" type="pres">
      <dgm:prSet presAssocID="{A275BD06-FA5B-4BA6-9690-C6EDF983370A}" presName="spNode" presStyleCnt="0"/>
      <dgm:spPr/>
    </dgm:pt>
    <dgm:pt modelId="{512A2BE0-CAEF-4E9E-BC82-A29C551CA84D}" type="pres">
      <dgm:prSet presAssocID="{1314FCC2-4AED-4B18-9E44-8AF047030A1E}" presName="sibTrans" presStyleLbl="sibTrans1D1" presStyleIdx="1" presStyleCnt="4"/>
      <dgm:spPr/>
    </dgm:pt>
    <dgm:pt modelId="{C2A88AC2-09CC-46A7-B2B3-409558AF94E8}" type="pres">
      <dgm:prSet presAssocID="{762F8353-7677-4AB4-8A08-BB06C6D29424}" presName="node" presStyleLbl="node1" presStyleIdx="2" presStyleCnt="4">
        <dgm:presLayoutVars>
          <dgm:bulletEnabled val="1"/>
        </dgm:presLayoutVars>
      </dgm:prSet>
      <dgm:spPr/>
    </dgm:pt>
    <dgm:pt modelId="{1117BA90-B8AE-40A9-81B4-3DD0D7B3BD8B}" type="pres">
      <dgm:prSet presAssocID="{762F8353-7677-4AB4-8A08-BB06C6D29424}" presName="spNode" presStyleCnt="0"/>
      <dgm:spPr/>
    </dgm:pt>
    <dgm:pt modelId="{44A80A74-605D-44B8-B9F6-7E12224D7CD9}" type="pres">
      <dgm:prSet presAssocID="{D65D8907-A548-4A73-AFB2-B3AB61950328}" presName="sibTrans" presStyleLbl="sibTrans1D1" presStyleIdx="2" presStyleCnt="4"/>
      <dgm:spPr/>
    </dgm:pt>
    <dgm:pt modelId="{BF2A5795-2C13-4D82-B312-10DBE92DED8C}" type="pres">
      <dgm:prSet presAssocID="{FF3B1F09-D329-4A5E-9277-9BA3FA94010E}" presName="node" presStyleLbl="node1" presStyleIdx="3" presStyleCnt="4" custScaleX="155064">
        <dgm:presLayoutVars>
          <dgm:bulletEnabled val="1"/>
        </dgm:presLayoutVars>
      </dgm:prSet>
      <dgm:spPr/>
    </dgm:pt>
    <dgm:pt modelId="{F2506F34-9138-45D9-BC18-7C234DE9FBF3}" type="pres">
      <dgm:prSet presAssocID="{FF3B1F09-D329-4A5E-9277-9BA3FA94010E}" presName="spNode" presStyleCnt="0"/>
      <dgm:spPr/>
    </dgm:pt>
    <dgm:pt modelId="{B6B12227-CC68-471A-91BE-87F7688291D9}" type="pres">
      <dgm:prSet presAssocID="{77A11708-4CC2-4128-90E7-3E59A2954946}" presName="sibTrans" presStyleLbl="sibTrans1D1" presStyleIdx="3" presStyleCnt="4"/>
      <dgm:spPr/>
    </dgm:pt>
  </dgm:ptLst>
  <dgm:cxnLst>
    <dgm:cxn modelId="{88DD720B-D2C5-4D3F-8B91-A6DF87E071B1}" type="presOf" srcId="{A275BD06-FA5B-4BA6-9690-C6EDF983370A}" destId="{F3E05C8D-91FC-4FF2-8759-D3EF91E3C64D}" srcOrd="0" destOrd="0" presId="urn:microsoft.com/office/officeart/2005/8/layout/cycle6"/>
    <dgm:cxn modelId="{2F319E1C-DC07-4FD2-B5B0-6512A5FDB2D1}" srcId="{6E038018-E188-4459-9CD6-74BC92A233CD}" destId="{A275BD06-FA5B-4BA6-9690-C6EDF983370A}" srcOrd="1" destOrd="0" parTransId="{5C16C101-0972-4BA8-800D-E1BAF8788511}" sibTransId="{1314FCC2-4AED-4B18-9E44-8AF047030A1E}"/>
    <dgm:cxn modelId="{2B0D9A22-4218-40DB-8039-EB7F53121A1B}" type="presOf" srcId="{4BF78DD8-10EA-4661-9C1A-AA9E239077C7}" destId="{52413D26-5A2D-41C3-B305-0551E1C24D41}" srcOrd="0" destOrd="0" presId="urn:microsoft.com/office/officeart/2005/8/layout/cycle6"/>
    <dgm:cxn modelId="{2F849938-7314-4EC6-AAA0-8E570D26935B}" type="presOf" srcId="{30F0A0AA-C9E0-476E-A3E0-8CC5A2EE9970}" destId="{1C77CC41-CA44-4EA6-A386-DCA194ACBF68}" srcOrd="0" destOrd="0" presId="urn:microsoft.com/office/officeart/2005/8/layout/cycle6"/>
    <dgm:cxn modelId="{CB4BF739-813C-43AC-817B-D51C71B31D29}" type="presOf" srcId="{FF3B1F09-D329-4A5E-9277-9BA3FA94010E}" destId="{BF2A5795-2C13-4D82-B312-10DBE92DED8C}" srcOrd="0" destOrd="0" presId="urn:microsoft.com/office/officeart/2005/8/layout/cycle6"/>
    <dgm:cxn modelId="{B0335B5E-9F39-4E83-BB7F-0C1D9F9F7CD4}" type="presOf" srcId="{6E038018-E188-4459-9CD6-74BC92A233CD}" destId="{825E3FAD-9426-4E0C-A9C7-B89597F802C7}" srcOrd="0" destOrd="0" presId="urn:microsoft.com/office/officeart/2005/8/layout/cycle6"/>
    <dgm:cxn modelId="{19DF4399-0077-44C6-9FCA-5BBF9DE8D9DA}" srcId="{6E038018-E188-4459-9CD6-74BC92A233CD}" destId="{4BF78DD8-10EA-4661-9C1A-AA9E239077C7}" srcOrd="0" destOrd="0" parTransId="{A0F1E43A-216E-4C5F-B85A-C86BF05A89B1}" sibTransId="{30F0A0AA-C9E0-476E-A3E0-8CC5A2EE9970}"/>
    <dgm:cxn modelId="{7AC59F9B-0AFF-4A98-B932-6ECE4828B104}" srcId="{6E038018-E188-4459-9CD6-74BC92A233CD}" destId="{762F8353-7677-4AB4-8A08-BB06C6D29424}" srcOrd="2" destOrd="0" parTransId="{2E180BCE-9C93-426B-BD54-DA0FD7A70CB9}" sibTransId="{D65D8907-A548-4A73-AFB2-B3AB61950328}"/>
    <dgm:cxn modelId="{AC6E8FB8-A94F-4824-94E6-DDE41E0E0719}" type="presOf" srcId="{1314FCC2-4AED-4B18-9E44-8AF047030A1E}" destId="{512A2BE0-CAEF-4E9E-BC82-A29C551CA84D}" srcOrd="0" destOrd="0" presId="urn:microsoft.com/office/officeart/2005/8/layout/cycle6"/>
    <dgm:cxn modelId="{15B7F3C9-B95B-44E1-931B-CA5BA692F712}" type="presOf" srcId="{762F8353-7677-4AB4-8A08-BB06C6D29424}" destId="{C2A88AC2-09CC-46A7-B2B3-409558AF94E8}" srcOrd="0" destOrd="0" presId="urn:microsoft.com/office/officeart/2005/8/layout/cycle6"/>
    <dgm:cxn modelId="{F29742CD-7152-4C9C-B775-7F5B79C856CB}" srcId="{6E038018-E188-4459-9CD6-74BC92A233CD}" destId="{FF3B1F09-D329-4A5E-9277-9BA3FA94010E}" srcOrd="3" destOrd="0" parTransId="{2F5D9C8B-1840-4ECC-8546-C7691A2527FE}" sibTransId="{77A11708-4CC2-4128-90E7-3E59A2954946}"/>
    <dgm:cxn modelId="{8DBEB3F4-EC9E-4CDC-B0A3-B5BD59DAFECA}" type="presOf" srcId="{D65D8907-A548-4A73-AFB2-B3AB61950328}" destId="{44A80A74-605D-44B8-B9F6-7E12224D7CD9}" srcOrd="0" destOrd="0" presId="urn:microsoft.com/office/officeart/2005/8/layout/cycle6"/>
    <dgm:cxn modelId="{398B7EFB-742F-4E1C-973A-4435155DFF64}" type="presOf" srcId="{77A11708-4CC2-4128-90E7-3E59A2954946}" destId="{B6B12227-CC68-471A-91BE-87F7688291D9}" srcOrd="0" destOrd="0" presId="urn:microsoft.com/office/officeart/2005/8/layout/cycle6"/>
    <dgm:cxn modelId="{C5C1B7D0-C744-485A-A1B4-9E1A302AE1C2}" type="presParOf" srcId="{825E3FAD-9426-4E0C-A9C7-B89597F802C7}" destId="{52413D26-5A2D-41C3-B305-0551E1C24D41}" srcOrd="0" destOrd="0" presId="urn:microsoft.com/office/officeart/2005/8/layout/cycle6"/>
    <dgm:cxn modelId="{0F715345-B876-4192-86A2-8109C1E3122E}" type="presParOf" srcId="{825E3FAD-9426-4E0C-A9C7-B89597F802C7}" destId="{CE0B6ABC-6D87-415C-B998-1049FB084FEB}" srcOrd="1" destOrd="0" presId="urn:microsoft.com/office/officeart/2005/8/layout/cycle6"/>
    <dgm:cxn modelId="{F761B09D-A61E-45FB-8328-E160E8FED4D3}" type="presParOf" srcId="{825E3FAD-9426-4E0C-A9C7-B89597F802C7}" destId="{1C77CC41-CA44-4EA6-A386-DCA194ACBF68}" srcOrd="2" destOrd="0" presId="urn:microsoft.com/office/officeart/2005/8/layout/cycle6"/>
    <dgm:cxn modelId="{70196CC5-355D-4B9B-8DCD-262054A94FB1}" type="presParOf" srcId="{825E3FAD-9426-4E0C-A9C7-B89597F802C7}" destId="{F3E05C8D-91FC-4FF2-8759-D3EF91E3C64D}" srcOrd="3" destOrd="0" presId="urn:microsoft.com/office/officeart/2005/8/layout/cycle6"/>
    <dgm:cxn modelId="{28741A14-428C-4B2F-8660-9E3F2C3A9B77}" type="presParOf" srcId="{825E3FAD-9426-4E0C-A9C7-B89597F802C7}" destId="{B131CB24-C9C9-4B19-A43B-606B2915141C}" srcOrd="4" destOrd="0" presId="urn:microsoft.com/office/officeart/2005/8/layout/cycle6"/>
    <dgm:cxn modelId="{F6D25247-E909-4CB0-874A-8261FBA51475}" type="presParOf" srcId="{825E3FAD-9426-4E0C-A9C7-B89597F802C7}" destId="{512A2BE0-CAEF-4E9E-BC82-A29C551CA84D}" srcOrd="5" destOrd="0" presId="urn:microsoft.com/office/officeart/2005/8/layout/cycle6"/>
    <dgm:cxn modelId="{C0408170-5A02-4045-9078-4ED1BDB3E600}" type="presParOf" srcId="{825E3FAD-9426-4E0C-A9C7-B89597F802C7}" destId="{C2A88AC2-09CC-46A7-B2B3-409558AF94E8}" srcOrd="6" destOrd="0" presId="urn:microsoft.com/office/officeart/2005/8/layout/cycle6"/>
    <dgm:cxn modelId="{BCEBF712-C565-4E85-B6E3-9856C5D6F76D}" type="presParOf" srcId="{825E3FAD-9426-4E0C-A9C7-B89597F802C7}" destId="{1117BA90-B8AE-40A9-81B4-3DD0D7B3BD8B}" srcOrd="7" destOrd="0" presId="urn:microsoft.com/office/officeart/2005/8/layout/cycle6"/>
    <dgm:cxn modelId="{DA690BA8-645A-430F-BF29-C55640F28AA7}" type="presParOf" srcId="{825E3FAD-9426-4E0C-A9C7-B89597F802C7}" destId="{44A80A74-605D-44B8-B9F6-7E12224D7CD9}" srcOrd="8" destOrd="0" presId="urn:microsoft.com/office/officeart/2005/8/layout/cycle6"/>
    <dgm:cxn modelId="{21934250-1967-475A-84F0-ADB8F8B28AB3}" type="presParOf" srcId="{825E3FAD-9426-4E0C-A9C7-B89597F802C7}" destId="{BF2A5795-2C13-4D82-B312-10DBE92DED8C}" srcOrd="9" destOrd="0" presId="urn:microsoft.com/office/officeart/2005/8/layout/cycle6"/>
    <dgm:cxn modelId="{04347702-2493-4275-A534-A842BC954208}" type="presParOf" srcId="{825E3FAD-9426-4E0C-A9C7-B89597F802C7}" destId="{F2506F34-9138-45D9-BC18-7C234DE9FBF3}" srcOrd="10" destOrd="0" presId="urn:microsoft.com/office/officeart/2005/8/layout/cycle6"/>
    <dgm:cxn modelId="{F420EF77-227B-4B0C-943D-FC84BEDE0FFA}" type="presParOf" srcId="{825E3FAD-9426-4E0C-A9C7-B89597F802C7}" destId="{B6B12227-CC68-471A-91BE-87F7688291D9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2323B9-340E-4C55-BD92-989E5EA50589}">
      <dsp:nvSpPr>
        <dsp:cNvPr id="0" name=""/>
        <dsp:cNvSpPr/>
      </dsp:nvSpPr>
      <dsp:spPr>
        <a:xfrm>
          <a:off x="164" y="538474"/>
          <a:ext cx="3128555" cy="16508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1. </a:t>
          </a:r>
          <a:r>
            <a:rPr lang="en-US" sz="2000" b="1" kern="1200" dirty="0" err="1"/>
            <a:t>Pengembangan</a:t>
          </a:r>
          <a:r>
            <a:rPr lang="en-US" sz="2000" b="1" kern="1200" dirty="0"/>
            <a:t> </a:t>
          </a:r>
          <a:r>
            <a:rPr lang="en-US" sz="2000" b="1" kern="1200" dirty="0" err="1"/>
            <a:t>dan</a:t>
          </a:r>
          <a:r>
            <a:rPr lang="en-US" sz="2000" b="1" kern="1200" dirty="0"/>
            <a:t> </a:t>
          </a:r>
          <a:r>
            <a:rPr lang="en-US" sz="2000" b="1" kern="1200" dirty="0" err="1"/>
            <a:t>Pemanfaatan</a:t>
          </a:r>
          <a:r>
            <a:rPr lang="en-US" sz="2000" b="1" kern="1200" dirty="0"/>
            <a:t> </a:t>
          </a:r>
          <a:r>
            <a:rPr lang="en-US" sz="2000" b="1" kern="1200" dirty="0" err="1"/>
            <a:t>Arsitektur</a:t>
          </a:r>
          <a:r>
            <a:rPr lang="en-US" sz="2000" b="1" kern="1200" dirty="0"/>
            <a:t> </a:t>
          </a:r>
          <a:r>
            <a:rPr lang="en-US" sz="2000" b="1" kern="1200" dirty="0" err="1"/>
            <a:t>Jaringan</a:t>
          </a:r>
          <a:r>
            <a:rPr lang="en-US" sz="2000" b="1" kern="1200" dirty="0"/>
            <a:t> </a:t>
          </a:r>
          <a:r>
            <a:rPr lang="en-US" sz="2000" b="1" kern="1200" dirty="0" err="1"/>
            <a:t>Komputer</a:t>
          </a:r>
          <a:endParaRPr lang="en-US" sz="2000" b="1" kern="1200" dirty="0"/>
        </a:p>
      </dsp:txBody>
      <dsp:txXfrm>
        <a:off x="164" y="538474"/>
        <a:ext cx="3128555" cy="1650861"/>
      </dsp:txXfrm>
    </dsp:sp>
    <dsp:sp modelId="{B68B72C0-D672-4445-90C6-A31FC25A1805}">
      <dsp:nvSpPr>
        <dsp:cNvPr id="0" name=""/>
        <dsp:cNvSpPr/>
      </dsp:nvSpPr>
      <dsp:spPr>
        <a:xfrm>
          <a:off x="3693522" y="538474"/>
          <a:ext cx="3128555" cy="16508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2. </a:t>
          </a:r>
          <a:r>
            <a:rPr lang="en-US" sz="2000" b="1" kern="1200" dirty="0" err="1"/>
            <a:t>Keterbukaan</a:t>
          </a:r>
          <a:r>
            <a:rPr lang="en-US" sz="2000" b="1" kern="1200" dirty="0"/>
            <a:t> </a:t>
          </a:r>
          <a:r>
            <a:rPr lang="en-US" sz="2000" b="1" kern="1200" dirty="0" err="1"/>
            <a:t>Informasi</a:t>
          </a:r>
          <a:r>
            <a:rPr lang="en-US" sz="2000" b="1" kern="1200" dirty="0"/>
            <a:t> Serta </a:t>
          </a:r>
          <a:r>
            <a:rPr lang="en-US" sz="2000" b="1" kern="1200" dirty="0" err="1"/>
            <a:t>Stimulasi</a:t>
          </a:r>
          <a:r>
            <a:rPr lang="en-US" sz="2000" b="1" kern="1200" dirty="0"/>
            <a:t> </a:t>
          </a:r>
          <a:r>
            <a:rPr lang="en-US" sz="2000" b="1" kern="1200" dirty="0" err="1"/>
            <a:t>Ekonomi</a:t>
          </a:r>
          <a:r>
            <a:rPr lang="en-US" sz="2000" b="1" kern="1200" dirty="0"/>
            <a:t> </a:t>
          </a:r>
          <a:r>
            <a:rPr lang="en-US" sz="2000" b="1" kern="1200" dirty="0" err="1"/>
            <a:t>dan</a:t>
          </a:r>
          <a:r>
            <a:rPr lang="en-US" sz="2000" b="1" kern="1200" dirty="0"/>
            <a:t> </a:t>
          </a:r>
          <a:r>
            <a:rPr lang="en-US" sz="2000" b="1" kern="1200" dirty="0" err="1"/>
            <a:t>Keilmuan</a:t>
          </a:r>
          <a:endParaRPr lang="en-US" sz="2000" b="1" kern="1200" dirty="0"/>
        </a:p>
      </dsp:txBody>
      <dsp:txXfrm>
        <a:off x="3693522" y="538474"/>
        <a:ext cx="3128555" cy="1650861"/>
      </dsp:txXfrm>
    </dsp:sp>
    <dsp:sp modelId="{2934CCCD-6FBF-4B3E-8F00-756A60F44EC9}">
      <dsp:nvSpPr>
        <dsp:cNvPr id="0" name=""/>
        <dsp:cNvSpPr/>
      </dsp:nvSpPr>
      <dsp:spPr>
        <a:xfrm>
          <a:off x="7386880" y="538474"/>
          <a:ext cx="3128555" cy="16508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3. </a:t>
          </a:r>
          <a:r>
            <a:rPr lang="en-US" sz="2000" b="1" kern="1200" dirty="0" err="1"/>
            <a:t>Pengembangan</a:t>
          </a:r>
          <a:r>
            <a:rPr lang="en-US" sz="2000" b="1" kern="1200" dirty="0"/>
            <a:t> </a:t>
          </a:r>
          <a:r>
            <a:rPr lang="en-US" sz="2000" b="1" kern="1200" dirty="0" err="1"/>
            <a:t>Inovasi</a:t>
          </a:r>
          <a:r>
            <a:rPr lang="en-US" sz="2000" b="1" kern="1200" dirty="0"/>
            <a:t> </a:t>
          </a:r>
          <a:r>
            <a:rPr lang="en-US" sz="2000" b="1" kern="1200" dirty="0" err="1"/>
            <a:t>dan</a:t>
          </a:r>
          <a:r>
            <a:rPr lang="en-US" sz="2000" b="1" kern="1200" dirty="0"/>
            <a:t> </a:t>
          </a:r>
          <a:r>
            <a:rPr lang="en-US" sz="2000" b="1" kern="1200" dirty="0" err="1"/>
            <a:t>Kreatifitas</a:t>
          </a:r>
          <a:r>
            <a:rPr lang="en-US" sz="2000" b="1" kern="1200" dirty="0"/>
            <a:t> </a:t>
          </a:r>
          <a:r>
            <a:rPr lang="en-US" sz="2000" b="1" kern="1200" dirty="0" err="1"/>
            <a:t>Masyarakat</a:t>
          </a:r>
          <a:endParaRPr lang="en-US" sz="2000" b="1" kern="1200" dirty="0"/>
        </a:p>
      </dsp:txBody>
      <dsp:txXfrm>
        <a:off x="7386880" y="538474"/>
        <a:ext cx="3128555" cy="1650861"/>
      </dsp:txXfrm>
    </dsp:sp>
    <dsp:sp modelId="{6C6514E6-76BA-4B26-B673-2E71E23F53F0}">
      <dsp:nvSpPr>
        <dsp:cNvPr id="0" name=""/>
        <dsp:cNvSpPr/>
      </dsp:nvSpPr>
      <dsp:spPr>
        <a:xfrm>
          <a:off x="164" y="2754138"/>
          <a:ext cx="3128555" cy="16508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4. </a:t>
          </a:r>
          <a:r>
            <a:rPr lang="en-US" sz="2000" b="1" kern="1200" dirty="0" err="1"/>
            <a:t>Stimulasi</a:t>
          </a:r>
          <a:r>
            <a:rPr lang="en-US" sz="2000" b="1" kern="1200" dirty="0"/>
            <a:t> </a:t>
          </a:r>
          <a:r>
            <a:rPr lang="en-US" sz="2000" b="1" kern="1200" dirty="0" err="1"/>
            <a:t>Terhadap</a:t>
          </a:r>
          <a:r>
            <a:rPr lang="en-US" sz="2000" b="1" kern="1200" dirty="0"/>
            <a:t> </a:t>
          </a:r>
          <a:r>
            <a:rPr lang="en-US" sz="2000" b="1" kern="1200" dirty="0" err="1"/>
            <a:t>Sisi</a:t>
          </a:r>
          <a:r>
            <a:rPr lang="en-US" sz="2000" b="1" kern="1200" dirty="0"/>
            <a:t> Enterprise Dan </a:t>
          </a:r>
          <a:r>
            <a:rPr lang="en-US" sz="2000" b="1" kern="1200" dirty="0" err="1"/>
            <a:t>Kewirausahaan</a:t>
          </a:r>
          <a:endParaRPr lang="en-US" sz="2000" b="1" kern="1200" dirty="0"/>
        </a:p>
      </dsp:txBody>
      <dsp:txXfrm>
        <a:off x="164" y="2754138"/>
        <a:ext cx="3128555" cy="1650861"/>
      </dsp:txXfrm>
    </dsp:sp>
    <dsp:sp modelId="{A62880BB-E5D0-47FC-82E9-312E117A8540}">
      <dsp:nvSpPr>
        <dsp:cNvPr id="0" name=""/>
        <dsp:cNvSpPr/>
      </dsp:nvSpPr>
      <dsp:spPr>
        <a:xfrm>
          <a:off x="3693522" y="2754138"/>
          <a:ext cx="3128555" cy="16508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5. </a:t>
          </a:r>
          <a:r>
            <a:rPr lang="en-US" sz="2000" b="1" kern="1200" dirty="0" err="1"/>
            <a:t>Tatanan</a:t>
          </a:r>
          <a:r>
            <a:rPr lang="en-US" sz="2000" b="1" kern="1200" dirty="0"/>
            <a:t> </a:t>
          </a:r>
          <a:r>
            <a:rPr lang="en-US" sz="2000" b="1" kern="1200" dirty="0" err="1"/>
            <a:t>Pemerintah</a:t>
          </a:r>
          <a:r>
            <a:rPr lang="en-US" sz="2000" b="1" kern="1200" dirty="0"/>
            <a:t> Yang </a:t>
          </a:r>
          <a:r>
            <a:rPr lang="en-US" sz="2000" b="1" kern="1200" dirty="0" err="1"/>
            <a:t>Lebih</a:t>
          </a:r>
          <a:r>
            <a:rPr lang="en-US" sz="2000" b="1" kern="1200" dirty="0"/>
            <a:t> </a:t>
          </a:r>
          <a:r>
            <a:rPr lang="en-US" sz="2000" b="1" kern="1200" dirty="0" err="1"/>
            <a:t>Partisipatif</a:t>
          </a:r>
          <a:r>
            <a:rPr lang="en-US" sz="2000" b="1" kern="1200" dirty="0"/>
            <a:t> </a:t>
          </a:r>
          <a:r>
            <a:rPr lang="en-US" sz="2000" b="1" kern="1200" dirty="0" err="1"/>
            <a:t>dan</a:t>
          </a:r>
          <a:r>
            <a:rPr lang="en-US" sz="2000" b="1" kern="1200" dirty="0"/>
            <a:t> </a:t>
          </a:r>
          <a:r>
            <a:rPr lang="en-US" sz="2000" b="1" kern="1200" dirty="0" err="1"/>
            <a:t>Demokrasi</a:t>
          </a:r>
          <a:endParaRPr lang="en-US" sz="2000" b="1" kern="1200" dirty="0"/>
        </a:p>
      </dsp:txBody>
      <dsp:txXfrm>
        <a:off x="3693522" y="2754138"/>
        <a:ext cx="3128555" cy="1650861"/>
      </dsp:txXfrm>
    </dsp:sp>
    <dsp:sp modelId="{3DE17656-F138-49E6-AE43-B2A5E4D9F9B1}">
      <dsp:nvSpPr>
        <dsp:cNvPr id="0" name=""/>
        <dsp:cNvSpPr/>
      </dsp:nvSpPr>
      <dsp:spPr>
        <a:xfrm>
          <a:off x="7386880" y="2754138"/>
          <a:ext cx="3128555" cy="16508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6. </a:t>
          </a:r>
          <a:r>
            <a:rPr lang="en-US" sz="2000" b="1" kern="1200" dirty="0" err="1"/>
            <a:t>Keseimbangan</a:t>
          </a:r>
          <a:r>
            <a:rPr lang="en-US" sz="2000" b="1" kern="1200" dirty="0"/>
            <a:t> </a:t>
          </a:r>
          <a:r>
            <a:rPr lang="en-US" sz="2000" b="1" kern="1200" dirty="0" err="1"/>
            <a:t>Aspek</a:t>
          </a:r>
          <a:r>
            <a:rPr lang="en-US" sz="2000" b="1" kern="1200" dirty="0"/>
            <a:t> </a:t>
          </a:r>
          <a:r>
            <a:rPr lang="en-US" sz="2000" b="1" kern="1200" dirty="0" err="1"/>
            <a:t>Lingkungan</a:t>
          </a:r>
          <a:r>
            <a:rPr lang="en-US" sz="2000" b="1" kern="1200" dirty="0"/>
            <a:t>, </a:t>
          </a:r>
          <a:r>
            <a:rPr lang="en-US" sz="2000" b="1" kern="1200" dirty="0" err="1"/>
            <a:t>Sosial</a:t>
          </a:r>
          <a:r>
            <a:rPr lang="en-US" sz="2000" b="1" kern="1200" dirty="0"/>
            <a:t> </a:t>
          </a:r>
          <a:r>
            <a:rPr lang="en-US" sz="2000" b="1" kern="1200" dirty="0" err="1"/>
            <a:t>dan</a:t>
          </a:r>
          <a:r>
            <a:rPr lang="en-US" sz="2000" b="1" kern="1200" dirty="0"/>
            <a:t> </a:t>
          </a:r>
          <a:r>
            <a:rPr lang="en-US" sz="2000" b="1" kern="1200" dirty="0" err="1"/>
            <a:t>Ekonomi</a:t>
          </a:r>
          <a:endParaRPr lang="en-US" sz="2000" b="1" kern="1200" dirty="0"/>
        </a:p>
      </dsp:txBody>
      <dsp:txXfrm>
        <a:off x="7386880" y="2754138"/>
        <a:ext cx="3128555" cy="16508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7D924D-0C77-4600-A399-415373D26645}">
      <dsp:nvSpPr>
        <dsp:cNvPr id="0" name=""/>
        <dsp:cNvSpPr/>
      </dsp:nvSpPr>
      <dsp:spPr>
        <a:xfrm>
          <a:off x="3963964" y="-168420"/>
          <a:ext cx="2587670" cy="24874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Teknologi</a:t>
          </a:r>
          <a:endParaRPr lang="en-US" sz="2800" kern="1200" dirty="0"/>
        </a:p>
      </dsp:txBody>
      <dsp:txXfrm>
        <a:off x="4342919" y="195852"/>
        <a:ext cx="1829760" cy="1758862"/>
      </dsp:txXfrm>
    </dsp:sp>
    <dsp:sp modelId="{C7FA66F4-2586-43DA-910B-91AABF84F6FD}">
      <dsp:nvSpPr>
        <dsp:cNvPr id="0" name=""/>
        <dsp:cNvSpPr/>
      </dsp:nvSpPr>
      <dsp:spPr>
        <a:xfrm rot="3600000">
          <a:off x="5869588" y="2099854"/>
          <a:ext cx="378205" cy="7252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897953" y="2195769"/>
        <a:ext cx="264744" cy="435135"/>
      </dsp:txXfrm>
    </dsp:sp>
    <dsp:sp modelId="{2BE5438D-27A3-4470-8061-514AA19773A1}">
      <dsp:nvSpPr>
        <dsp:cNvPr id="0" name=""/>
        <dsp:cNvSpPr/>
      </dsp:nvSpPr>
      <dsp:spPr>
        <a:xfrm>
          <a:off x="5576451" y="2624488"/>
          <a:ext cx="2587670" cy="24874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People</a:t>
          </a:r>
        </a:p>
      </dsp:txBody>
      <dsp:txXfrm>
        <a:off x="5955406" y="2988760"/>
        <a:ext cx="1829760" cy="1758862"/>
      </dsp:txXfrm>
    </dsp:sp>
    <dsp:sp modelId="{C6FB963A-37B0-40A4-91D2-5F04310A82E1}">
      <dsp:nvSpPr>
        <dsp:cNvPr id="0" name=""/>
        <dsp:cNvSpPr/>
      </dsp:nvSpPr>
      <dsp:spPr>
        <a:xfrm rot="10800000">
          <a:off x="5098474" y="3505578"/>
          <a:ext cx="337770" cy="7252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 rot="10800000">
        <a:off x="5199805" y="3650623"/>
        <a:ext cx="236439" cy="435135"/>
      </dsp:txXfrm>
    </dsp:sp>
    <dsp:sp modelId="{26D9F7F6-A2EC-463B-A023-A3C9A3E4FB87}">
      <dsp:nvSpPr>
        <dsp:cNvPr id="0" name=""/>
        <dsp:cNvSpPr/>
      </dsp:nvSpPr>
      <dsp:spPr>
        <a:xfrm>
          <a:off x="2351478" y="2624488"/>
          <a:ext cx="2587670" cy="24874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Community</a:t>
          </a:r>
        </a:p>
      </dsp:txBody>
      <dsp:txXfrm>
        <a:off x="2730433" y="2988760"/>
        <a:ext cx="1829760" cy="1758862"/>
      </dsp:txXfrm>
    </dsp:sp>
    <dsp:sp modelId="{89FEB90F-27F4-44EA-8872-F01CDC443CCA}">
      <dsp:nvSpPr>
        <dsp:cNvPr id="0" name=""/>
        <dsp:cNvSpPr/>
      </dsp:nvSpPr>
      <dsp:spPr>
        <a:xfrm rot="18000000">
          <a:off x="4257101" y="2118394"/>
          <a:ext cx="378205" cy="7252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285466" y="2312569"/>
        <a:ext cx="264744" cy="4351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13D26-5A2D-41C3-B305-0551E1C24D41}">
      <dsp:nvSpPr>
        <dsp:cNvPr id="0" name=""/>
        <dsp:cNvSpPr/>
      </dsp:nvSpPr>
      <dsp:spPr>
        <a:xfrm>
          <a:off x="2609198" y="2238"/>
          <a:ext cx="1368266" cy="88937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Kreatifitas</a:t>
          </a:r>
          <a:endParaRPr lang="en-US" sz="2000" kern="1200" dirty="0"/>
        </a:p>
      </dsp:txBody>
      <dsp:txXfrm>
        <a:off x="2652614" y="45654"/>
        <a:ext cx="1281434" cy="802541"/>
      </dsp:txXfrm>
    </dsp:sp>
    <dsp:sp modelId="{1C77CC41-CA44-4EA6-A386-DCA194ACBF68}">
      <dsp:nvSpPr>
        <dsp:cNvPr id="0" name=""/>
        <dsp:cNvSpPr/>
      </dsp:nvSpPr>
      <dsp:spPr>
        <a:xfrm>
          <a:off x="1824525" y="446924"/>
          <a:ext cx="2937614" cy="2937614"/>
        </a:xfrm>
        <a:custGeom>
          <a:avLst/>
          <a:gdLst/>
          <a:ahLst/>
          <a:cxnLst/>
          <a:rect l="0" t="0" r="0" b="0"/>
          <a:pathLst>
            <a:path>
              <a:moveTo>
                <a:pt x="2162788" y="174286"/>
              </a:moveTo>
              <a:arcTo wR="1468807" hR="1468807" stAng="17891721" swAng="2624796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E05C8D-91FC-4FF2-8759-D3EF91E3C64D}">
      <dsp:nvSpPr>
        <dsp:cNvPr id="0" name=""/>
        <dsp:cNvSpPr/>
      </dsp:nvSpPr>
      <dsp:spPr>
        <a:xfrm>
          <a:off x="3877718" y="1471045"/>
          <a:ext cx="1768840" cy="88937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Transfer </a:t>
          </a:r>
          <a:r>
            <a:rPr lang="en-US" sz="2000" kern="1200" dirty="0" err="1"/>
            <a:t>Ilmu</a:t>
          </a:r>
          <a:r>
            <a:rPr lang="en-US" sz="2000" kern="1200" dirty="0"/>
            <a:t> </a:t>
          </a:r>
          <a:r>
            <a:rPr lang="en-US" sz="2000" kern="1200" dirty="0" err="1"/>
            <a:t>Pengetahuan</a:t>
          </a:r>
          <a:endParaRPr lang="en-US" sz="2000" kern="1200" dirty="0"/>
        </a:p>
      </dsp:txBody>
      <dsp:txXfrm>
        <a:off x="3921134" y="1514461"/>
        <a:ext cx="1682008" cy="802541"/>
      </dsp:txXfrm>
    </dsp:sp>
    <dsp:sp modelId="{512A2BE0-CAEF-4E9E-BC82-A29C551CA84D}">
      <dsp:nvSpPr>
        <dsp:cNvPr id="0" name=""/>
        <dsp:cNvSpPr/>
      </dsp:nvSpPr>
      <dsp:spPr>
        <a:xfrm>
          <a:off x="1824525" y="446924"/>
          <a:ext cx="2937614" cy="2937614"/>
        </a:xfrm>
        <a:custGeom>
          <a:avLst/>
          <a:gdLst/>
          <a:ahLst/>
          <a:cxnLst/>
          <a:rect l="0" t="0" r="0" b="0"/>
          <a:pathLst>
            <a:path>
              <a:moveTo>
                <a:pt x="2866228" y="1921141"/>
              </a:moveTo>
              <a:arcTo wR="1468807" hR="1468807" stAng="1076182" swAng="1866439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A88AC2-09CC-46A7-B2B3-409558AF94E8}">
      <dsp:nvSpPr>
        <dsp:cNvPr id="0" name=""/>
        <dsp:cNvSpPr/>
      </dsp:nvSpPr>
      <dsp:spPr>
        <a:xfrm>
          <a:off x="2336633" y="2939852"/>
          <a:ext cx="1913397" cy="88937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Kemanusiaan</a:t>
          </a:r>
          <a:r>
            <a:rPr lang="en-US" sz="2000" kern="1200" dirty="0"/>
            <a:t> </a:t>
          </a:r>
        </a:p>
      </dsp:txBody>
      <dsp:txXfrm>
        <a:off x="2380049" y="2983268"/>
        <a:ext cx="1826565" cy="802541"/>
      </dsp:txXfrm>
    </dsp:sp>
    <dsp:sp modelId="{44A80A74-605D-44B8-B9F6-7E12224D7CD9}">
      <dsp:nvSpPr>
        <dsp:cNvPr id="0" name=""/>
        <dsp:cNvSpPr/>
      </dsp:nvSpPr>
      <dsp:spPr>
        <a:xfrm>
          <a:off x="1824525" y="446924"/>
          <a:ext cx="2937614" cy="2937614"/>
        </a:xfrm>
        <a:custGeom>
          <a:avLst/>
          <a:gdLst/>
          <a:ahLst/>
          <a:cxnLst/>
          <a:rect l="0" t="0" r="0" b="0"/>
          <a:pathLst>
            <a:path>
              <a:moveTo>
                <a:pt x="506028" y="2578064"/>
              </a:moveTo>
              <a:arcTo wR="1468807" hR="1468807" stAng="7857379" swAng="1866439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2A5795-2C13-4D82-B312-10DBE92DED8C}">
      <dsp:nvSpPr>
        <dsp:cNvPr id="0" name=""/>
        <dsp:cNvSpPr/>
      </dsp:nvSpPr>
      <dsp:spPr>
        <a:xfrm>
          <a:off x="954642" y="1471045"/>
          <a:ext cx="1739764" cy="88937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Ilmu</a:t>
          </a:r>
          <a:r>
            <a:rPr lang="en-US" sz="2000" kern="1200" dirty="0"/>
            <a:t> </a:t>
          </a:r>
          <a:r>
            <a:rPr lang="en-US" sz="2000" kern="1200" dirty="0" err="1"/>
            <a:t>Pengetahuan</a:t>
          </a:r>
          <a:endParaRPr lang="en-US" sz="2000" kern="1200" dirty="0"/>
        </a:p>
      </dsp:txBody>
      <dsp:txXfrm>
        <a:off x="998058" y="1514461"/>
        <a:ext cx="1652932" cy="802541"/>
      </dsp:txXfrm>
    </dsp:sp>
    <dsp:sp modelId="{B6B12227-CC68-471A-91BE-87F7688291D9}">
      <dsp:nvSpPr>
        <dsp:cNvPr id="0" name=""/>
        <dsp:cNvSpPr/>
      </dsp:nvSpPr>
      <dsp:spPr>
        <a:xfrm>
          <a:off x="1824525" y="446924"/>
          <a:ext cx="2937614" cy="2937614"/>
        </a:xfrm>
        <a:custGeom>
          <a:avLst/>
          <a:gdLst/>
          <a:ahLst/>
          <a:cxnLst/>
          <a:rect l="0" t="0" r="0" b="0"/>
          <a:pathLst>
            <a:path>
              <a:moveTo>
                <a:pt x="72349" y="1013505"/>
              </a:moveTo>
              <a:arcTo wR="1468807" hR="1468807" stAng="11883483" swAng="2624796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13D26-5A2D-41C3-B305-0551E1C24D41}">
      <dsp:nvSpPr>
        <dsp:cNvPr id="0" name=""/>
        <dsp:cNvSpPr/>
      </dsp:nvSpPr>
      <dsp:spPr>
        <a:xfrm>
          <a:off x="2203269" y="1302"/>
          <a:ext cx="1421931" cy="77508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Kreatifitas</a:t>
          </a:r>
          <a:endParaRPr lang="en-US" sz="2000" kern="1200" dirty="0"/>
        </a:p>
      </dsp:txBody>
      <dsp:txXfrm>
        <a:off x="2241106" y="39139"/>
        <a:ext cx="1346257" cy="699415"/>
      </dsp:txXfrm>
    </dsp:sp>
    <dsp:sp modelId="{1C77CC41-CA44-4EA6-A386-DCA194ACBF68}">
      <dsp:nvSpPr>
        <dsp:cNvPr id="0" name=""/>
        <dsp:cNvSpPr/>
      </dsp:nvSpPr>
      <dsp:spPr>
        <a:xfrm>
          <a:off x="1633098" y="388846"/>
          <a:ext cx="2562272" cy="2562272"/>
        </a:xfrm>
        <a:custGeom>
          <a:avLst/>
          <a:gdLst/>
          <a:ahLst/>
          <a:cxnLst/>
          <a:rect l="0" t="0" r="0" b="0"/>
          <a:pathLst>
            <a:path>
              <a:moveTo>
                <a:pt x="1999146" y="220112"/>
              </a:moveTo>
              <a:arcTo wR="1281136" hR="1281136" stAng="18245207" swAng="2275547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E05C8D-91FC-4FF2-8759-D3EF91E3C64D}">
      <dsp:nvSpPr>
        <dsp:cNvPr id="0" name=""/>
        <dsp:cNvSpPr/>
      </dsp:nvSpPr>
      <dsp:spPr>
        <a:xfrm>
          <a:off x="3599148" y="1282438"/>
          <a:ext cx="1192445" cy="775089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Transfer </a:t>
          </a:r>
          <a:r>
            <a:rPr lang="en-US" sz="2000" kern="1200" dirty="0" err="1"/>
            <a:t>Ilmu</a:t>
          </a:r>
          <a:r>
            <a:rPr lang="en-US" sz="2000" kern="1200" dirty="0"/>
            <a:t> </a:t>
          </a:r>
          <a:r>
            <a:rPr lang="en-US" sz="2000" kern="1200" dirty="0" err="1"/>
            <a:t>Pengetahuan</a:t>
          </a:r>
          <a:endParaRPr lang="en-US" sz="2000" kern="1200" dirty="0"/>
        </a:p>
      </dsp:txBody>
      <dsp:txXfrm>
        <a:off x="3636985" y="1320275"/>
        <a:ext cx="1116771" cy="699415"/>
      </dsp:txXfrm>
    </dsp:sp>
    <dsp:sp modelId="{512A2BE0-CAEF-4E9E-BC82-A29C551CA84D}">
      <dsp:nvSpPr>
        <dsp:cNvPr id="0" name=""/>
        <dsp:cNvSpPr/>
      </dsp:nvSpPr>
      <dsp:spPr>
        <a:xfrm>
          <a:off x="1633098" y="388846"/>
          <a:ext cx="2562272" cy="2562272"/>
        </a:xfrm>
        <a:custGeom>
          <a:avLst/>
          <a:gdLst/>
          <a:ahLst/>
          <a:cxnLst/>
          <a:rect l="0" t="0" r="0" b="0"/>
          <a:pathLst>
            <a:path>
              <a:moveTo>
                <a:pt x="2499269" y="1677948"/>
              </a:moveTo>
              <a:arcTo wR="1281136" hR="1281136" stAng="1082594" swAng="2627172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A88AC2-09CC-46A7-B2B3-409558AF94E8}">
      <dsp:nvSpPr>
        <dsp:cNvPr id="0" name=""/>
        <dsp:cNvSpPr/>
      </dsp:nvSpPr>
      <dsp:spPr>
        <a:xfrm>
          <a:off x="2318012" y="2563574"/>
          <a:ext cx="1192445" cy="775089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Kemanusiaan</a:t>
          </a:r>
          <a:r>
            <a:rPr lang="en-US" sz="2000" kern="1200" dirty="0"/>
            <a:t> </a:t>
          </a:r>
        </a:p>
      </dsp:txBody>
      <dsp:txXfrm>
        <a:off x="2355849" y="2601411"/>
        <a:ext cx="1116771" cy="699415"/>
      </dsp:txXfrm>
    </dsp:sp>
    <dsp:sp modelId="{44A80A74-605D-44B8-B9F6-7E12224D7CD9}">
      <dsp:nvSpPr>
        <dsp:cNvPr id="0" name=""/>
        <dsp:cNvSpPr/>
      </dsp:nvSpPr>
      <dsp:spPr>
        <a:xfrm>
          <a:off x="1633098" y="388846"/>
          <a:ext cx="2562272" cy="2562272"/>
        </a:xfrm>
        <a:custGeom>
          <a:avLst/>
          <a:gdLst/>
          <a:ahLst/>
          <a:cxnLst/>
          <a:rect l="0" t="0" r="0" b="0"/>
          <a:pathLst>
            <a:path>
              <a:moveTo>
                <a:pt x="676314" y="2410516"/>
              </a:moveTo>
              <a:arcTo wR="1281136" hR="1281136" stAng="7090234" swAng="2627172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2A5795-2C13-4D82-B312-10DBE92DED8C}">
      <dsp:nvSpPr>
        <dsp:cNvPr id="0" name=""/>
        <dsp:cNvSpPr/>
      </dsp:nvSpPr>
      <dsp:spPr>
        <a:xfrm>
          <a:off x="1036876" y="1282438"/>
          <a:ext cx="1192445" cy="775089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Ilmu</a:t>
          </a:r>
          <a:r>
            <a:rPr lang="en-US" sz="2000" kern="1200" dirty="0"/>
            <a:t> </a:t>
          </a:r>
          <a:r>
            <a:rPr lang="en-US" sz="2000" kern="1200" dirty="0" err="1"/>
            <a:t>Pengetahuan</a:t>
          </a:r>
          <a:endParaRPr lang="en-US" sz="2000" kern="1200" dirty="0"/>
        </a:p>
      </dsp:txBody>
      <dsp:txXfrm>
        <a:off x="1074713" y="1320275"/>
        <a:ext cx="1116771" cy="699415"/>
      </dsp:txXfrm>
    </dsp:sp>
    <dsp:sp modelId="{B6B12227-CC68-471A-91BE-87F7688291D9}">
      <dsp:nvSpPr>
        <dsp:cNvPr id="0" name=""/>
        <dsp:cNvSpPr/>
      </dsp:nvSpPr>
      <dsp:spPr>
        <a:xfrm>
          <a:off x="1633098" y="388846"/>
          <a:ext cx="2562272" cy="2562272"/>
        </a:xfrm>
        <a:custGeom>
          <a:avLst/>
          <a:gdLst/>
          <a:ahLst/>
          <a:cxnLst/>
          <a:rect l="0" t="0" r="0" b="0"/>
          <a:pathLst>
            <a:path>
              <a:moveTo>
                <a:pt x="62616" y="885510"/>
              </a:moveTo>
              <a:arcTo wR="1281136" hR="1281136" stAng="11879245" swAng="2275547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13D26-5A2D-41C3-B305-0551E1C24D41}">
      <dsp:nvSpPr>
        <dsp:cNvPr id="0" name=""/>
        <dsp:cNvSpPr/>
      </dsp:nvSpPr>
      <dsp:spPr>
        <a:xfrm>
          <a:off x="2223673" y="210"/>
          <a:ext cx="1377703" cy="895507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Kreatifitas</a:t>
          </a:r>
          <a:endParaRPr lang="en-US" sz="2000" kern="1200" dirty="0"/>
        </a:p>
      </dsp:txBody>
      <dsp:txXfrm>
        <a:off x="2267388" y="43925"/>
        <a:ext cx="1290273" cy="808077"/>
      </dsp:txXfrm>
    </dsp:sp>
    <dsp:sp modelId="{1C77CC41-CA44-4EA6-A386-DCA194ACBF68}">
      <dsp:nvSpPr>
        <dsp:cNvPr id="0" name=""/>
        <dsp:cNvSpPr/>
      </dsp:nvSpPr>
      <dsp:spPr>
        <a:xfrm>
          <a:off x="1431877" y="447964"/>
          <a:ext cx="2961294" cy="2961294"/>
        </a:xfrm>
        <a:custGeom>
          <a:avLst/>
          <a:gdLst/>
          <a:ahLst/>
          <a:cxnLst/>
          <a:rect l="0" t="0" r="0" b="0"/>
          <a:pathLst>
            <a:path>
              <a:moveTo>
                <a:pt x="2179440" y="175272"/>
              </a:moveTo>
              <a:arcTo wR="1480647" hR="1480647" stAng="17889663" swAng="2628085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E05C8D-91FC-4FF2-8759-D3EF91E3C64D}">
      <dsp:nvSpPr>
        <dsp:cNvPr id="0" name=""/>
        <dsp:cNvSpPr/>
      </dsp:nvSpPr>
      <dsp:spPr>
        <a:xfrm>
          <a:off x="3314534" y="1480857"/>
          <a:ext cx="2157276" cy="89550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Transfer </a:t>
          </a:r>
          <a:r>
            <a:rPr lang="en-US" sz="2000" kern="1200" dirty="0" err="1"/>
            <a:t>Ilmu</a:t>
          </a:r>
          <a:r>
            <a:rPr lang="en-US" sz="2000" kern="1200" dirty="0"/>
            <a:t> </a:t>
          </a:r>
          <a:r>
            <a:rPr lang="en-US" sz="2000" kern="1200" dirty="0" err="1"/>
            <a:t>Pengetahuan</a:t>
          </a:r>
          <a:endParaRPr lang="en-US" sz="2000" kern="1200" dirty="0"/>
        </a:p>
      </dsp:txBody>
      <dsp:txXfrm>
        <a:off x="3358249" y="1524572"/>
        <a:ext cx="2069846" cy="808077"/>
      </dsp:txXfrm>
    </dsp:sp>
    <dsp:sp modelId="{512A2BE0-CAEF-4E9E-BC82-A29C551CA84D}">
      <dsp:nvSpPr>
        <dsp:cNvPr id="0" name=""/>
        <dsp:cNvSpPr/>
      </dsp:nvSpPr>
      <dsp:spPr>
        <a:xfrm>
          <a:off x="1431877" y="447964"/>
          <a:ext cx="2961294" cy="2961294"/>
        </a:xfrm>
        <a:custGeom>
          <a:avLst/>
          <a:gdLst/>
          <a:ahLst/>
          <a:cxnLst/>
          <a:rect l="0" t="0" r="0" b="0"/>
          <a:pathLst>
            <a:path>
              <a:moveTo>
                <a:pt x="2888526" y="1939114"/>
              </a:moveTo>
              <a:arcTo wR="1480647" hR="1480647" stAng="1082252" swAng="2628085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A88AC2-09CC-46A7-B2B3-409558AF94E8}">
      <dsp:nvSpPr>
        <dsp:cNvPr id="0" name=""/>
        <dsp:cNvSpPr/>
      </dsp:nvSpPr>
      <dsp:spPr>
        <a:xfrm>
          <a:off x="2223673" y="2961505"/>
          <a:ext cx="1377703" cy="895507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Kemanusiaan</a:t>
          </a:r>
          <a:r>
            <a:rPr lang="en-US" sz="2000" kern="1200" dirty="0"/>
            <a:t> </a:t>
          </a:r>
        </a:p>
      </dsp:txBody>
      <dsp:txXfrm>
        <a:off x="2267388" y="3005220"/>
        <a:ext cx="1290273" cy="808077"/>
      </dsp:txXfrm>
    </dsp:sp>
    <dsp:sp modelId="{44A80A74-605D-44B8-B9F6-7E12224D7CD9}">
      <dsp:nvSpPr>
        <dsp:cNvPr id="0" name=""/>
        <dsp:cNvSpPr/>
      </dsp:nvSpPr>
      <dsp:spPr>
        <a:xfrm>
          <a:off x="1431877" y="447964"/>
          <a:ext cx="2961294" cy="2961294"/>
        </a:xfrm>
        <a:custGeom>
          <a:avLst/>
          <a:gdLst/>
          <a:ahLst/>
          <a:cxnLst/>
          <a:rect l="0" t="0" r="0" b="0"/>
          <a:pathLst>
            <a:path>
              <a:moveTo>
                <a:pt x="781853" y="2786022"/>
              </a:moveTo>
              <a:arcTo wR="1480647" hR="1480647" stAng="7089663" swAng="2628085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2A5795-2C13-4D82-B312-10DBE92DED8C}">
      <dsp:nvSpPr>
        <dsp:cNvPr id="0" name=""/>
        <dsp:cNvSpPr/>
      </dsp:nvSpPr>
      <dsp:spPr>
        <a:xfrm>
          <a:off x="743026" y="1480857"/>
          <a:ext cx="1377703" cy="895507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Ilmu</a:t>
          </a:r>
          <a:r>
            <a:rPr lang="en-US" sz="2000" kern="1200" dirty="0"/>
            <a:t> </a:t>
          </a:r>
          <a:r>
            <a:rPr lang="en-US" sz="2000" kern="1200" dirty="0" err="1"/>
            <a:t>Pengetahuan</a:t>
          </a:r>
          <a:endParaRPr lang="en-US" sz="2000" kern="1200" dirty="0"/>
        </a:p>
      </dsp:txBody>
      <dsp:txXfrm>
        <a:off x="786741" y="1524572"/>
        <a:ext cx="1290273" cy="808077"/>
      </dsp:txXfrm>
    </dsp:sp>
    <dsp:sp modelId="{B6B12227-CC68-471A-91BE-87F7688291D9}">
      <dsp:nvSpPr>
        <dsp:cNvPr id="0" name=""/>
        <dsp:cNvSpPr/>
      </dsp:nvSpPr>
      <dsp:spPr>
        <a:xfrm>
          <a:off x="1431877" y="447964"/>
          <a:ext cx="2961294" cy="2961294"/>
        </a:xfrm>
        <a:custGeom>
          <a:avLst/>
          <a:gdLst/>
          <a:ahLst/>
          <a:cxnLst/>
          <a:rect l="0" t="0" r="0" b="0"/>
          <a:pathLst>
            <a:path>
              <a:moveTo>
                <a:pt x="72768" y="1022179"/>
              </a:moveTo>
              <a:arcTo wR="1480647" hR="1480647" stAng="11882252" swAng="2628085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13D26-5A2D-41C3-B305-0551E1C24D41}">
      <dsp:nvSpPr>
        <dsp:cNvPr id="0" name=""/>
        <dsp:cNvSpPr/>
      </dsp:nvSpPr>
      <dsp:spPr>
        <a:xfrm>
          <a:off x="2384431" y="905"/>
          <a:ext cx="1284208" cy="834735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Kreatifitas</a:t>
          </a:r>
          <a:endParaRPr lang="en-US" sz="2000" kern="1200" dirty="0"/>
        </a:p>
      </dsp:txBody>
      <dsp:txXfrm>
        <a:off x="2425179" y="41653"/>
        <a:ext cx="1202712" cy="753239"/>
      </dsp:txXfrm>
    </dsp:sp>
    <dsp:sp modelId="{1C77CC41-CA44-4EA6-A386-DCA194ACBF68}">
      <dsp:nvSpPr>
        <dsp:cNvPr id="0" name=""/>
        <dsp:cNvSpPr/>
      </dsp:nvSpPr>
      <dsp:spPr>
        <a:xfrm>
          <a:off x="1648205" y="418272"/>
          <a:ext cx="2756660" cy="2756660"/>
        </a:xfrm>
        <a:custGeom>
          <a:avLst/>
          <a:gdLst/>
          <a:ahLst/>
          <a:cxnLst/>
          <a:rect l="0" t="0" r="0" b="0"/>
          <a:pathLst>
            <a:path>
              <a:moveTo>
                <a:pt x="2029673" y="163609"/>
              </a:moveTo>
              <a:arcTo wR="1378330" hR="1378330" stAng="17892035" swAng="2624295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E05C8D-91FC-4FF2-8759-D3EF91E3C64D}">
      <dsp:nvSpPr>
        <dsp:cNvPr id="0" name=""/>
        <dsp:cNvSpPr/>
      </dsp:nvSpPr>
      <dsp:spPr>
        <a:xfrm>
          <a:off x="3762761" y="1379235"/>
          <a:ext cx="1284208" cy="834735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Transfer </a:t>
          </a:r>
          <a:r>
            <a:rPr lang="en-US" sz="2000" kern="1200" dirty="0" err="1"/>
            <a:t>Ilmu</a:t>
          </a:r>
          <a:r>
            <a:rPr lang="en-US" sz="2000" kern="1200" dirty="0"/>
            <a:t> </a:t>
          </a:r>
          <a:r>
            <a:rPr lang="en-US" sz="2000" kern="1200" dirty="0" err="1"/>
            <a:t>Pengetahuan</a:t>
          </a:r>
          <a:endParaRPr lang="en-US" sz="2000" kern="1200" dirty="0"/>
        </a:p>
      </dsp:txBody>
      <dsp:txXfrm>
        <a:off x="3803509" y="1419983"/>
        <a:ext cx="1202712" cy="753239"/>
      </dsp:txXfrm>
    </dsp:sp>
    <dsp:sp modelId="{512A2BE0-CAEF-4E9E-BC82-A29C551CA84D}">
      <dsp:nvSpPr>
        <dsp:cNvPr id="0" name=""/>
        <dsp:cNvSpPr/>
      </dsp:nvSpPr>
      <dsp:spPr>
        <a:xfrm>
          <a:off x="1648205" y="418272"/>
          <a:ext cx="2756660" cy="2756660"/>
        </a:xfrm>
        <a:custGeom>
          <a:avLst/>
          <a:gdLst/>
          <a:ahLst/>
          <a:cxnLst/>
          <a:rect l="0" t="0" r="0" b="0"/>
          <a:pathLst>
            <a:path>
              <a:moveTo>
                <a:pt x="2688744" y="1805656"/>
              </a:moveTo>
              <a:arcTo wR="1378330" hR="1378330" stAng="1083670" swAng="2624295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A88AC2-09CC-46A7-B2B3-409558AF94E8}">
      <dsp:nvSpPr>
        <dsp:cNvPr id="0" name=""/>
        <dsp:cNvSpPr/>
      </dsp:nvSpPr>
      <dsp:spPr>
        <a:xfrm>
          <a:off x="2384431" y="2757565"/>
          <a:ext cx="1284208" cy="83473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Kemanusiaan</a:t>
          </a:r>
          <a:r>
            <a:rPr lang="en-US" sz="2000" kern="1200" dirty="0"/>
            <a:t> </a:t>
          </a:r>
        </a:p>
      </dsp:txBody>
      <dsp:txXfrm>
        <a:off x="2425179" y="2798313"/>
        <a:ext cx="1202712" cy="753239"/>
      </dsp:txXfrm>
    </dsp:sp>
    <dsp:sp modelId="{44A80A74-605D-44B8-B9F6-7E12224D7CD9}">
      <dsp:nvSpPr>
        <dsp:cNvPr id="0" name=""/>
        <dsp:cNvSpPr/>
      </dsp:nvSpPr>
      <dsp:spPr>
        <a:xfrm>
          <a:off x="1648205" y="418272"/>
          <a:ext cx="2756660" cy="2756660"/>
        </a:xfrm>
        <a:custGeom>
          <a:avLst/>
          <a:gdLst/>
          <a:ahLst/>
          <a:cxnLst/>
          <a:rect l="0" t="0" r="0" b="0"/>
          <a:pathLst>
            <a:path>
              <a:moveTo>
                <a:pt x="726986" y="2593050"/>
              </a:moveTo>
              <a:arcTo wR="1378330" hR="1378330" stAng="7092035" swAng="2624295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2A5795-2C13-4D82-B312-10DBE92DED8C}">
      <dsp:nvSpPr>
        <dsp:cNvPr id="0" name=""/>
        <dsp:cNvSpPr/>
      </dsp:nvSpPr>
      <dsp:spPr>
        <a:xfrm>
          <a:off x="1006101" y="1379235"/>
          <a:ext cx="1284208" cy="834735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Ilmu</a:t>
          </a:r>
          <a:r>
            <a:rPr lang="en-US" sz="2000" kern="1200" dirty="0"/>
            <a:t> </a:t>
          </a:r>
          <a:r>
            <a:rPr lang="en-US" sz="2000" kern="1200" dirty="0" err="1"/>
            <a:t>Pengetahuan</a:t>
          </a:r>
          <a:endParaRPr lang="en-US" sz="2000" kern="1200" dirty="0"/>
        </a:p>
      </dsp:txBody>
      <dsp:txXfrm>
        <a:off x="1046849" y="1419983"/>
        <a:ext cx="1202712" cy="753239"/>
      </dsp:txXfrm>
    </dsp:sp>
    <dsp:sp modelId="{B6B12227-CC68-471A-91BE-87F7688291D9}">
      <dsp:nvSpPr>
        <dsp:cNvPr id="0" name=""/>
        <dsp:cNvSpPr/>
      </dsp:nvSpPr>
      <dsp:spPr>
        <a:xfrm>
          <a:off x="1648205" y="418272"/>
          <a:ext cx="2756660" cy="2756660"/>
        </a:xfrm>
        <a:custGeom>
          <a:avLst/>
          <a:gdLst/>
          <a:ahLst/>
          <a:cxnLst/>
          <a:rect l="0" t="0" r="0" b="0"/>
          <a:pathLst>
            <a:path>
              <a:moveTo>
                <a:pt x="67915" y="951003"/>
              </a:moveTo>
              <a:arcTo wR="1378330" hR="1378330" stAng="11883670" swAng="2624295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13D26-5A2D-41C3-B305-0551E1C24D41}">
      <dsp:nvSpPr>
        <dsp:cNvPr id="0" name=""/>
        <dsp:cNvSpPr/>
      </dsp:nvSpPr>
      <dsp:spPr>
        <a:xfrm>
          <a:off x="2789787" y="1514"/>
          <a:ext cx="1267587" cy="823931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Kreatifitas</a:t>
          </a:r>
          <a:endParaRPr lang="en-US" sz="2000" kern="1200" dirty="0"/>
        </a:p>
      </dsp:txBody>
      <dsp:txXfrm>
        <a:off x="2830008" y="41735"/>
        <a:ext cx="1187145" cy="743489"/>
      </dsp:txXfrm>
    </dsp:sp>
    <dsp:sp modelId="{1C77CC41-CA44-4EA6-A386-DCA194ACBF68}">
      <dsp:nvSpPr>
        <dsp:cNvPr id="0" name=""/>
        <dsp:cNvSpPr/>
      </dsp:nvSpPr>
      <dsp:spPr>
        <a:xfrm>
          <a:off x="2063701" y="413480"/>
          <a:ext cx="2719760" cy="2719760"/>
        </a:xfrm>
        <a:custGeom>
          <a:avLst/>
          <a:gdLst/>
          <a:ahLst/>
          <a:cxnLst/>
          <a:rect l="0" t="0" r="0" b="0"/>
          <a:pathLst>
            <a:path>
              <a:moveTo>
                <a:pt x="2002784" y="161569"/>
              </a:moveTo>
              <a:arcTo wR="1359880" hR="1359880" stAng="17892835" swAng="2623016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E05C8D-91FC-4FF2-8759-D3EF91E3C64D}">
      <dsp:nvSpPr>
        <dsp:cNvPr id="0" name=""/>
        <dsp:cNvSpPr/>
      </dsp:nvSpPr>
      <dsp:spPr>
        <a:xfrm>
          <a:off x="4149668" y="1361394"/>
          <a:ext cx="1267587" cy="823931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Transfer </a:t>
          </a:r>
          <a:r>
            <a:rPr lang="en-US" sz="2000" kern="1200" dirty="0" err="1"/>
            <a:t>Ilmu</a:t>
          </a:r>
          <a:r>
            <a:rPr lang="en-US" sz="2000" kern="1200" dirty="0"/>
            <a:t> </a:t>
          </a:r>
          <a:r>
            <a:rPr lang="en-US" sz="2000" kern="1200" dirty="0" err="1"/>
            <a:t>Pengetahuan</a:t>
          </a:r>
          <a:endParaRPr lang="en-US" sz="2000" kern="1200" dirty="0"/>
        </a:p>
      </dsp:txBody>
      <dsp:txXfrm>
        <a:off x="4189889" y="1401615"/>
        <a:ext cx="1187145" cy="743489"/>
      </dsp:txXfrm>
    </dsp:sp>
    <dsp:sp modelId="{512A2BE0-CAEF-4E9E-BC82-A29C551CA84D}">
      <dsp:nvSpPr>
        <dsp:cNvPr id="0" name=""/>
        <dsp:cNvSpPr/>
      </dsp:nvSpPr>
      <dsp:spPr>
        <a:xfrm>
          <a:off x="2063701" y="413480"/>
          <a:ext cx="2719760" cy="2719760"/>
        </a:xfrm>
        <a:custGeom>
          <a:avLst/>
          <a:gdLst/>
          <a:ahLst/>
          <a:cxnLst/>
          <a:rect l="0" t="0" r="0" b="0"/>
          <a:pathLst>
            <a:path>
              <a:moveTo>
                <a:pt x="2652695" y="1781666"/>
              </a:moveTo>
              <a:arcTo wR="1359880" hR="1359880" stAng="1084148" swAng="2623016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A88AC2-09CC-46A7-B2B3-409558AF94E8}">
      <dsp:nvSpPr>
        <dsp:cNvPr id="0" name=""/>
        <dsp:cNvSpPr/>
      </dsp:nvSpPr>
      <dsp:spPr>
        <a:xfrm>
          <a:off x="2789787" y="2721274"/>
          <a:ext cx="1267587" cy="823931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Kemanusiaan</a:t>
          </a:r>
          <a:r>
            <a:rPr lang="en-US" sz="2000" kern="1200" dirty="0"/>
            <a:t> </a:t>
          </a:r>
        </a:p>
      </dsp:txBody>
      <dsp:txXfrm>
        <a:off x="2830008" y="2761495"/>
        <a:ext cx="1187145" cy="743489"/>
      </dsp:txXfrm>
    </dsp:sp>
    <dsp:sp modelId="{44A80A74-605D-44B8-B9F6-7E12224D7CD9}">
      <dsp:nvSpPr>
        <dsp:cNvPr id="0" name=""/>
        <dsp:cNvSpPr/>
      </dsp:nvSpPr>
      <dsp:spPr>
        <a:xfrm>
          <a:off x="2063701" y="413480"/>
          <a:ext cx="2719760" cy="2719760"/>
        </a:xfrm>
        <a:custGeom>
          <a:avLst/>
          <a:gdLst/>
          <a:ahLst/>
          <a:cxnLst/>
          <a:rect l="0" t="0" r="0" b="0"/>
          <a:pathLst>
            <a:path>
              <a:moveTo>
                <a:pt x="716976" y="2558191"/>
              </a:moveTo>
              <a:arcTo wR="1359880" hR="1359880" stAng="7092835" swAng="2623016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2A5795-2C13-4D82-B312-10DBE92DED8C}">
      <dsp:nvSpPr>
        <dsp:cNvPr id="0" name=""/>
        <dsp:cNvSpPr/>
      </dsp:nvSpPr>
      <dsp:spPr>
        <a:xfrm>
          <a:off x="1080915" y="1361394"/>
          <a:ext cx="1965571" cy="82393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Ilmu</a:t>
          </a:r>
          <a:r>
            <a:rPr lang="en-US" sz="2000" kern="1200" dirty="0"/>
            <a:t> </a:t>
          </a:r>
          <a:r>
            <a:rPr lang="en-US" sz="2000" kern="1200" dirty="0" err="1"/>
            <a:t>Pengetahuan</a:t>
          </a:r>
          <a:endParaRPr lang="en-US" sz="2000" kern="1200" dirty="0"/>
        </a:p>
      </dsp:txBody>
      <dsp:txXfrm>
        <a:off x="1121136" y="1401615"/>
        <a:ext cx="1885129" cy="743489"/>
      </dsp:txXfrm>
    </dsp:sp>
    <dsp:sp modelId="{B6B12227-CC68-471A-91BE-87F7688291D9}">
      <dsp:nvSpPr>
        <dsp:cNvPr id="0" name=""/>
        <dsp:cNvSpPr/>
      </dsp:nvSpPr>
      <dsp:spPr>
        <a:xfrm>
          <a:off x="2063701" y="413480"/>
          <a:ext cx="2719760" cy="2719760"/>
        </a:xfrm>
        <a:custGeom>
          <a:avLst/>
          <a:gdLst/>
          <a:ahLst/>
          <a:cxnLst/>
          <a:rect l="0" t="0" r="0" b="0"/>
          <a:pathLst>
            <a:path>
              <a:moveTo>
                <a:pt x="67065" y="938093"/>
              </a:moveTo>
              <a:arcTo wR="1359880" hR="1359880" stAng="11884148" swAng="2623016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1CC27-3A87-40DB-8FC4-06941BD0116D}" type="datetimeFigureOut">
              <a:rPr lang="id-ID" smtClean="0"/>
              <a:t>31/08/2022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79DD7-B92C-4852-BE93-959FF8D9141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6856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5" y="-161365"/>
            <a:ext cx="4895889" cy="234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8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7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2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7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1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3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7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7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2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8D8F-7E33-4D80-8525-220DD5E660B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-1"/>
            <a:ext cx="2189534" cy="10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1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08D8F-7E33-4D80-8525-220DD5E660B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B03F7-3FC2-43BA-87C1-FBDF93F74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1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olikin@binainsani.ac.i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z="3600" dirty="0">
                <a:solidFill>
                  <a:srgbClr val="FF0000"/>
                </a:solidFill>
              </a:rPr>
              <a:t>#1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  <a:br>
              <a:rPr lang="id-ID" sz="3600" dirty="0">
                <a:solidFill>
                  <a:srgbClr val="FF0000"/>
                </a:solidFill>
              </a:rPr>
            </a:br>
            <a:r>
              <a:rPr lang="en-US" altLang="id-ID" sz="3600" dirty="0">
                <a:solidFill>
                  <a:srgbClr val="FF0000"/>
                </a:solidFill>
              </a:rPr>
              <a:t>Smart City_#2</a:t>
            </a:r>
            <a:br>
              <a:rPr lang="en-US" altLang="id-ID" sz="3600" dirty="0">
                <a:solidFill>
                  <a:srgbClr val="FF0000"/>
                </a:solidFill>
              </a:rPr>
            </a:br>
            <a:r>
              <a:rPr lang="en-US" altLang="id-ID" sz="3600" dirty="0">
                <a:solidFill>
                  <a:srgbClr val="FF0000"/>
                </a:solidFill>
              </a:rPr>
              <a:t>Cloud Computing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2000" dirty="0"/>
              <a:t>MK CLOUD COMPUTING</a:t>
            </a:r>
          </a:p>
          <a:p>
            <a:r>
              <a:rPr lang="en-IN" sz="2000" dirty="0" err="1">
                <a:hlinkClick r:id="rId2"/>
              </a:rPr>
              <a:t>rika</a:t>
            </a:r>
            <a:r>
              <a:rPr lang="id-ID" sz="2000" dirty="0">
                <a:hlinkClick r:id="rId2"/>
              </a:rPr>
              <a:t>@binainsani.ac.id</a:t>
            </a:r>
            <a:endParaRPr lang="id-ID" sz="2000" dirty="0"/>
          </a:p>
          <a:p>
            <a:endParaRPr lang="id-ID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8308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7424738" cy="6667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rgbClr val="FFFF00"/>
                </a:solidFill>
              </a:rPr>
              <a:t>Manfaat</a:t>
            </a:r>
            <a:r>
              <a:rPr lang="en-US" dirty="0">
                <a:solidFill>
                  <a:srgbClr val="FFFF00"/>
                </a:solidFill>
              </a:rPr>
              <a:t> Smart City</a:t>
            </a:r>
            <a:endParaRPr lang="id-ID" dirty="0">
              <a:solidFill>
                <a:srgbClr val="FFFF00"/>
              </a:solidFill>
            </a:endParaRPr>
          </a:p>
        </p:txBody>
      </p:sp>
      <p:sp>
        <p:nvSpPr>
          <p:cNvPr id="14339" name="Content Placeholder 5"/>
          <p:cNvSpPr>
            <a:spLocks noGrp="1"/>
          </p:cNvSpPr>
          <p:nvPr>
            <p:ph idx="1"/>
          </p:nvPr>
        </p:nvSpPr>
        <p:spPr>
          <a:xfrm>
            <a:off x="838200" y="1233488"/>
            <a:ext cx="10515600" cy="4943475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Memperbaiki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di </a:t>
            </a:r>
            <a:r>
              <a:rPr lang="en-US" dirty="0" err="1"/>
              <a:t>masyarakat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publik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pemerintahan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Mencerdaskan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potensi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potensi</a:t>
            </a:r>
            <a:r>
              <a:rPr lang="en-US" dirty="0"/>
              <a:t> SDM</a:t>
            </a:r>
          </a:p>
        </p:txBody>
      </p:sp>
    </p:spTree>
    <p:extLst>
      <p:ext uri="{BB962C8B-B14F-4D97-AF65-F5344CB8AC3E}">
        <p14:creationId xmlns:p14="http://schemas.microsoft.com/office/powerpoint/2010/main" val="855051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7424738" cy="6667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rgbClr val="FFFF00"/>
                </a:solidFill>
              </a:rPr>
              <a:t>Dimensi</a:t>
            </a:r>
            <a:r>
              <a:rPr lang="en-US" dirty="0">
                <a:solidFill>
                  <a:srgbClr val="FFFF00"/>
                </a:solidFill>
              </a:rPr>
              <a:t> Smart City</a:t>
            </a:r>
            <a:endParaRPr lang="id-ID" dirty="0">
              <a:solidFill>
                <a:srgbClr val="FFFF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233488"/>
          <a:ext cx="10515600" cy="494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8610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3"/>
          <p:cNvGrpSpPr>
            <a:grpSpLocks/>
          </p:cNvGrpSpPr>
          <p:nvPr/>
        </p:nvGrpSpPr>
        <p:grpSpPr bwMode="auto">
          <a:xfrm>
            <a:off x="9913938" y="246063"/>
            <a:ext cx="2278062" cy="1582737"/>
            <a:chOff x="3963964" y="-168420"/>
            <a:chExt cx="2587670" cy="2487406"/>
          </a:xfrm>
        </p:grpSpPr>
        <p:sp>
          <p:nvSpPr>
            <p:cNvPr id="5" name="Oval 4"/>
            <p:cNvSpPr/>
            <p:nvPr/>
          </p:nvSpPr>
          <p:spPr>
            <a:xfrm>
              <a:off x="3963964" y="-168420"/>
              <a:ext cx="2587670" cy="248740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4342647" y="195834"/>
              <a:ext cx="1830303" cy="17588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5560" tIns="35560" rIns="35560" bIns="35560" spcCol="1270" anchor="ctr"/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800" dirty="0" err="1"/>
                <a:t>Teknologi</a:t>
              </a:r>
              <a:endParaRPr lang="en-US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7424738" cy="6667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err="1">
                <a:solidFill>
                  <a:srgbClr val="FFFF00"/>
                </a:solidFill>
              </a:rPr>
              <a:t>Dimensi</a:t>
            </a:r>
            <a:r>
              <a:rPr lang="en-US" dirty="0">
                <a:solidFill>
                  <a:srgbClr val="FFFF00"/>
                </a:solidFill>
              </a:rPr>
              <a:t> Smart City</a:t>
            </a:r>
            <a:endParaRPr lang="id-ID" dirty="0"/>
          </a:p>
        </p:txBody>
      </p:sp>
      <p:sp>
        <p:nvSpPr>
          <p:cNvPr id="16388" name="Content Placeholder 5"/>
          <p:cNvSpPr>
            <a:spLocks noGrp="1"/>
          </p:cNvSpPr>
          <p:nvPr>
            <p:ph idx="1"/>
          </p:nvPr>
        </p:nvSpPr>
        <p:spPr>
          <a:xfrm>
            <a:off x="422275" y="1608138"/>
            <a:ext cx="10515600" cy="494347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1. </a:t>
            </a:r>
            <a:r>
              <a:rPr lang="en-US" dirty="0" err="1"/>
              <a:t>Teknologi</a:t>
            </a:r>
            <a:r>
              <a:rPr lang="en-US" dirty="0"/>
              <a:t> </a:t>
            </a:r>
          </a:p>
          <a:p>
            <a:pPr lvl="1" algn="just"/>
            <a:r>
              <a:rPr lang="en-US" dirty="0" err="1"/>
              <a:t>Dimensi</a:t>
            </a:r>
            <a:r>
              <a:rPr lang="en-US" dirty="0"/>
              <a:t> yang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SC</a:t>
            </a:r>
          </a:p>
          <a:p>
            <a:pPr lvl="1" algn="just"/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: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US" dirty="0" err="1"/>
              <a:t>Komputerisasi</a:t>
            </a:r>
            <a:r>
              <a:rPr lang="en-US" dirty="0"/>
              <a:t> (</a:t>
            </a:r>
            <a:r>
              <a:rPr lang="en-US" dirty="0" err="1"/>
              <a:t>bentuk</a:t>
            </a:r>
            <a:r>
              <a:rPr lang="en-US" dirty="0"/>
              <a:t> yang digital)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US" dirty="0" err="1"/>
              <a:t>Pintar</a:t>
            </a:r>
            <a:r>
              <a:rPr lang="en-US" dirty="0"/>
              <a:t> (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/</a:t>
            </a:r>
            <a:r>
              <a:rPr lang="en-US" dirty="0" err="1"/>
              <a:t>tugas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)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US" dirty="0" err="1"/>
              <a:t>Layanan</a:t>
            </a:r>
            <a:r>
              <a:rPr lang="en-US" dirty="0"/>
              <a:t> yang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dimanapun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kapanpun</a:t>
            </a:r>
            <a:endParaRPr lang="en-US" dirty="0"/>
          </a:p>
          <a:p>
            <a:pPr marL="1371600" lvl="2" indent="-457200" algn="just">
              <a:buFont typeface="+mj-lt"/>
              <a:buAutoNum type="arabicPeriod"/>
            </a:pP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terkoneksi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jaringan</a:t>
            </a:r>
            <a:endParaRPr lang="en-US" dirty="0"/>
          </a:p>
          <a:p>
            <a:pPr marL="1371600" lvl="2" indent="-457200" algn="just">
              <a:buFont typeface="+mj-lt"/>
              <a:buAutoNum type="arabicPeriod"/>
            </a:pP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bermanfaat</a:t>
            </a:r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57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3"/>
          <p:cNvGrpSpPr>
            <a:grpSpLocks/>
          </p:cNvGrpSpPr>
          <p:nvPr/>
        </p:nvGrpSpPr>
        <p:grpSpPr bwMode="auto">
          <a:xfrm>
            <a:off x="9913938" y="246063"/>
            <a:ext cx="2278062" cy="1582737"/>
            <a:chOff x="3963964" y="-168420"/>
            <a:chExt cx="2587670" cy="2487406"/>
          </a:xfrm>
        </p:grpSpPr>
        <p:sp>
          <p:nvSpPr>
            <p:cNvPr id="5" name="Oval 4"/>
            <p:cNvSpPr/>
            <p:nvPr/>
          </p:nvSpPr>
          <p:spPr>
            <a:xfrm>
              <a:off x="3963964" y="-168420"/>
              <a:ext cx="2587670" cy="248740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4342647" y="195834"/>
              <a:ext cx="1830303" cy="17588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5560" tIns="35560" rIns="35560" bIns="35560" spcCol="1270" anchor="ctr"/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800" dirty="0" err="1"/>
                <a:t>Teknologi</a:t>
              </a:r>
              <a:endParaRPr lang="en-US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7424738" cy="6667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err="1">
                <a:solidFill>
                  <a:srgbClr val="FFFF00"/>
                </a:solidFill>
              </a:rPr>
              <a:t>Dimensi</a:t>
            </a:r>
            <a:r>
              <a:rPr lang="en-US" dirty="0">
                <a:solidFill>
                  <a:srgbClr val="FFFF00"/>
                </a:solidFill>
              </a:rPr>
              <a:t> Smart City</a:t>
            </a:r>
            <a:endParaRPr lang="id-ID" dirty="0"/>
          </a:p>
        </p:txBody>
      </p:sp>
      <p:sp>
        <p:nvSpPr>
          <p:cNvPr id="17412" name="Content Placeholder 5"/>
          <p:cNvSpPr>
            <a:spLocks noGrp="1"/>
          </p:cNvSpPr>
          <p:nvPr>
            <p:ph idx="1"/>
          </p:nvPr>
        </p:nvSpPr>
        <p:spPr>
          <a:xfrm>
            <a:off x="422275" y="1608138"/>
            <a:ext cx="10515600" cy="494347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1. </a:t>
            </a:r>
            <a:r>
              <a:rPr lang="en-US" dirty="0" err="1"/>
              <a:t>Teknologi</a:t>
            </a:r>
            <a:endParaRPr lang="en-US" dirty="0"/>
          </a:p>
          <a:p>
            <a:pPr lvl="1" algn="just"/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6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US" dirty="0"/>
              <a:t>Digital City 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US" dirty="0"/>
              <a:t>Intelligence City (</a:t>
            </a:r>
            <a:r>
              <a:rPr lang="en-US" dirty="0" err="1"/>
              <a:t>Cerdas</a:t>
            </a:r>
            <a:r>
              <a:rPr lang="en-US" dirty="0"/>
              <a:t>)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US" dirty="0"/>
              <a:t>Ubiquitous (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dimana-mana</a:t>
            </a:r>
            <a:r>
              <a:rPr lang="en-US" dirty="0"/>
              <a:t>)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US" dirty="0"/>
              <a:t>Wired city (</a:t>
            </a:r>
            <a:r>
              <a:rPr lang="en-US" dirty="0" err="1"/>
              <a:t>terhubung</a:t>
            </a:r>
            <a:r>
              <a:rPr lang="en-US" dirty="0"/>
              <a:t>)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US" dirty="0"/>
              <a:t>Hybrid city (</a:t>
            </a:r>
            <a:r>
              <a:rPr lang="en-US" dirty="0" err="1"/>
              <a:t>gabungan</a:t>
            </a:r>
            <a:r>
              <a:rPr lang="en-US" dirty="0"/>
              <a:t>)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US" dirty="0"/>
              <a:t>Information city</a:t>
            </a:r>
          </a:p>
        </p:txBody>
      </p:sp>
    </p:spTree>
    <p:extLst>
      <p:ext uri="{BB962C8B-B14F-4D97-AF65-F5344CB8AC3E}">
        <p14:creationId xmlns:p14="http://schemas.microsoft.com/office/powerpoint/2010/main" val="198284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6"/>
          <p:cNvGrpSpPr>
            <a:grpSpLocks/>
          </p:cNvGrpSpPr>
          <p:nvPr/>
        </p:nvGrpSpPr>
        <p:grpSpPr bwMode="auto">
          <a:xfrm>
            <a:off x="9923463" y="0"/>
            <a:ext cx="2089150" cy="1749425"/>
            <a:chOff x="5576451" y="2624488"/>
            <a:chExt cx="2587670" cy="2487406"/>
          </a:xfrm>
        </p:grpSpPr>
        <p:sp>
          <p:nvSpPr>
            <p:cNvPr id="8" name="Oval 7"/>
            <p:cNvSpPr/>
            <p:nvPr/>
          </p:nvSpPr>
          <p:spPr>
            <a:xfrm>
              <a:off x="5576451" y="2624488"/>
              <a:ext cx="2587670" cy="248740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4"/>
            <p:cNvSpPr/>
            <p:nvPr/>
          </p:nvSpPr>
          <p:spPr>
            <a:xfrm>
              <a:off x="5955949" y="2987894"/>
              <a:ext cx="1828673" cy="17605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5560" tIns="35560" rIns="35560" bIns="35560" spcCol="1270" anchor="ctr"/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800" dirty="0"/>
                <a:t>People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7424738" cy="6667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err="1">
                <a:solidFill>
                  <a:srgbClr val="FFFF00"/>
                </a:solidFill>
              </a:rPr>
              <a:t>Dimensi</a:t>
            </a:r>
            <a:r>
              <a:rPr lang="en-US" dirty="0">
                <a:solidFill>
                  <a:srgbClr val="FFFF00"/>
                </a:solidFill>
              </a:rPr>
              <a:t> Smart City</a:t>
            </a:r>
            <a:endParaRPr lang="id-ID" dirty="0"/>
          </a:p>
        </p:txBody>
      </p:sp>
      <p:sp>
        <p:nvSpPr>
          <p:cNvPr id="18436" name="Content Placeholder 5"/>
          <p:cNvSpPr>
            <a:spLocks noGrp="1"/>
          </p:cNvSpPr>
          <p:nvPr>
            <p:ph idx="1"/>
          </p:nvPr>
        </p:nvSpPr>
        <p:spPr>
          <a:xfrm>
            <a:off x="422275" y="1608138"/>
            <a:ext cx="10515600" cy="494347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2. People</a:t>
            </a:r>
          </a:p>
          <a:p>
            <a:pPr marL="457200" lvl="1" indent="0" algn="just">
              <a:buNone/>
            </a:pP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,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inovasi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, rasa </a:t>
            </a:r>
            <a:r>
              <a:rPr lang="en-US" dirty="0" err="1"/>
              <a:t>kemanusiaan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media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masyarakat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116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6"/>
          <p:cNvGrpSpPr>
            <a:grpSpLocks/>
          </p:cNvGrpSpPr>
          <p:nvPr/>
        </p:nvGrpSpPr>
        <p:grpSpPr bwMode="auto">
          <a:xfrm>
            <a:off x="9923463" y="0"/>
            <a:ext cx="2089150" cy="1749425"/>
            <a:chOff x="5576451" y="2624488"/>
            <a:chExt cx="2587670" cy="2487406"/>
          </a:xfrm>
        </p:grpSpPr>
        <p:sp>
          <p:nvSpPr>
            <p:cNvPr id="8" name="Oval 7"/>
            <p:cNvSpPr/>
            <p:nvPr/>
          </p:nvSpPr>
          <p:spPr>
            <a:xfrm>
              <a:off x="5576451" y="2624488"/>
              <a:ext cx="2587670" cy="248740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4"/>
            <p:cNvSpPr/>
            <p:nvPr/>
          </p:nvSpPr>
          <p:spPr>
            <a:xfrm>
              <a:off x="5955949" y="2987894"/>
              <a:ext cx="1828673" cy="17605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5560" tIns="35560" rIns="35560" bIns="35560" spcCol="1270" anchor="ctr"/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800" dirty="0"/>
                <a:t>People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7424738" cy="6667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err="1">
                <a:solidFill>
                  <a:srgbClr val="FFFF00"/>
                </a:solidFill>
              </a:rPr>
              <a:t>Dimensi</a:t>
            </a:r>
            <a:r>
              <a:rPr lang="en-US" dirty="0">
                <a:solidFill>
                  <a:srgbClr val="FFFF00"/>
                </a:solidFill>
              </a:rPr>
              <a:t> Smart City</a:t>
            </a:r>
            <a:endParaRPr lang="id-ID" dirty="0"/>
          </a:p>
        </p:txBody>
      </p:sp>
      <p:sp>
        <p:nvSpPr>
          <p:cNvPr id="19460" name="Content Placeholder 5"/>
          <p:cNvSpPr>
            <a:spLocks noGrp="1"/>
          </p:cNvSpPr>
          <p:nvPr>
            <p:ph idx="1"/>
          </p:nvPr>
        </p:nvSpPr>
        <p:spPr>
          <a:xfrm>
            <a:off x="0" y="1316038"/>
            <a:ext cx="10515600" cy="494347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2. People</a:t>
            </a:r>
          </a:p>
          <a:p>
            <a:pPr marL="0" indent="0" algn="just">
              <a:buNone/>
            </a:pPr>
            <a:r>
              <a:rPr lang="en-US" dirty="0"/>
              <a:t>	4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people:</a:t>
            </a:r>
          </a:p>
          <a:p>
            <a:pPr algn="just"/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706987868"/>
              </p:ext>
            </p:extLst>
          </p:nvPr>
        </p:nvGraphicFramePr>
        <p:xfrm>
          <a:off x="978795" y="2408349"/>
          <a:ext cx="6601202" cy="3831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3408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6"/>
          <p:cNvGrpSpPr>
            <a:grpSpLocks/>
          </p:cNvGrpSpPr>
          <p:nvPr/>
        </p:nvGrpSpPr>
        <p:grpSpPr bwMode="auto">
          <a:xfrm>
            <a:off x="9923463" y="0"/>
            <a:ext cx="2089150" cy="1749425"/>
            <a:chOff x="5576451" y="2624488"/>
            <a:chExt cx="2587670" cy="2487406"/>
          </a:xfrm>
        </p:grpSpPr>
        <p:sp>
          <p:nvSpPr>
            <p:cNvPr id="8" name="Oval 7"/>
            <p:cNvSpPr/>
            <p:nvPr/>
          </p:nvSpPr>
          <p:spPr>
            <a:xfrm>
              <a:off x="5576451" y="2624488"/>
              <a:ext cx="2587670" cy="248740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4"/>
            <p:cNvSpPr/>
            <p:nvPr/>
          </p:nvSpPr>
          <p:spPr>
            <a:xfrm>
              <a:off x="5955949" y="2987894"/>
              <a:ext cx="1828673" cy="17605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5560" tIns="35560" rIns="35560" bIns="35560" spcCol="1270" anchor="ctr"/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800" dirty="0"/>
                <a:t>People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7424738" cy="6667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err="1">
                <a:solidFill>
                  <a:srgbClr val="FFFF00"/>
                </a:solidFill>
              </a:rPr>
              <a:t>Dimensi</a:t>
            </a:r>
            <a:r>
              <a:rPr lang="en-US" dirty="0">
                <a:solidFill>
                  <a:srgbClr val="FFFF00"/>
                </a:solidFill>
              </a:rPr>
              <a:t> Smart City</a:t>
            </a:r>
            <a:endParaRPr lang="id-ID" dirty="0"/>
          </a:p>
        </p:txBody>
      </p:sp>
      <p:sp>
        <p:nvSpPr>
          <p:cNvPr id="20484" name="Content Placeholder 5"/>
          <p:cNvSpPr>
            <a:spLocks noGrp="1"/>
          </p:cNvSpPr>
          <p:nvPr>
            <p:ph idx="1"/>
          </p:nvPr>
        </p:nvSpPr>
        <p:spPr>
          <a:xfrm>
            <a:off x="-1" y="1316038"/>
            <a:ext cx="6478073" cy="494347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2. People</a:t>
            </a:r>
          </a:p>
          <a:p>
            <a:pPr marL="0" indent="0" algn="just">
              <a:buNone/>
            </a:pPr>
            <a:r>
              <a:rPr lang="en-US" dirty="0"/>
              <a:t>	4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people:</a:t>
            </a:r>
          </a:p>
          <a:p>
            <a:pPr algn="just"/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481644607"/>
              </p:ext>
            </p:extLst>
          </p:nvPr>
        </p:nvGraphicFramePr>
        <p:xfrm>
          <a:off x="959680" y="2395470"/>
          <a:ext cx="5828470" cy="3339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ontent Placeholder 5"/>
          <p:cNvSpPr txBox="1">
            <a:spLocks/>
          </p:cNvSpPr>
          <p:nvPr/>
        </p:nvSpPr>
        <p:spPr bwMode="auto">
          <a:xfrm>
            <a:off x="6788150" y="1814513"/>
            <a:ext cx="4905375" cy="28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/>
            </a:pPr>
            <a:r>
              <a:rPr lang="en-US" sz="2800" dirty="0" err="1">
                <a:latin typeface="+mn-lt"/>
              </a:rPr>
              <a:t>Dengan</a:t>
            </a:r>
            <a:r>
              <a:rPr lang="en-US" sz="2800" dirty="0">
                <a:latin typeface="+mn-lt"/>
              </a:rPr>
              <a:t> SC </a:t>
            </a:r>
            <a:r>
              <a:rPr lang="en-US" sz="2800" dirty="0" err="1">
                <a:latin typeface="+mn-lt"/>
              </a:rPr>
              <a:t>diharapkan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dapat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tercipta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masyarkat</a:t>
            </a:r>
            <a:r>
              <a:rPr lang="en-US" sz="2800" dirty="0">
                <a:latin typeface="+mn-lt"/>
              </a:rPr>
              <a:t> yang </a:t>
            </a:r>
            <a:r>
              <a:rPr lang="en-US" sz="2800" dirty="0" err="1">
                <a:latin typeface="+mn-lt"/>
              </a:rPr>
              <a:t>memiliki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kreatifitas</a:t>
            </a:r>
            <a:r>
              <a:rPr lang="en-US" sz="2800" dirty="0">
                <a:latin typeface="+mn-lt"/>
              </a:rPr>
              <a:t> yang </a:t>
            </a:r>
            <a:r>
              <a:rPr lang="en-US" sz="2800" dirty="0" err="1">
                <a:latin typeface="+mn-lt"/>
              </a:rPr>
              <a:t>positif</a:t>
            </a:r>
            <a:r>
              <a:rPr lang="en-US" sz="2800" dirty="0">
                <a:latin typeface="+mn-lt"/>
              </a:rPr>
              <a:t>, </a:t>
            </a:r>
            <a:r>
              <a:rPr lang="en-US" sz="2800" dirty="0" err="1">
                <a:latin typeface="+mn-lt"/>
              </a:rPr>
              <a:t>sehingga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dapat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meningkatkan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taraf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hidup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dan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menciptakan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layanan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publik</a:t>
            </a:r>
            <a:r>
              <a:rPr lang="en-US" sz="2800" dirty="0">
                <a:latin typeface="+mn-lt"/>
              </a:rPr>
              <a:t> yang </a:t>
            </a:r>
            <a:r>
              <a:rPr lang="en-US" sz="2800" dirty="0" err="1">
                <a:latin typeface="+mn-lt"/>
              </a:rPr>
              <a:t>lebih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baik</a:t>
            </a:r>
            <a:endParaRPr lang="en-US" sz="2800" dirty="0">
              <a:latin typeface="+mn-lt"/>
            </a:endParaRP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/>
            </a:pP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9963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6"/>
          <p:cNvGrpSpPr>
            <a:grpSpLocks/>
          </p:cNvGrpSpPr>
          <p:nvPr/>
        </p:nvGrpSpPr>
        <p:grpSpPr bwMode="auto">
          <a:xfrm>
            <a:off x="9923463" y="0"/>
            <a:ext cx="2089150" cy="1749425"/>
            <a:chOff x="5576451" y="2624488"/>
            <a:chExt cx="2587670" cy="2487406"/>
          </a:xfrm>
        </p:grpSpPr>
        <p:sp>
          <p:nvSpPr>
            <p:cNvPr id="8" name="Oval 7"/>
            <p:cNvSpPr/>
            <p:nvPr/>
          </p:nvSpPr>
          <p:spPr>
            <a:xfrm>
              <a:off x="5576451" y="2624488"/>
              <a:ext cx="2587670" cy="248740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4"/>
            <p:cNvSpPr/>
            <p:nvPr/>
          </p:nvSpPr>
          <p:spPr>
            <a:xfrm>
              <a:off x="5955949" y="2987894"/>
              <a:ext cx="1828673" cy="17605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5560" tIns="35560" rIns="35560" bIns="35560" spcCol="1270" anchor="ctr"/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800" dirty="0"/>
                <a:t>People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7424738" cy="6667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err="1">
                <a:solidFill>
                  <a:srgbClr val="FFFF00"/>
                </a:solidFill>
              </a:rPr>
              <a:t>Dimensi</a:t>
            </a:r>
            <a:r>
              <a:rPr lang="en-US" dirty="0">
                <a:solidFill>
                  <a:srgbClr val="FFFF00"/>
                </a:solidFill>
              </a:rPr>
              <a:t> Smart City</a:t>
            </a:r>
            <a:endParaRPr lang="id-ID" dirty="0"/>
          </a:p>
        </p:txBody>
      </p:sp>
      <p:sp>
        <p:nvSpPr>
          <p:cNvPr id="21508" name="Content Placeholder 5"/>
          <p:cNvSpPr>
            <a:spLocks noGrp="1"/>
          </p:cNvSpPr>
          <p:nvPr>
            <p:ph idx="1"/>
          </p:nvPr>
        </p:nvSpPr>
        <p:spPr>
          <a:xfrm>
            <a:off x="-1" y="1316038"/>
            <a:ext cx="6439437" cy="494347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2. People</a:t>
            </a:r>
          </a:p>
          <a:p>
            <a:pPr marL="0" indent="0" algn="just">
              <a:buNone/>
            </a:pPr>
            <a:r>
              <a:rPr lang="en-US" dirty="0"/>
              <a:t>	4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people: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693312869"/>
              </p:ext>
            </p:extLst>
          </p:nvPr>
        </p:nvGraphicFramePr>
        <p:xfrm>
          <a:off x="373486" y="2266681"/>
          <a:ext cx="6214837" cy="3857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ontent Placeholder 5"/>
          <p:cNvSpPr txBox="1">
            <a:spLocks/>
          </p:cNvSpPr>
          <p:nvPr/>
        </p:nvSpPr>
        <p:spPr bwMode="auto">
          <a:xfrm>
            <a:off x="6788150" y="1814513"/>
            <a:ext cx="4905375" cy="28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/>
            </a:pPr>
            <a:r>
              <a:rPr lang="en-US" sz="2800" dirty="0" err="1">
                <a:latin typeface="+mn-lt"/>
              </a:rPr>
              <a:t>Implementasi</a:t>
            </a:r>
            <a:r>
              <a:rPr lang="en-US" sz="2800" dirty="0">
                <a:latin typeface="+mn-lt"/>
              </a:rPr>
              <a:t> SC </a:t>
            </a:r>
            <a:r>
              <a:rPr lang="en-US" sz="2800" dirty="0" err="1">
                <a:latin typeface="+mn-lt"/>
              </a:rPr>
              <a:t>dapat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menjadi</a:t>
            </a:r>
            <a:r>
              <a:rPr lang="en-US" sz="2800" dirty="0">
                <a:latin typeface="+mn-lt"/>
              </a:rPr>
              <a:t> media </a:t>
            </a:r>
            <a:r>
              <a:rPr lang="en-US" sz="2800" dirty="0" err="1">
                <a:latin typeface="+mn-lt"/>
              </a:rPr>
              <a:t>untuk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pembelajaran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bersama</a:t>
            </a:r>
            <a:r>
              <a:rPr lang="en-US" sz="28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3673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6"/>
          <p:cNvGrpSpPr>
            <a:grpSpLocks/>
          </p:cNvGrpSpPr>
          <p:nvPr/>
        </p:nvGrpSpPr>
        <p:grpSpPr bwMode="auto">
          <a:xfrm>
            <a:off x="9923463" y="0"/>
            <a:ext cx="2089150" cy="1749425"/>
            <a:chOff x="5576451" y="2624488"/>
            <a:chExt cx="2587670" cy="2487406"/>
          </a:xfrm>
        </p:grpSpPr>
        <p:sp>
          <p:nvSpPr>
            <p:cNvPr id="8" name="Oval 7"/>
            <p:cNvSpPr/>
            <p:nvPr/>
          </p:nvSpPr>
          <p:spPr>
            <a:xfrm>
              <a:off x="5576451" y="2624488"/>
              <a:ext cx="2587670" cy="248740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4"/>
            <p:cNvSpPr/>
            <p:nvPr/>
          </p:nvSpPr>
          <p:spPr>
            <a:xfrm>
              <a:off x="5955949" y="2987894"/>
              <a:ext cx="1828673" cy="17605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5560" tIns="35560" rIns="35560" bIns="35560" spcCol="1270" anchor="ctr"/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800" dirty="0"/>
                <a:t>People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7424738" cy="6667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err="1">
                <a:solidFill>
                  <a:srgbClr val="FFFF00"/>
                </a:solidFill>
              </a:rPr>
              <a:t>Dimensi</a:t>
            </a:r>
            <a:r>
              <a:rPr lang="en-US" dirty="0">
                <a:solidFill>
                  <a:srgbClr val="FFFF00"/>
                </a:solidFill>
              </a:rPr>
              <a:t> Smart City</a:t>
            </a:r>
            <a:endParaRPr lang="id-ID" dirty="0"/>
          </a:p>
        </p:txBody>
      </p:sp>
      <p:sp>
        <p:nvSpPr>
          <p:cNvPr id="22532" name="Content Placeholder 5"/>
          <p:cNvSpPr>
            <a:spLocks noGrp="1"/>
          </p:cNvSpPr>
          <p:nvPr>
            <p:ph idx="1"/>
          </p:nvPr>
        </p:nvSpPr>
        <p:spPr>
          <a:xfrm>
            <a:off x="0" y="1316038"/>
            <a:ext cx="6619741" cy="494347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2. People</a:t>
            </a:r>
          </a:p>
          <a:p>
            <a:pPr marL="0" indent="0" algn="just">
              <a:buNone/>
            </a:pPr>
            <a:r>
              <a:rPr lang="en-US" dirty="0"/>
              <a:t>	4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people: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991259187"/>
              </p:ext>
            </p:extLst>
          </p:nvPr>
        </p:nvGraphicFramePr>
        <p:xfrm>
          <a:off x="540912" y="2331076"/>
          <a:ext cx="6053071" cy="3593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ontent Placeholder 5"/>
          <p:cNvSpPr txBox="1">
            <a:spLocks/>
          </p:cNvSpPr>
          <p:nvPr/>
        </p:nvSpPr>
        <p:spPr bwMode="auto">
          <a:xfrm>
            <a:off x="6788150" y="1814513"/>
            <a:ext cx="4905375" cy="28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/>
            </a:pPr>
            <a:r>
              <a:rPr lang="en-US" sz="2800" dirty="0" err="1">
                <a:latin typeface="+mn-lt"/>
              </a:rPr>
              <a:t>Dengan</a:t>
            </a:r>
            <a:r>
              <a:rPr lang="en-US" sz="2800" dirty="0">
                <a:latin typeface="+mn-lt"/>
              </a:rPr>
              <a:t> SC </a:t>
            </a:r>
            <a:r>
              <a:rPr lang="en-US" sz="2800" dirty="0" err="1">
                <a:latin typeface="+mn-lt"/>
              </a:rPr>
              <a:t>interaksi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antar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manusia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dapat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semakin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erat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diharapkan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dapat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meningkatkan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sisi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kemanusiaan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dan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sosialisasi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antar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masyarakat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3355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6"/>
          <p:cNvGrpSpPr>
            <a:grpSpLocks/>
          </p:cNvGrpSpPr>
          <p:nvPr/>
        </p:nvGrpSpPr>
        <p:grpSpPr bwMode="auto">
          <a:xfrm>
            <a:off x="9923463" y="0"/>
            <a:ext cx="2089150" cy="1749425"/>
            <a:chOff x="5576451" y="2624488"/>
            <a:chExt cx="2587670" cy="2487406"/>
          </a:xfrm>
        </p:grpSpPr>
        <p:sp>
          <p:nvSpPr>
            <p:cNvPr id="8" name="Oval 7"/>
            <p:cNvSpPr/>
            <p:nvPr/>
          </p:nvSpPr>
          <p:spPr>
            <a:xfrm>
              <a:off x="5576451" y="2624488"/>
              <a:ext cx="2587670" cy="248740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4"/>
            <p:cNvSpPr/>
            <p:nvPr/>
          </p:nvSpPr>
          <p:spPr>
            <a:xfrm>
              <a:off x="5955949" y="2987894"/>
              <a:ext cx="1828673" cy="17605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5560" tIns="35560" rIns="35560" bIns="35560" spcCol="1270" anchor="ctr"/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800" dirty="0"/>
                <a:t>People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7424738" cy="6667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err="1">
                <a:solidFill>
                  <a:srgbClr val="FFFF00"/>
                </a:solidFill>
              </a:rPr>
              <a:t>Dimensi</a:t>
            </a:r>
            <a:r>
              <a:rPr lang="en-US" dirty="0">
                <a:solidFill>
                  <a:srgbClr val="FFFF00"/>
                </a:solidFill>
              </a:rPr>
              <a:t> Smart City</a:t>
            </a:r>
            <a:endParaRPr lang="id-ID" dirty="0"/>
          </a:p>
        </p:txBody>
      </p:sp>
      <p:sp>
        <p:nvSpPr>
          <p:cNvPr id="23556" name="Content Placeholder 5"/>
          <p:cNvSpPr>
            <a:spLocks noGrp="1"/>
          </p:cNvSpPr>
          <p:nvPr>
            <p:ph idx="1"/>
          </p:nvPr>
        </p:nvSpPr>
        <p:spPr>
          <a:xfrm>
            <a:off x="0" y="1316038"/>
            <a:ext cx="6788150" cy="494347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2. People</a:t>
            </a:r>
          </a:p>
          <a:p>
            <a:pPr marL="0" indent="0" algn="just">
              <a:buNone/>
            </a:pPr>
            <a:r>
              <a:rPr lang="en-US" dirty="0"/>
              <a:t>	4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people:</a:t>
            </a:r>
          </a:p>
          <a:p>
            <a:pPr algn="just"/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763085062"/>
              </p:ext>
            </p:extLst>
          </p:nvPr>
        </p:nvGraphicFramePr>
        <p:xfrm>
          <a:off x="463639" y="2331075"/>
          <a:ext cx="6498171" cy="3546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ontent Placeholder 5"/>
          <p:cNvSpPr txBox="1">
            <a:spLocks/>
          </p:cNvSpPr>
          <p:nvPr/>
        </p:nvSpPr>
        <p:spPr bwMode="auto">
          <a:xfrm>
            <a:off x="6788150" y="1814513"/>
            <a:ext cx="4905375" cy="28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/>
            </a:pPr>
            <a:r>
              <a:rPr lang="en-US" sz="2800" dirty="0" err="1">
                <a:latin typeface="+mn-lt"/>
              </a:rPr>
              <a:t>Dengan</a:t>
            </a:r>
            <a:r>
              <a:rPr lang="en-US" sz="2800" dirty="0">
                <a:latin typeface="+mn-lt"/>
              </a:rPr>
              <a:t> SC </a:t>
            </a:r>
            <a:r>
              <a:rPr lang="en-US" sz="2800" dirty="0" err="1">
                <a:latin typeface="+mn-lt"/>
              </a:rPr>
              <a:t>diharapkan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dapat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membantu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meningkatkan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proses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perkembangan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ilmu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pengetahuan</a:t>
            </a:r>
            <a:r>
              <a:rPr lang="en-US" sz="2800" dirty="0">
                <a:latin typeface="+mn-lt"/>
              </a:rPr>
              <a:t>, </a:t>
            </a:r>
            <a:r>
              <a:rPr lang="en-US" sz="2800" dirty="0" err="1">
                <a:latin typeface="+mn-lt"/>
              </a:rPr>
              <a:t>sehingga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dapat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saling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bertukar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informasi</a:t>
            </a:r>
            <a:endParaRPr lang="en-US" sz="2800" dirty="0">
              <a:latin typeface="+mn-lt"/>
            </a:endParaRP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/>
            </a:pP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991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6099175" cy="6667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FF00"/>
                </a:solidFill>
              </a:rPr>
              <a:t>OVERVIEW</a:t>
            </a:r>
            <a:endParaRPr lang="id-ID" dirty="0">
              <a:solidFill>
                <a:srgbClr val="FFFF00"/>
              </a:solidFill>
            </a:endParaRPr>
          </a:p>
        </p:txBody>
      </p:sp>
      <p:sp>
        <p:nvSpPr>
          <p:cNvPr id="5123" name="Content Placeholder 5"/>
          <p:cNvSpPr>
            <a:spLocks noGrp="1"/>
          </p:cNvSpPr>
          <p:nvPr>
            <p:ph idx="1"/>
          </p:nvPr>
        </p:nvSpPr>
        <p:spPr>
          <a:xfrm>
            <a:off x="838200" y="1233488"/>
            <a:ext cx="10515600" cy="4943475"/>
          </a:xfrm>
        </p:spPr>
        <p:txBody>
          <a:bodyPr/>
          <a:lstStyle/>
          <a:p>
            <a:r>
              <a:rPr lang="en-US"/>
              <a:t>Sebelum Implementasi</a:t>
            </a:r>
          </a:p>
          <a:p>
            <a:r>
              <a:rPr lang="en-US"/>
              <a:t>Dimensi Smart City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16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6"/>
          <p:cNvGrpSpPr>
            <a:grpSpLocks/>
          </p:cNvGrpSpPr>
          <p:nvPr/>
        </p:nvGrpSpPr>
        <p:grpSpPr bwMode="auto">
          <a:xfrm>
            <a:off x="9693275" y="0"/>
            <a:ext cx="2498725" cy="1746250"/>
            <a:chOff x="2351478" y="2624488"/>
            <a:chExt cx="2587670" cy="2487406"/>
          </a:xfrm>
        </p:grpSpPr>
        <p:sp>
          <p:nvSpPr>
            <p:cNvPr id="10" name="Oval 9"/>
            <p:cNvSpPr/>
            <p:nvPr/>
          </p:nvSpPr>
          <p:spPr>
            <a:xfrm>
              <a:off x="2351478" y="2624488"/>
              <a:ext cx="2587670" cy="248740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4"/>
            <p:cNvSpPr/>
            <p:nvPr/>
          </p:nvSpPr>
          <p:spPr>
            <a:xfrm>
              <a:off x="2731245" y="2988554"/>
              <a:ext cx="1828138" cy="1759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5560" tIns="35560" rIns="35560" bIns="35560" spcCol="1270" anchor="ctr"/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800" dirty="0"/>
                <a:t>Community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7424738" cy="6667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err="1">
                <a:solidFill>
                  <a:srgbClr val="FFFF00"/>
                </a:solidFill>
              </a:rPr>
              <a:t>Dimensi</a:t>
            </a:r>
            <a:r>
              <a:rPr lang="en-US" dirty="0">
                <a:solidFill>
                  <a:srgbClr val="FFFF00"/>
                </a:solidFill>
              </a:rPr>
              <a:t> Smart City</a:t>
            </a:r>
            <a:endParaRPr lang="id-ID" dirty="0"/>
          </a:p>
        </p:txBody>
      </p:sp>
      <p:sp>
        <p:nvSpPr>
          <p:cNvPr id="24580" name="Content Placeholder 5"/>
          <p:cNvSpPr>
            <a:spLocks noGrp="1"/>
          </p:cNvSpPr>
          <p:nvPr>
            <p:ph idx="1"/>
          </p:nvPr>
        </p:nvSpPr>
        <p:spPr>
          <a:xfrm>
            <a:off x="422275" y="1608138"/>
            <a:ext cx="10515600" cy="494347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3. Community</a:t>
            </a:r>
          </a:p>
          <a:p>
            <a:pPr marL="457200" lvl="1" indent="0" algn="just">
              <a:buNone/>
            </a:pP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people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terciptanya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komunitas</a:t>
            </a:r>
            <a:r>
              <a:rPr lang="en-US" dirty="0"/>
              <a:t> yang smart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(smart city)</a:t>
            </a:r>
          </a:p>
        </p:txBody>
      </p:sp>
    </p:spTree>
    <p:extLst>
      <p:ext uri="{BB962C8B-B14F-4D97-AF65-F5344CB8AC3E}">
        <p14:creationId xmlns:p14="http://schemas.microsoft.com/office/powerpoint/2010/main" val="3190815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9239250" cy="666750"/>
          </a:xfrm>
        </p:spPr>
        <p:txBody>
          <a:bodyPr/>
          <a:lstStyle/>
          <a:p>
            <a:endParaRPr lang="en-US" altLang="id-ID" sz="3200" b="1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15925" y="1344613"/>
            <a:ext cx="11388725" cy="5097462"/>
          </a:xfrm>
        </p:spPr>
        <p:txBody>
          <a:bodyPr/>
          <a:lstStyle/>
          <a:p>
            <a:pPr marL="228600" lvl="1" algn="just"/>
            <a:endParaRPr lang="en-US" altLang="id-ID" sz="2800" dirty="0"/>
          </a:p>
        </p:txBody>
      </p:sp>
      <p:pic>
        <p:nvPicPr>
          <p:cNvPr id="20484" name="Picture 2" descr="Hasil gamb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721" y="1424874"/>
            <a:ext cx="4011612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4" descr="Hasil gamb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931" y="4568918"/>
            <a:ext cx="2239132" cy="190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729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7424738" cy="6667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FF00"/>
                </a:solidFill>
              </a:rPr>
              <a:t>6 Point </a:t>
            </a:r>
            <a:r>
              <a:rPr lang="en-US" dirty="0" err="1">
                <a:solidFill>
                  <a:srgbClr val="FFFF00"/>
                </a:solidFill>
              </a:rPr>
              <a:t>Sebelum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Implementasi</a:t>
            </a:r>
            <a:endParaRPr lang="id-ID" dirty="0">
              <a:solidFill>
                <a:srgbClr val="FFFF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765803"/>
              </p:ext>
            </p:extLst>
          </p:nvPr>
        </p:nvGraphicFramePr>
        <p:xfrm>
          <a:off x="838200" y="1233488"/>
          <a:ext cx="10515600" cy="494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063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8380413" cy="6667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FF00"/>
                </a:solidFill>
              </a:rPr>
              <a:t>6 Point </a:t>
            </a:r>
            <a:r>
              <a:rPr lang="en-US" dirty="0" err="1">
                <a:solidFill>
                  <a:srgbClr val="FFFF00"/>
                </a:solidFill>
              </a:rPr>
              <a:t>Sebelum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Implementasi</a:t>
            </a:r>
            <a:endParaRPr lang="id-ID" dirty="0">
              <a:solidFill>
                <a:srgbClr val="FFFF00"/>
              </a:solidFill>
            </a:endParaRPr>
          </a:p>
        </p:txBody>
      </p:sp>
      <p:sp>
        <p:nvSpPr>
          <p:cNvPr id="7171" name="Content Placeholder 5"/>
          <p:cNvSpPr>
            <a:spLocks noGrp="1"/>
          </p:cNvSpPr>
          <p:nvPr>
            <p:ph idx="1"/>
          </p:nvPr>
        </p:nvSpPr>
        <p:spPr>
          <a:xfrm>
            <a:off x="838200" y="1233488"/>
            <a:ext cx="10515600" cy="49434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1. </a:t>
            </a:r>
            <a:r>
              <a:rPr lang="en-US" b="1" dirty="0" err="1"/>
              <a:t>Pengembangan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Pemanfaatan</a:t>
            </a:r>
            <a:r>
              <a:rPr lang="en-US" b="1" dirty="0"/>
              <a:t> </a:t>
            </a:r>
            <a:r>
              <a:rPr lang="en-US" b="1" dirty="0" err="1"/>
              <a:t>Arsitektur</a:t>
            </a:r>
            <a:r>
              <a:rPr lang="en-US" b="1" dirty="0"/>
              <a:t> </a:t>
            </a:r>
            <a:r>
              <a:rPr lang="en-US" b="1" dirty="0" err="1"/>
              <a:t>Jaringan</a:t>
            </a:r>
            <a:r>
              <a:rPr lang="en-US" b="1" dirty="0"/>
              <a:t> </a:t>
            </a:r>
            <a:r>
              <a:rPr lang="en-US" b="1" dirty="0" err="1"/>
              <a:t>Komputer</a:t>
            </a:r>
            <a:endParaRPr lang="en-US" b="1" dirty="0"/>
          </a:p>
          <a:p>
            <a:pPr lvl="1"/>
            <a:r>
              <a:rPr lang="en-US" dirty="0" err="1"/>
              <a:t>Pemanfaatan</a:t>
            </a:r>
            <a:r>
              <a:rPr lang="en-US" dirty="0"/>
              <a:t> HW , SW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SC</a:t>
            </a:r>
          </a:p>
          <a:p>
            <a:pPr lvl="1"/>
            <a:r>
              <a:rPr lang="en-US" dirty="0" err="1">
                <a:sym typeface="Wingdings" pitchFamily="2" charset="2"/>
              </a:rPr>
              <a:t>Pemanfaatan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jaringan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komputer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manfaat</a:t>
            </a:r>
            <a:r>
              <a:rPr lang="en-US" dirty="0">
                <a:sym typeface="Wingdings" pitchFamily="2" charset="2"/>
              </a:rPr>
              <a:t>: </a:t>
            </a:r>
          </a:p>
          <a:p>
            <a:pPr lvl="2"/>
            <a:r>
              <a:rPr lang="en-US" dirty="0" err="1">
                <a:sym typeface="Wingdings" pitchFamily="2" charset="2"/>
              </a:rPr>
              <a:t>Memudahkan</a:t>
            </a:r>
            <a:r>
              <a:rPr lang="en-US" dirty="0">
                <a:sym typeface="Wingdings" pitchFamily="2" charset="2"/>
              </a:rPr>
              <a:t> proses </a:t>
            </a:r>
            <a:r>
              <a:rPr lang="en-US" dirty="0" err="1">
                <a:sym typeface="Wingdings" pitchFamily="2" charset="2"/>
              </a:rPr>
              <a:t>komunikasi</a:t>
            </a:r>
            <a:endParaRPr lang="en-US" dirty="0">
              <a:sym typeface="Wingdings" pitchFamily="2" charset="2"/>
            </a:endParaRPr>
          </a:p>
          <a:p>
            <a:pPr lvl="2"/>
            <a:r>
              <a:rPr lang="en-US" dirty="0" err="1">
                <a:sym typeface="Wingdings" pitchFamily="2" charset="2"/>
              </a:rPr>
              <a:t>Memudahkan</a:t>
            </a:r>
            <a:r>
              <a:rPr lang="en-US" dirty="0">
                <a:sym typeface="Wingdings" pitchFamily="2" charset="2"/>
              </a:rPr>
              <a:t> transfer data</a:t>
            </a:r>
          </a:p>
          <a:p>
            <a:pPr lvl="2"/>
            <a:r>
              <a:rPr lang="en-US" dirty="0" err="1">
                <a:sym typeface="Wingdings" pitchFamily="2" charset="2"/>
              </a:rPr>
              <a:t>Penyajian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informasi</a:t>
            </a:r>
            <a:endParaRPr lang="en-US" dirty="0">
              <a:sym typeface="Wingdings" pitchFamily="2" charset="2"/>
            </a:endParaRPr>
          </a:p>
          <a:p>
            <a:pPr lvl="2"/>
            <a:r>
              <a:rPr lang="en-US" dirty="0" err="1">
                <a:sym typeface="Wingdings" pitchFamily="2" charset="2"/>
              </a:rPr>
              <a:t>Kemudahan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dalam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layanan</a:t>
            </a:r>
            <a:r>
              <a:rPr lang="en-US" dirty="0">
                <a:sym typeface="Wingdings" pitchFamily="2" charset="2"/>
              </a:rPr>
              <a:t> public </a:t>
            </a:r>
            <a:r>
              <a:rPr lang="en-US" dirty="0" err="1">
                <a:sym typeface="Wingdings" pitchFamily="2" charset="2"/>
              </a:rPr>
              <a:t>secara</a:t>
            </a:r>
            <a:r>
              <a:rPr lang="en-US" dirty="0">
                <a:sym typeface="Wingdings" pitchFamily="2" charset="2"/>
              </a:rPr>
              <a:t> online </a:t>
            </a:r>
            <a:r>
              <a:rPr lang="en-US" dirty="0" err="1">
                <a:sym typeface="Wingdings" pitchFamily="2" charset="2"/>
              </a:rPr>
              <a:t>dan</a:t>
            </a:r>
            <a:r>
              <a:rPr lang="en-US" dirty="0">
                <a:sym typeface="Wingdings" pitchFamily="2" charset="2"/>
              </a:rPr>
              <a:t> mobile</a:t>
            </a:r>
          </a:p>
          <a:p>
            <a:pPr lvl="1"/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dimanfaatkan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(smart card)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7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8380413" cy="6667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FF00"/>
                </a:solidFill>
              </a:rPr>
              <a:t>6 Point </a:t>
            </a:r>
            <a:r>
              <a:rPr lang="en-US" dirty="0" err="1">
                <a:solidFill>
                  <a:srgbClr val="FFFF00"/>
                </a:solidFill>
              </a:rPr>
              <a:t>Sebelum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Implementasi</a:t>
            </a:r>
            <a:endParaRPr lang="id-ID" dirty="0">
              <a:solidFill>
                <a:srgbClr val="FFFF00"/>
              </a:solidFill>
            </a:endParaRPr>
          </a:p>
        </p:txBody>
      </p:sp>
      <p:sp>
        <p:nvSpPr>
          <p:cNvPr id="9219" name="Content Placeholder 5"/>
          <p:cNvSpPr>
            <a:spLocks noGrp="1"/>
          </p:cNvSpPr>
          <p:nvPr>
            <p:ph idx="1"/>
          </p:nvPr>
        </p:nvSpPr>
        <p:spPr>
          <a:xfrm>
            <a:off x="838200" y="1233488"/>
            <a:ext cx="10515600" cy="4943475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/>
              <a:t>2.  </a:t>
            </a:r>
            <a:r>
              <a:rPr lang="en-US" b="1" dirty="0" err="1"/>
              <a:t>Keterbukaan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en-US" b="1" dirty="0"/>
              <a:t> Serta </a:t>
            </a:r>
            <a:r>
              <a:rPr lang="en-US" b="1" dirty="0" err="1"/>
              <a:t>Stimulasi</a:t>
            </a:r>
            <a:r>
              <a:rPr lang="en-US" b="1" dirty="0"/>
              <a:t> </a:t>
            </a:r>
            <a:r>
              <a:rPr lang="en-US" b="1" dirty="0" err="1"/>
              <a:t>Ekonomi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Keilmuan</a:t>
            </a:r>
            <a:endParaRPr lang="en-US" b="1" dirty="0"/>
          </a:p>
          <a:p>
            <a:pPr lvl="1" algn="just"/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terbuka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cerdas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pintar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</a:p>
          <a:p>
            <a:pPr lvl="1" algn="just"/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filtering </a:t>
            </a:r>
            <a:r>
              <a:rPr lang="en-US" dirty="0" err="1"/>
              <a:t>informasi</a:t>
            </a:r>
            <a:r>
              <a:rPr lang="en-US" dirty="0"/>
              <a:t> :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/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negatifnya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56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8380413" cy="6667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FF00"/>
                </a:solidFill>
              </a:rPr>
              <a:t>6 Point </a:t>
            </a:r>
            <a:r>
              <a:rPr lang="en-US" dirty="0" err="1">
                <a:solidFill>
                  <a:srgbClr val="FFFF00"/>
                </a:solidFill>
              </a:rPr>
              <a:t>Sebelum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Implementasi</a:t>
            </a:r>
            <a:endParaRPr lang="id-ID" dirty="0">
              <a:solidFill>
                <a:srgbClr val="FFFF00"/>
              </a:solidFill>
            </a:endParaRPr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>
          <a:xfrm>
            <a:off x="838200" y="1233488"/>
            <a:ext cx="10515600" cy="49434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3. </a:t>
            </a:r>
            <a:r>
              <a:rPr lang="en-US" b="1" dirty="0" err="1"/>
              <a:t>Pengembangan</a:t>
            </a:r>
            <a:r>
              <a:rPr lang="en-US" b="1" dirty="0"/>
              <a:t> </a:t>
            </a:r>
            <a:r>
              <a:rPr lang="en-US" b="1" dirty="0" err="1"/>
              <a:t>Inovasi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Kreatifitas</a:t>
            </a:r>
            <a:r>
              <a:rPr lang="en-US" b="1" dirty="0"/>
              <a:t> </a:t>
            </a:r>
            <a:r>
              <a:rPr lang="en-US" b="1" dirty="0" err="1"/>
              <a:t>Masyarakat</a:t>
            </a:r>
            <a:endParaRPr lang="en-US" b="1" dirty="0"/>
          </a:p>
          <a:p>
            <a:pPr lvl="1"/>
            <a:r>
              <a:rPr lang="en-US" dirty="0" err="1"/>
              <a:t>Terdapat</a:t>
            </a:r>
            <a:r>
              <a:rPr lang="en-US" dirty="0"/>
              <a:t> 2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dipertimbangkan</a:t>
            </a:r>
            <a:endParaRPr lang="en-US" dirty="0"/>
          </a:p>
          <a:p>
            <a:pPr lvl="2"/>
            <a:r>
              <a:rPr lang="en-US" dirty="0" err="1"/>
              <a:t>Inovasi</a:t>
            </a:r>
            <a:endParaRPr lang="en-US" dirty="0"/>
          </a:p>
          <a:p>
            <a:pPr lvl="2"/>
            <a:r>
              <a:rPr lang="en-US" dirty="0" err="1"/>
              <a:t>Kreatifitas</a:t>
            </a:r>
            <a:endParaRPr lang="en-US" dirty="0"/>
          </a:p>
          <a:p>
            <a:pPr lvl="1"/>
            <a:r>
              <a:rPr lang="en-US" dirty="0" err="1"/>
              <a:t>Inovasi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IT</a:t>
            </a:r>
          </a:p>
          <a:p>
            <a:pPr lvl="1"/>
            <a:r>
              <a:rPr lang="en-US" dirty="0" err="1"/>
              <a:t>Kreatifitas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wadah</a:t>
            </a:r>
            <a:r>
              <a:rPr lang="en-US" dirty="0"/>
              <a:t> </a:t>
            </a:r>
            <a:r>
              <a:rPr lang="en-US" dirty="0" err="1"/>
              <a:t>penampung</a:t>
            </a:r>
            <a:r>
              <a:rPr lang="en-US" dirty="0"/>
              <a:t> </a:t>
            </a:r>
            <a:r>
              <a:rPr lang="en-US" dirty="0" err="1"/>
              <a:t>aspirasi</a:t>
            </a:r>
            <a:r>
              <a:rPr lang="en-US" dirty="0"/>
              <a:t> </a:t>
            </a:r>
            <a:r>
              <a:rPr lang="en-US" dirty="0" err="1"/>
              <a:t>masyarakat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27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8380413" cy="6667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FF00"/>
                </a:solidFill>
              </a:rPr>
              <a:t>6 Point </a:t>
            </a:r>
            <a:r>
              <a:rPr lang="en-US" dirty="0" err="1">
                <a:solidFill>
                  <a:srgbClr val="FFFF00"/>
                </a:solidFill>
              </a:rPr>
              <a:t>Sebelum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Implementasi</a:t>
            </a:r>
            <a:endParaRPr lang="id-ID" dirty="0">
              <a:solidFill>
                <a:srgbClr val="FFFF00"/>
              </a:solidFill>
            </a:endParaRPr>
          </a:p>
        </p:txBody>
      </p:sp>
      <p:sp>
        <p:nvSpPr>
          <p:cNvPr id="11267" name="Content Placeholder 5"/>
          <p:cNvSpPr>
            <a:spLocks noGrp="1"/>
          </p:cNvSpPr>
          <p:nvPr>
            <p:ph idx="1"/>
          </p:nvPr>
        </p:nvSpPr>
        <p:spPr>
          <a:xfrm>
            <a:off x="838200" y="1233488"/>
            <a:ext cx="10515600" cy="4943475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/>
              <a:t>4. </a:t>
            </a:r>
            <a:r>
              <a:rPr lang="en-US" b="1" dirty="0" err="1"/>
              <a:t>Stimulasi</a:t>
            </a:r>
            <a:r>
              <a:rPr lang="en-US" b="1" dirty="0"/>
              <a:t> </a:t>
            </a:r>
            <a:r>
              <a:rPr lang="en-US" b="1" dirty="0" err="1"/>
              <a:t>Terhadap</a:t>
            </a:r>
            <a:r>
              <a:rPr lang="en-US" b="1" dirty="0"/>
              <a:t> </a:t>
            </a:r>
            <a:r>
              <a:rPr lang="en-US" b="1" dirty="0" err="1"/>
              <a:t>Sisi</a:t>
            </a:r>
            <a:r>
              <a:rPr lang="en-US" b="1" dirty="0"/>
              <a:t> Enterprise Dan </a:t>
            </a:r>
            <a:r>
              <a:rPr lang="en-US" b="1" dirty="0" err="1"/>
              <a:t>Kewirausahaan</a:t>
            </a:r>
            <a:endParaRPr lang="en-US" b="1" dirty="0"/>
          </a:p>
          <a:p>
            <a:pPr lvl="1" algn="just"/>
            <a:r>
              <a:rPr lang="en-US" dirty="0" err="1"/>
              <a:t>Stimulasi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swasta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pengusaha</a:t>
            </a:r>
            <a:r>
              <a:rPr lang="en-US" dirty="0"/>
              <a:t> </a:t>
            </a:r>
            <a:r>
              <a:rPr lang="en-US" dirty="0" err="1"/>
              <a:t>menengah</a:t>
            </a:r>
            <a:r>
              <a:rPr lang="en-US" dirty="0"/>
              <a:t> </a:t>
            </a:r>
            <a:r>
              <a:rPr lang="en-US" dirty="0" err="1"/>
              <a:t>bawah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78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8380413" cy="6667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FFFF00"/>
                </a:solidFill>
              </a:rPr>
              <a:t>6 Point </a:t>
            </a:r>
            <a:r>
              <a:rPr lang="en-US" dirty="0" err="1">
                <a:solidFill>
                  <a:srgbClr val="FFFF00"/>
                </a:solidFill>
              </a:rPr>
              <a:t>Sebelum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Implementasi</a:t>
            </a:r>
            <a:endParaRPr lang="id-ID" dirty="0"/>
          </a:p>
        </p:txBody>
      </p:sp>
      <p:sp>
        <p:nvSpPr>
          <p:cNvPr id="12291" name="Content Placeholder 5"/>
          <p:cNvSpPr>
            <a:spLocks noGrp="1"/>
          </p:cNvSpPr>
          <p:nvPr>
            <p:ph idx="1"/>
          </p:nvPr>
        </p:nvSpPr>
        <p:spPr>
          <a:xfrm>
            <a:off x="838200" y="1233488"/>
            <a:ext cx="10515600" cy="4943475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/>
              <a:t>5. </a:t>
            </a:r>
            <a:r>
              <a:rPr lang="en-US" b="1" dirty="0" err="1"/>
              <a:t>Tatanan</a:t>
            </a:r>
            <a:r>
              <a:rPr lang="en-US" b="1" dirty="0"/>
              <a:t> </a:t>
            </a:r>
            <a:r>
              <a:rPr lang="en-US" b="1" dirty="0" err="1"/>
              <a:t>Pemerintah</a:t>
            </a:r>
            <a:r>
              <a:rPr lang="en-US" b="1" dirty="0"/>
              <a:t> yang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Partisipatif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Demokrasi</a:t>
            </a:r>
            <a:endParaRPr lang="en-US" b="1" dirty="0"/>
          </a:p>
          <a:p>
            <a:pPr lvl="1" algn="just"/>
            <a:r>
              <a:rPr lang="en-US" dirty="0" err="1"/>
              <a:t>Perlunya</a:t>
            </a:r>
            <a:r>
              <a:rPr lang="en-US" dirty="0"/>
              <a:t> </a:t>
            </a:r>
            <a:r>
              <a:rPr lang="en-US" dirty="0" err="1"/>
              <a:t>tatanan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merespon</a:t>
            </a:r>
            <a:r>
              <a:rPr lang="en-US" dirty="0"/>
              <a:t> </a:t>
            </a:r>
            <a:r>
              <a:rPr lang="en-US" dirty="0" err="1"/>
              <a:t>aspirasi</a:t>
            </a:r>
            <a:r>
              <a:rPr lang="en-US" dirty="0"/>
              <a:t> </a:t>
            </a:r>
            <a:r>
              <a:rPr lang="en-US" dirty="0" err="1"/>
              <a:t>rakyat</a:t>
            </a:r>
            <a:r>
              <a:rPr lang="en-US" dirty="0"/>
              <a:t>,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demokrasi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tatanan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 yang </a:t>
            </a:r>
            <a:r>
              <a:rPr lang="en-US" dirty="0" err="1"/>
              <a:t>stabil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SC </a:t>
            </a:r>
            <a:r>
              <a:rPr lang="en-US" dirty="0" err="1">
                <a:sym typeface="Wingdings" pitchFamily="2" charset="2"/>
              </a:rPr>
              <a:t>dapat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diimplementasikan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dengan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mudah</a:t>
            </a:r>
            <a:endParaRPr lang="en-US" dirty="0">
              <a:sym typeface="Wingdings" pitchFamily="2" charset="2"/>
            </a:endParaRPr>
          </a:p>
          <a:p>
            <a:pPr lvl="1" algn="just"/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adanya</a:t>
            </a:r>
            <a:r>
              <a:rPr lang="en-US" dirty="0"/>
              <a:t> portal </a:t>
            </a:r>
            <a:r>
              <a:rPr lang="en-US" dirty="0" err="1"/>
              <a:t>edukasi</a:t>
            </a:r>
            <a:r>
              <a:rPr lang="en-US" dirty="0"/>
              <a:t> </a:t>
            </a:r>
            <a:r>
              <a:rPr lang="en-US" dirty="0" err="1"/>
              <a:t>pemerintahan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26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0" y="247650"/>
            <a:ext cx="8380413" cy="6667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FFFF00"/>
                </a:solidFill>
              </a:rPr>
              <a:t>6 Point </a:t>
            </a:r>
            <a:r>
              <a:rPr lang="en-US" dirty="0" err="1">
                <a:solidFill>
                  <a:srgbClr val="FFFF00"/>
                </a:solidFill>
              </a:rPr>
              <a:t>Sebelum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Implementasi</a:t>
            </a:r>
            <a:endParaRPr lang="id-ID" dirty="0"/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838200" y="1233488"/>
            <a:ext cx="10515600" cy="4943475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/>
              <a:t>6. </a:t>
            </a:r>
            <a:r>
              <a:rPr lang="en-US" b="1" dirty="0" err="1"/>
              <a:t>Keseimbangan</a:t>
            </a:r>
            <a:r>
              <a:rPr lang="en-US" b="1" dirty="0"/>
              <a:t> </a:t>
            </a:r>
            <a:r>
              <a:rPr lang="en-US" b="1" dirty="0" err="1"/>
              <a:t>Aspek</a:t>
            </a:r>
            <a:r>
              <a:rPr lang="en-US" b="1" dirty="0"/>
              <a:t> </a:t>
            </a:r>
            <a:r>
              <a:rPr lang="en-US" b="1" dirty="0" err="1"/>
              <a:t>Lingkungan</a:t>
            </a:r>
            <a:r>
              <a:rPr lang="en-US" b="1" dirty="0"/>
              <a:t>, </a:t>
            </a:r>
            <a:r>
              <a:rPr lang="en-US" b="1" dirty="0" err="1"/>
              <a:t>Sosial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Ekonomi</a:t>
            </a:r>
            <a:endParaRPr lang="en-US" b="1" dirty="0"/>
          </a:p>
          <a:p>
            <a:pPr lvl="1" algn="just"/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kekuasaan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beragam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yang </a:t>
            </a:r>
            <a:r>
              <a:rPr lang="en-US" dirty="0" err="1"/>
              <a:t>mengarah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keseimbangan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3685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2755</TotalTime>
  <Words>613</Words>
  <Application>Microsoft Office PowerPoint</Application>
  <PresentationFormat>Widescreen</PresentationFormat>
  <Paragraphs>125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#12 Smart City_#2 Cloud Computing</vt:lpstr>
      <vt:lpstr>OVERVIEW</vt:lpstr>
      <vt:lpstr>6 Point Sebelum Implementasi</vt:lpstr>
      <vt:lpstr>6 Point Sebelum Implementasi</vt:lpstr>
      <vt:lpstr>6 Point Sebelum Implementasi</vt:lpstr>
      <vt:lpstr>6 Point Sebelum Implementasi</vt:lpstr>
      <vt:lpstr>6 Point Sebelum Implementasi</vt:lpstr>
      <vt:lpstr>6 Point Sebelum Implementasi</vt:lpstr>
      <vt:lpstr>6 Point Sebelum Implementasi</vt:lpstr>
      <vt:lpstr>Manfaat Smart City</vt:lpstr>
      <vt:lpstr>Dimensi Smart City</vt:lpstr>
      <vt:lpstr>Dimensi Smart City</vt:lpstr>
      <vt:lpstr>Dimensi Smart City</vt:lpstr>
      <vt:lpstr>Dimensi Smart City</vt:lpstr>
      <vt:lpstr>Dimensi Smart City</vt:lpstr>
      <vt:lpstr>Dimensi Smart City</vt:lpstr>
      <vt:lpstr>Dimensi Smart City</vt:lpstr>
      <vt:lpstr>Dimensi Smart City</vt:lpstr>
      <vt:lpstr>Dimensi Smart City</vt:lpstr>
      <vt:lpstr>Dimensi Smart City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Thinkpad</dc:creator>
  <cp:lastModifiedBy>ASUS</cp:lastModifiedBy>
  <cp:revision>288</cp:revision>
  <dcterms:created xsi:type="dcterms:W3CDTF">2019-12-20T03:03:11Z</dcterms:created>
  <dcterms:modified xsi:type="dcterms:W3CDTF">2022-08-31T03:00:23Z</dcterms:modified>
</cp:coreProperties>
</file>