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5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1D834-57F6-4013-AEDE-8956B76A761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327FB-3170-48C3-84B9-E372942B728B}">
      <dgm:prSet phldrT="[Text]"/>
      <dgm:spPr/>
      <dgm:t>
        <a:bodyPr/>
        <a:lstStyle/>
        <a:p>
          <a:r>
            <a:rPr lang="en-US" dirty="0"/>
            <a:t>Sensible</a:t>
          </a:r>
        </a:p>
      </dgm:t>
    </dgm:pt>
    <dgm:pt modelId="{084B6F9B-DDCA-4946-AFF4-7806C53C7682}" type="parTrans" cxnId="{72DEA73E-837D-4115-AAB9-8E720B5A0260}">
      <dgm:prSet/>
      <dgm:spPr/>
      <dgm:t>
        <a:bodyPr/>
        <a:lstStyle/>
        <a:p>
          <a:endParaRPr lang="en-US"/>
        </a:p>
      </dgm:t>
    </dgm:pt>
    <dgm:pt modelId="{81AB795B-9602-4F9A-A9E5-C618115E8763}" type="sibTrans" cxnId="{72DEA73E-837D-4115-AAB9-8E720B5A0260}">
      <dgm:prSet/>
      <dgm:spPr/>
      <dgm:t>
        <a:bodyPr/>
        <a:lstStyle/>
        <a:p>
          <a:endParaRPr lang="en-US"/>
        </a:p>
      </dgm:t>
    </dgm:pt>
    <dgm:pt modelId="{E28C57F1-A677-4C3D-8582-5201B3DAC61F}">
      <dgm:prSet phldrT="[Text]"/>
      <dgm:spPr/>
      <dgm:t>
        <a:bodyPr/>
        <a:lstStyle/>
        <a:p>
          <a:r>
            <a:rPr lang="en-US" dirty="0"/>
            <a:t>Connectable</a:t>
          </a:r>
        </a:p>
      </dgm:t>
    </dgm:pt>
    <dgm:pt modelId="{D4BBFA1C-A8E3-4342-9016-C3FF25D6B484}" type="parTrans" cxnId="{872609F8-6CE4-4A50-9EBE-9BCDD805C259}">
      <dgm:prSet/>
      <dgm:spPr/>
      <dgm:t>
        <a:bodyPr/>
        <a:lstStyle/>
        <a:p>
          <a:endParaRPr lang="en-US"/>
        </a:p>
      </dgm:t>
    </dgm:pt>
    <dgm:pt modelId="{82111CA9-DEED-47EA-9E9D-E55A3DB57057}" type="sibTrans" cxnId="{872609F8-6CE4-4A50-9EBE-9BCDD805C259}">
      <dgm:prSet/>
      <dgm:spPr/>
      <dgm:t>
        <a:bodyPr/>
        <a:lstStyle/>
        <a:p>
          <a:endParaRPr lang="en-US"/>
        </a:p>
      </dgm:t>
    </dgm:pt>
    <dgm:pt modelId="{FE038DB6-5864-4841-BE68-70BB29CC019F}">
      <dgm:prSet phldrT="[Text]"/>
      <dgm:spPr/>
      <dgm:t>
        <a:bodyPr/>
        <a:lstStyle/>
        <a:p>
          <a:r>
            <a:rPr lang="en-US" dirty="0"/>
            <a:t>Accessible</a:t>
          </a:r>
        </a:p>
      </dgm:t>
    </dgm:pt>
    <dgm:pt modelId="{0F091734-6A36-449C-958D-F84E003A8680}" type="parTrans" cxnId="{BFFA821E-3EAE-4500-8457-B9DD950F45D1}">
      <dgm:prSet/>
      <dgm:spPr/>
      <dgm:t>
        <a:bodyPr/>
        <a:lstStyle/>
        <a:p>
          <a:endParaRPr lang="en-US"/>
        </a:p>
      </dgm:t>
    </dgm:pt>
    <dgm:pt modelId="{913C8457-A20A-4BBC-957C-5B5F398C1331}" type="sibTrans" cxnId="{BFFA821E-3EAE-4500-8457-B9DD950F45D1}">
      <dgm:prSet/>
      <dgm:spPr/>
      <dgm:t>
        <a:bodyPr/>
        <a:lstStyle/>
        <a:p>
          <a:endParaRPr lang="en-US"/>
        </a:p>
      </dgm:t>
    </dgm:pt>
    <dgm:pt modelId="{A2975ACC-958B-420C-9708-81E153F189AB}">
      <dgm:prSet phldrT="[Text]"/>
      <dgm:spPr/>
      <dgm:t>
        <a:bodyPr/>
        <a:lstStyle/>
        <a:p>
          <a:r>
            <a:rPr lang="en-US" dirty="0"/>
            <a:t>Ubiquitous</a:t>
          </a:r>
        </a:p>
      </dgm:t>
    </dgm:pt>
    <dgm:pt modelId="{1FE96529-F9C8-461A-8E1F-88A767D36120}" type="parTrans" cxnId="{12B386A4-5FCB-47AB-BC44-F099E980596B}">
      <dgm:prSet/>
      <dgm:spPr/>
      <dgm:t>
        <a:bodyPr/>
        <a:lstStyle/>
        <a:p>
          <a:endParaRPr lang="en-US"/>
        </a:p>
      </dgm:t>
    </dgm:pt>
    <dgm:pt modelId="{8936C5E4-2697-4BF5-905E-362D791DEAC8}" type="sibTrans" cxnId="{12B386A4-5FCB-47AB-BC44-F099E980596B}">
      <dgm:prSet/>
      <dgm:spPr/>
      <dgm:t>
        <a:bodyPr/>
        <a:lstStyle/>
        <a:p>
          <a:endParaRPr lang="en-US"/>
        </a:p>
      </dgm:t>
    </dgm:pt>
    <dgm:pt modelId="{94957850-70C3-48F7-BB68-E4BE522BFC8B}">
      <dgm:prSet phldrT="[Text]"/>
      <dgm:spPr/>
      <dgm:t>
        <a:bodyPr/>
        <a:lstStyle/>
        <a:p>
          <a:r>
            <a:rPr lang="en-US" dirty="0"/>
            <a:t>Sociable</a:t>
          </a:r>
        </a:p>
      </dgm:t>
    </dgm:pt>
    <dgm:pt modelId="{92FFB59A-524F-4432-B924-5ED9A83C7ABA}" type="parTrans" cxnId="{8CA53161-F146-4079-A081-5FA0685A01F1}">
      <dgm:prSet/>
      <dgm:spPr/>
      <dgm:t>
        <a:bodyPr/>
        <a:lstStyle/>
        <a:p>
          <a:endParaRPr lang="en-US"/>
        </a:p>
      </dgm:t>
    </dgm:pt>
    <dgm:pt modelId="{44F3A9BF-FE84-4921-AA98-D2EB67122942}" type="sibTrans" cxnId="{8CA53161-F146-4079-A081-5FA0685A01F1}">
      <dgm:prSet/>
      <dgm:spPr/>
      <dgm:t>
        <a:bodyPr/>
        <a:lstStyle/>
        <a:p>
          <a:endParaRPr lang="en-US"/>
        </a:p>
      </dgm:t>
    </dgm:pt>
    <dgm:pt modelId="{730F5264-ED6D-414E-AE4C-3A1F1A9D7288}">
      <dgm:prSet/>
      <dgm:spPr/>
      <dgm:t>
        <a:bodyPr/>
        <a:lstStyle/>
        <a:p>
          <a:r>
            <a:rPr lang="en-US"/>
            <a:t>Shareable </a:t>
          </a:r>
          <a:endParaRPr lang="en-US" dirty="0"/>
        </a:p>
      </dgm:t>
    </dgm:pt>
    <dgm:pt modelId="{A1D3DE33-13D0-43B6-8EB1-CC618B0A7B9B}" type="parTrans" cxnId="{4E2CBE02-5E7E-48AC-98B2-34216DD5EE64}">
      <dgm:prSet/>
      <dgm:spPr/>
      <dgm:t>
        <a:bodyPr/>
        <a:lstStyle/>
        <a:p>
          <a:endParaRPr lang="en-US"/>
        </a:p>
      </dgm:t>
    </dgm:pt>
    <dgm:pt modelId="{5A04883D-E314-4937-AC5F-6715067D0B2F}" type="sibTrans" cxnId="{4E2CBE02-5E7E-48AC-98B2-34216DD5EE64}">
      <dgm:prSet/>
      <dgm:spPr/>
      <dgm:t>
        <a:bodyPr/>
        <a:lstStyle/>
        <a:p>
          <a:endParaRPr lang="en-US"/>
        </a:p>
      </dgm:t>
    </dgm:pt>
    <dgm:pt modelId="{8193C924-C40F-49EF-BE6E-160197B82588}">
      <dgm:prSet/>
      <dgm:spPr/>
      <dgm:t>
        <a:bodyPr/>
        <a:lstStyle/>
        <a:p>
          <a:r>
            <a:rPr lang="en-US" dirty="0"/>
            <a:t>Augmented</a:t>
          </a:r>
        </a:p>
      </dgm:t>
    </dgm:pt>
    <dgm:pt modelId="{0A3F375B-91C3-4059-9D0F-F2C9D71B43A6}" type="sibTrans" cxnId="{BE88CF88-8A27-4A98-93F8-865E6D94AF2E}">
      <dgm:prSet/>
      <dgm:spPr/>
      <dgm:t>
        <a:bodyPr/>
        <a:lstStyle/>
        <a:p>
          <a:endParaRPr lang="en-US"/>
        </a:p>
      </dgm:t>
    </dgm:pt>
    <dgm:pt modelId="{D6DF30FA-24B4-4B7C-8436-7EF8AD707819}" type="parTrans" cxnId="{BE88CF88-8A27-4A98-93F8-865E6D94AF2E}">
      <dgm:prSet/>
      <dgm:spPr/>
      <dgm:t>
        <a:bodyPr/>
        <a:lstStyle/>
        <a:p>
          <a:endParaRPr lang="en-US"/>
        </a:p>
      </dgm:t>
    </dgm:pt>
    <dgm:pt modelId="{3C3773D9-B66A-4D05-B49B-653905A0DDDA}" type="pres">
      <dgm:prSet presAssocID="{E6F1D834-57F6-4013-AEDE-8956B76A761F}" presName="cycle" presStyleCnt="0">
        <dgm:presLayoutVars>
          <dgm:dir/>
          <dgm:resizeHandles val="exact"/>
        </dgm:presLayoutVars>
      </dgm:prSet>
      <dgm:spPr/>
    </dgm:pt>
    <dgm:pt modelId="{30637009-45CC-4A17-A501-3BB63E85CC5F}" type="pres">
      <dgm:prSet presAssocID="{5D5327FB-3170-48C3-84B9-E372942B728B}" presName="node" presStyleLbl="node1" presStyleIdx="0" presStyleCnt="7" custScaleX="132023" custScaleY="108638">
        <dgm:presLayoutVars>
          <dgm:bulletEnabled val="1"/>
        </dgm:presLayoutVars>
      </dgm:prSet>
      <dgm:spPr/>
    </dgm:pt>
    <dgm:pt modelId="{C5BC6D37-E7B6-4D00-BD51-1627257F831A}" type="pres">
      <dgm:prSet presAssocID="{5D5327FB-3170-48C3-84B9-E372942B728B}" presName="spNode" presStyleCnt="0"/>
      <dgm:spPr/>
    </dgm:pt>
    <dgm:pt modelId="{187840F3-4518-4D73-A3BB-F3B17526E13C}" type="pres">
      <dgm:prSet presAssocID="{81AB795B-9602-4F9A-A9E5-C618115E8763}" presName="sibTrans" presStyleLbl="sibTrans1D1" presStyleIdx="0" presStyleCnt="7"/>
      <dgm:spPr/>
    </dgm:pt>
    <dgm:pt modelId="{9A8BFE61-A4C8-4B6C-BA5D-80D7D1D04C21}" type="pres">
      <dgm:prSet presAssocID="{E28C57F1-A677-4C3D-8582-5201B3DAC61F}" presName="node" presStyleLbl="node1" presStyleIdx="1" presStyleCnt="7" custScaleX="132023" custScaleY="108638">
        <dgm:presLayoutVars>
          <dgm:bulletEnabled val="1"/>
        </dgm:presLayoutVars>
      </dgm:prSet>
      <dgm:spPr/>
    </dgm:pt>
    <dgm:pt modelId="{174B995C-13CD-43BA-9509-CF206C4F2C29}" type="pres">
      <dgm:prSet presAssocID="{E28C57F1-A677-4C3D-8582-5201B3DAC61F}" presName="spNode" presStyleCnt="0"/>
      <dgm:spPr/>
    </dgm:pt>
    <dgm:pt modelId="{77ECCB97-4991-46B8-BD93-95C986227B80}" type="pres">
      <dgm:prSet presAssocID="{82111CA9-DEED-47EA-9E9D-E55A3DB57057}" presName="sibTrans" presStyleLbl="sibTrans1D1" presStyleIdx="1" presStyleCnt="7"/>
      <dgm:spPr/>
    </dgm:pt>
    <dgm:pt modelId="{8366C479-C5E6-4D31-BF0E-E4E91913DB86}" type="pres">
      <dgm:prSet presAssocID="{FE038DB6-5864-4841-BE68-70BB29CC019F}" presName="node" presStyleLbl="node1" presStyleIdx="2" presStyleCnt="7" custScaleX="132023" custScaleY="108638">
        <dgm:presLayoutVars>
          <dgm:bulletEnabled val="1"/>
        </dgm:presLayoutVars>
      </dgm:prSet>
      <dgm:spPr/>
    </dgm:pt>
    <dgm:pt modelId="{7138C717-A0D0-44F0-9640-5842AFDB0421}" type="pres">
      <dgm:prSet presAssocID="{FE038DB6-5864-4841-BE68-70BB29CC019F}" presName="spNode" presStyleCnt="0"/>
      <dgm:spPr/>
    </dgm:pt>
    <dgm:pt modelId="{414DCB84-AAF0-4349-806F-8501C6400C5E}" type="pres">
      <dgm:prSet presAssocID="{913C8457-A20A-4BBC-957C-5B5F398C1331}" presName="sibTrans" presStyleLbl="sibTrans1D1" presStyleIdx="2" presStyleCnt="7"/>
      <dgm:spPr/>
    </dgm:pt>
    <dgm:pt modelId="{5271D1AC-DBBD-4C40-888B-4EE4972FFB93}" type="pres">
      <dgm:prSet presAssocID="{A2975ACC-958B-420C-9708-81E153F189AB}" presName="node" presStyleLbl="node1" presStyleIdx="3" presStyleCnt="7" custScaleX="132023" custScaleY="108638">
        <dgm:presLayoutVars>
          <dgm:bulletEnabled val="1"/>
        </dgm:presLayoutVars>
      </dgm:prSet>
      <dgm:spPr/>
    </dgm:pt>
    <dgm:pt modelId="{3DBE7053-EBE9-4F15-ADC5-715A4AB1A973}" type="pres">
      <dgm:prSet presAssocID="{A2975ACC-958B-420C-9708-81E153F189AB}" presName="spNode" presStyleCnt="0"/>
      <dgm:spPr/>
    </dgm:pt>
    <dgm:pt modelId="{BFBDF20C-2D17-4424-A088-00561860C8D3}" type="pres">
      <dgm:prSet presAssocID="{8936C5E4-2697-4BF5-905E-362D791DEAC8}" presName="sibTrans" presStyleLbl="sibTrans1D1" presStyleIdx="3" presStyleCnt="7"/>
      <dgm:spPr/>
    </dgm:pt>
    <dgm:pt modelId="{44FF9E5F-F610-440F-A343-C29DC79873DF}" type="pres">
      <dgm:prSet presAssocID="{94957850-70C3-48F7-BB68-E4BE522BFC8B}" presName="node" presStyleLbl="node1" presStyleIdx="4" presStyleCnt="7" custScaleX="132023" custScaleY="108638">
        <dgm:presLayoutVars>
          <dgm:bulletEnabled val="1"/>
        </dgm:presLayoutVars>
      </dgm:prSet>
      <dgm:spPr/>
    </dgm:pt>
    <dgm:pt modelId="{28F7A5B4-9F21-4F09-AAFF-2907E9A0FBF4}" type="pres">
      <dgm:prSet presAssocID="{94957850-70C3-48F7-BB68-E4BE522BFC8B}" presName="spNode" presStyleCnt="0"/>
      <dgm:spPr/>
    </dgm:pt>
    <dgm:pt modelId="{B7BE7E88-CE9C-4268-80D9-F82D84E3E45C}" type="pres">
      <dgm:prSet presAssocID="{44F3A9BF-FE84-4921-AA98-D2EB67122942}" presName="sibTrans" presStyleLbl="sibTrans1D1" presStyleIdx="4" presStyleCnt="7"/>
      <dgm:spPr/>
    </dgm:pt>
    <dgm:pt modelId="{9207B108-08F3-452B-91C3-9FA60DCFC226}" type="pres">
      <dgm:prSet presAssocID="{730F5264-ED6D-414E-AE4C-3A1F1A9D7288}" presName="node" presStyleLbl="node1" presStyleIdx="5" presStyleCnt="7" custScaleX="132023" custScaleY="108638">
        <dgm:presLayoutVars>
          <dgm:bulletEnabled val="1"/>
        </dgm:presLayoutVars>
      </dgm:prSet>
      <dgm:spPr/>
    </dgm:pt>
    <dgm:pt modelId="{7A3E16F4-45D0-428B-BADF-5DC099CA6FAF}" type="pres">
      <dgm:prSet presAssocID="{730F5264-ED6D-414E-AE4C-3A1F1A9D7288}" presName="spNode" presStyleCnt="0"/>
      <dgm:spPr/>
    </dgm:pt>
    <dgm:pt modelId="{4F573B3A-0BA4-455E-9AB0-7A8193772C9A}" type="pres">
      <dgm:prSet presAssocID="{5A04883D-E314-4937-AC5F-6715067D0B2F}" presName="sibTrans" presStyleLbl="sibTrans1D1" presStyleIdx="5" presStyleCnt="7"/>
      <dgm:spPr/>
    </dgm:pt>
    <dgm:pt modelId="{281FF29D-1262-4F8E-AEFF-2FC1E078DD6A}" type="pres">
      <dgm:prSet presAssocID="{8193C924-C40F-49EF-BE6E-160197B82588}" presName="node" presStyleLbl="node1" presStyleIdx="6" presStyleCnt="7" custScaleX="132023" custScaleY="108638">
        <dgm:presLayoutVars>
          <dgm:bulletEnabled val="1"/>
        </dgm:presLayoutVars>
      </dgm:prSet>
      <dgm:spPr/>
    </dgm:pt>
    <dgm:pt modelId="{C8B5E701-BAC1-4FEB-90BB-A9807A66AE41}" type="pres">
      <dgm:prSet presAssocID="{8193C924-C40F-49EF-BE6E-160197B82588}" presName="spNode" presStyleCnt="0"/>
      <dgm:spPr/>
    </dgm:pt>
    <dgm:pt modelId="{6B3935C3-A105-4300-A494-F23403B9E532}" type="pres">
      <dgm:prSet presAssocID="{0A3F375B-91C3-4059-9D0F-F2C9D71B43A6}" presName="sibTrans" presStyleLbl="sibTrans1D1" presStyleIdx="6" presStyleCnt="7"/>
      <dgm:spPr/>
    </dgm:pt>
  </dgm:ptLst>
  <dgm:cxnLst>
    <dgm:cxn modelId="{4E2CBE02-5E7E-48AC-98B2-34216DD5EE64}" srcId="{E6F1D834-57F6-4013-AEDE-8956B76A761F}" destId="{730F5264-ED6D-414E-AE4C-3A1F1A9D7288}" srcOrd="5" destOrd="0" parTransId="{A1D3DE33-13D0-43B6-8EB1-CC618B0A7B9B}" sibTransId="{5A04883D-E314-4937-AC5F-6715067D0B2F}"/>
    <dgm:cxn modelId="{3C1F4307-595C-4602-8A34-527468B43BF5}" type="presOf" srcId="{94957850-70C3-48F7-BB68-E4BE522BFC8B}" destId="{44FF9E5F-F610-440F-A343-C29DC79873DF}" srcOrd="0" destOrd="0" presId="urn:microsoft.com/office/officeart/2005/8/layout/cycle6"/>
    <dgm:cxn modelId="{E6DDDE17-B09A-476A-8703-E1DAFBD456E4}" type="presOf" srcId="{913C8457-A20A-4BBC-957C-5B5F398C1331}" destId="{414DCB84-AAF0-4349-806F-8501C6400C5E}" srcOrd="0" destOrd="0" presId="urn:microsoft.com/office/officeart/2005/8/layout/cycle6"/>
    <dgm:cxn modelId="{BFFA821E-3EAE-4500-8457-B9DD950F45D1}" srcId="{E6F1D834-57F6-4013-AEDE-8956B76A761F}" destId="{FE038DB6-5864-4841-BE68-70BB29CC019F}" srcOrd="2" destOrd="0" parTransId="{0F091734-6A36-449C-958D-F84E003A8680}" sibTransId="{913C8457-A20A-4BBC-957C-5B5F398C1331}"/>
    <dgm:cxn modelId="{70B8113B-AA03-4F98-94F7-FA590D78E17B}" type="presOf" srcId="{8936C5E4-2697-4BF5-905E-362D791DEAC8}" destId="{BFBDF20C-2D17-4424-A088-00561860C8D3}" srcOrd="0" destOrd="0" presId="urn:microsoft.com/office/officeart/2005/8/layout/cycle6"/>
    <dgm:cxn modelId="{72DEA73E-837D-4115-AAB9-8E720B5A0260}" srcId="{E6F1D834-57F6-4013-AEDE-8956B76A761F}" destId="{5D5327FB-3170-48C3-84B9-E372942B728B}" srcOrd="0" destOrd="0" parTransId="{084B6F9B-DDCA-4946-AFF4-7806C53C7682}" sibTransId="{81AB795B-9602-4F9A-A9E5-C618115E8763}"/>
    <dgm:cxn modelId="{A0301E40-A1C8-4273-B389-52D2DE37A6D5}" type="presOf" srcId="{E6F1D834-57F6-4013-AEDE-8956B76A761F}" destId="{3C3773D9-B66A-4D05-B49B-653905A0DDDA}" srcOrd="0" destOrd="0" presId="urn:microsoft.com/office/officeart/2005/8/layout/cycle6"/>
    <dgm:cxn modelId="{8CA53161-F146-4079-A081-5FA0685A01F1}" srcId="{E6F1D834-57F6-4013-AEDE-8956B76A761F}" destId="{94957850-70C3-48F7-BB68-E4BE522BFC8B}" srcOrd="4" destOrd="0" parTransId="{92FFB59A-524F-4432-B924-5ED9A83C7ABA}" sibTransId="{44F3A9BF-FE84-4921-AA98-D2EB67122942}"/>
    <dgm:cxn modelId="{C82D8049-46BC-42D9-8111-6CA62E449135}" type="presOf" srcId="{44F3A9BF-FE84-4921-AA98-D2EB67122942}" destId="{B7BE7E88-CE9C-4268-80D9-F82D84E3E45C}" srcOrd="0" destOrd="0" presId="urn:microsoft.com/office/officeart/2005/8/layout/cycle6"/>
    <dgm:cxn modelId="{05888272-AFF1-426A-BD04-677E9174560C}" type="presOf" srcId="{82111CA9-DEED-47EA-9E9D-E55A3DB57057}" destId="{77ECCB97-4991-46B8-BD93-95C986227B80}" srcOrd="0" destOrd="0" presId="urn:microsoft.com/office/officeart/2005/8/layout/cycle6"/>
    <dgm:cxn modelId="{BE88CF88-8A27-4A98-93F8-865E6D94AF2E}" srcId="{E6F1D834-57F6-4013-AEDE-8956B76A761F}" destId="{8193C924-C40F-49EF-BE6E-160197B82588}" srcOrd="6" destOrd="0" parTransId="{D6DF30FA-24B4-4B7C-8436-7EF8AD707819}" sibTransId="{0A3F375B-91C3-4059-9D0F-F2C9D71B43A6}"/>
    <dgm:cxn modelId="{DD486897-E6A6-4C7F-A40C-1B82FA9EE4FA}" type="presOf" srcId="{730F5264-ED6D-414E-AE4C-3A1F1A9D7288}" destId="{9207B108-08F3-452B-91C3-9FA60DCFC226}" srcOrd="0" destOrd="0" presId="urn:microsoft.com/office/officeart/2005/8/layout/cycle6"/>
    <dgm:cxn modelId="{12B386A4-5FCB-47AB-BC44-F099E980596B}" srcId="{E6F1D834-57F6-4013-AEDE-8956B76A761F}" destId="{A2975ACC-958B-420C-9708-81E153F189AB}" srcOrd="3" destOrd="0" parTransId="{1FE96529-F9C8-461A-8E1F-88A767D36120}" sibTransId="{8936C5E4-2697-4BF5-905E-362D791DEAC8}"/>
    <dgm:cxn modelId="{C8DE83AC-0E2E-4FEF-989A-A58BCD20D686}" type="presOf" srcId="{5A04883D-E314-4937-AC5F-6715067D0B2F}" destId="{4F573B3A-0BA4-455E-9AB0-7A8193772C9A}" srcOrd="0" destOrd="0" presId="urn:microsoft.com/office/officeart/2005/8/layout/cycle6"/>
    <dgm:cxn modelId="{5A9090AC-CCDF-4A17-A654-A8814C8175A4}" type="presOf" srcId="{81AB795B-9602-4F9A-A9E5-C618115E8763}" destId="{187840F3-4518-4D73-A3BB-F3B17526E13C}" srcOrd="0" destOrd="0" presId="urn:microsoft.com/office/officeart/2005/8/layout/cycle6"/>
    <dgm:cxn modelId="{54D366AF-AD48-47E8-9A1E-AC59D92FADC8}" type="presOf" srcId="{5D5327FB-3170-48C3-84B9-E372942B728B}" destId="{30637009-45CC-4A17-A501-3BB63E85CC5F}" srcOrd="0" destOrd="0" presId="urn:microsoft.com/office/officeart/2005/8/layout/cycle6"/>
    <dgm:cxn modelId="{CDCF05BF-D4C3-43EB-89D8-FA03397C2F9E}" type="presOf" srcId="{A2975ACC-958B-420C-9708-81E153F189AB}" destId="{5271D1AC-DBBD-4C40-888B-4EE4972FFB93}" srcOrd="0" destOrd="0" presId="urn:microsoft.com/office/officeart/2005/8/layout/cycle6"/>
    <dgm:cxn modelId="{BD6D7CCA-79DE-411E-B2DF-D4EFEE04476A}" type="presOf" srcId="{8193C924-C40F-49EF-BE6E-160197B82588}" destId="{281FF29D-1262-4F8E-AEFF-2FC1E078DD6A}" srcOrd="0" destOrd="0" presId="urn:microsoft.com/office/officeart/2005/8/layout/cycle6"/>
    <dgm:cxn modelId="{72FC6ADC-1FB0-43EB-A7A3-D5BD2357E5EE}" type="presOf" srcId="{0A3F375B-91C3-4059-9D0F-F2C9D71B43A6}" destId="{6B3935C3-A105-4300-A494-F23403B9E532}" srcOrd="0" destOrd="0" presId="urn:microsoft.com/office/officeart/2005/8/layout/cycle6"/>
    <dgm:cxn modelId="{6B60D6E4-87F9-41AC-A34C-4EF2D85414FE}" type="presOf" srcId="{E28C57F1-A677-4C3D-8582-5201B3DAC61F}" destId="{9A8BFE61-A4C8-4B6C-BA5D-80D7D1D04C21}" srcOrd="0" destOrd="0" presId="urn:microsoft.com/office/officeart/2005/8/layout/cycle6"/>
    <dgm:cxn modelId="{FF2E30E9-A3D9-42A0-A6D3-68B9F4463AB7}" type="presOf" srcId="{FE038DB6-5864-4841-BE68-70BB29CC019F}" destId="{8366C479-C5E6-4D31-BF0E-E4E91913DB86}" srcOrd="0" destOrd="0" presId="urn:microsoft.com/office/officeart/2005/8/layout/cycle6"/>
    <dgm:cxn modelId="{872609F8-6CE4-4A50-9EBE-9BCDD805C259}" srcId="{E6F1D834-57F6-4013-AEDE-8956B76A761F}" destId="{E28C57F1-A677-4C3D-8582-5201B3DAC61F}" srcOrd="1" destOrd="0" parTransId="{D4BBFA1C-A8E3-4342-9016-C3FF25D6B484}" sibTransId="{82111CA9-DEED-47EA-9E9D-E55A3DB57057}"/>
    <dgm:cxn modelId="{9F06D25E-DE9B-4E1D-94FC-ADDF7566C284}" type="presParOf" srcId="{3C3773D9-B66A-4D05-B49B-653905A0DDDA}" destId="{30637009-45CC-4A17-A501-3BB63E85CC5F}" srcOrd="0" destOrd="0" presId="urn:microsoft.com/office/officeart/2005/8/layout/cycle6"/>
    <dgm:cxn modelId="{C42A7BDC-6A07-4BAD-8056-9738231CFDD9}" type="presParOf" srcId="{3C3773D9-B66A-4D05-B49B-653905A0DDDA}" destId="{C5BC6D37-E7B6-4D00-BD51-1627257F831A}" srcOrd="1" destOrd="0" presId="urn:microsoft.com/office/officeart/2005/8/layout/cycle6"/>
    <dgm:cxn modelId="{87B694CC-629B-455E-9F11-1EA7BF89E6AC}" type="presParOf" srcId="{3C3773D9-B66A-4D05-B49B-653905A0DDDA}" destId="{187840F3-4518-4D73-A3BB-F3B17526E13C}" srcOrd="2" destOrd="0" presId="urn:microsoft.com/office/officeart/2005/8/layout/cycle6"/>
    <dgm:cxn modelId="{8D1CB622-6E72-44CE-BBD6-71F47EB311CD}" type="presParOf" srcId="{3C3773D9-B66A-4D05-B49B-653905A0DDDA}" destId="{9A8BFE61-A4C8-4B6C-BA5D-80D7D1D04C21}" srcOrd="3" destOrd="0" presId="urn:microsoft.com/office/officeart/2005/8/layout/cycle6"/>
    <dgm:cxn modelId="{4782D821-409B-493B-8257-6B6BB48FB6BC}" type="presParOf" srcId="{3C3773D9-B66A-4D05-B49B-653905A0DDDA}" destId="{174B995C-13CD-43BA-9509-CF206C4F2C29}" srcOrd="4" destOrd="0" presId="urn:microsoft.com/office/officeart/2005/8/layout/cycle6"/>
    <dgm:cxn modelId="{0F37B46D-DC0B-49B9-83A7-652D7A6DC173}" type="presParOf" srcId="{3C3773D9-B66A-4D05-B49B-653905A0DDDA}" destId="{77ECCB97-4991-46B8-BD93-95C986227B80}" srcOrd="5" destOrd="0" presId="urn:microsoft.com/office/officeart/2005/8/layout/cycle6"/>
    <dgm:cxn modelId="{D078C656-5ADA-40EA-8E71-7363591C6ADB}" type="presParOf" srcId="{3C3773D9-B66A-4D05-B49B-653905A0DDDA}" destId="{8366C479-C5E6-4D31-BF0E-E4E91913DB86}" srcOrd="6" destOrd="0" presId="urn:microsoft.com/office/officeart/2005/8/layout/cycle6"/>
    <dgm:cxn modelId="{C7A4C83B-A141-4539-BAEA-959E2A87F6EF}" type="presParOf" srcId="{3C3773D9-B66A-4D05-B49B-653905A0DDDA}" destId="{7138C717-A0D0-44F0-9640-5842AFDB0421}" srcOrd="7" destOrd="0" presId="urn:microsoft.com/office/officeart/2005/8/layout/cycle6"/>
    <dgm:cxn modelId="{1502F5D6-355A-4914-8781-7A4CC12C8591}" type="presParOf" srcId="{3C3773D9-B66A-4D05-B49B-653905A0DDDA}" destId="{414DCB84-AAF0-4349-806F-8501C6400C5E}" srcOrd="8" destOrd="0" presId="urn:microsoft.com/office/officeart/2005/8/layout/cycle6"/>
    <dgm:cxn modelId="{0AE20F0F-B108-4D0E-A091-08F2363010C2}" type="presParOf" srcId="{3C3773D9-B66A-4D05-B49B-653905A0DDDA}" destId="{5271D1AC-DBBD-4C40-888B-4EE4972FFB93}" srcOrd="9" destOrd="0" presId="urn:microsoft.com/office/officeart/2005/8/layout/cycle6"/>
    <dgm:cxn modelId="{0D662FB5-77F9-4B08-A1F9-9BD3819BE480}" type="presParOf" srcId="{3C3773D9-B66A-4D05-B49B-653905A0DDDA}" destId="{3DBE7053-EBE9-4F15-ADC5-715A4AB1A973}" srcOrd="10" destOrd="0" presId="urn:microsoft.com/office/officeart/2005/8/layout/cycle6"/>
    <dgm:cxn modelId="{3CB79007-3EA7-4CE9-B56E-468EA201DD46}" type="presParOf" srcId="{3C3773D9-B66A-4D05-B49B-653905A0DDDA}" destId="{BFBDF20C-2D17-4424-A088-00561860C8D3}" srcOrd="11" destOrd="0" presId="urn:microsoft.com/office/officeart/2005/8/layout/cycle6"/>
    <dgm:cxn modelId="{A5C05814-174C-4A50-BA2A-0B67924558E6}" type="presParOf" srcId="{3C3773D9-B66A-4D05-B49B-653905A0DDDA}" destId="{44FF9E5F-F610-440F-A343-C29DC79873DF}" srcOrd="12" destOrd="0" presId="urn:microsoft.com/office/officeart/2005/8/layout/cycle6"/>
    <dgm:cxn modelId="{9DA5688A-88FE-44D1-9C5A-D6021666D821}" type="presParOf" srcId="{3C3773D9-B66A-4D05-B49B-653905A0DDDA}" destId="{28F7A5B4-9F21-4F09-AAFF-2907E9A0FBF4}" srcOrd="13" destOrd="0" presId="urn:microsoft.com/office/officeart/2005/8/layout/cycle6"/>
    <dgm:cxn modelId="{468F243D-9136-45A2-8805-7FB1B190EAC6}" type="presParOf" srcId="{3C3773D9-B66A-4D05-B49B-653905A0DDDA}" destId="{B7BE7E88-CE9C-4268-80D9-F82D84E3E45C}" srcOrd="14" destOrd="0" presId="urn:microsoft.com/office/officeart/2005/8/layout/cycle6"/>
    <dgm:cxn modelId="{0E764476-05A5-4F1C-BE0A-AC551641E377}" type="presParOf" srcId="{3C3773D9-B66A-4D05-B49B-653905A0DDDA}" destId="{9207B108-08F3-452B-91C3-9FA60DCFC226}" srcOrd="15" destOrd="0" presId="urn:microsoft.com/office/officeart/2005/8/layout/cycle6"/>
    <dgm:cxn modelId="{84422D23-6AC1-4704-A5E6-7F7AE50F6A75}" type="presParOf" srcId="{3C3773D9-B66A-4D05-B49B-653905A0DDDA}" destId="{7A3E16F4-45D0-428B-BADF-5DC099CA6FAF}" srcOrd="16" destOrd="0" presId="urn:microsoft.com/office/officeart/2005/8/layout/cycle6"/>
    <dgm:cxn modelId="{632ED742-B951-4245-A022-7C31C18E0052}" type="presParOf" srcId="{3C3773D9-B66A-4D05-B49B-653905A0DDDA}" destId="{4F573B3A-0BA4-455E-9AB0-7A8193772C9A}" srcOrd="17" destOrd="0" presId="urn:microsoft.com/office/officeart/2005/8/layout/cycle6"/>
    <dgm:cxn modelId="{7C89482A-E672-4A2C-8C95-862FC888BB40}" type="presParOf" srcId="{3C3773D9-B66A-4D05-B49B-653905A0DDDA}" destId="{281FF29D-1262-4F8E-AEFF-2FC1E078DD6A}" srcOrd="18" destOrd="0" presId="urn:microsoft.com/office/officeart/2005/8/layout/cycle6"/>
    <dgm:cxn modelId="{927F8183-1562-4BBF-A60F-7F89764059BC}" type="presParOf" srcId="{3C3773D9-B66A-4D05-B49B-653905A0DDDA}" destId="{C8B5E701-BAC1-4FEB-90BB-A9807A66AE41}" srcOrd="19" destOrd="0" presId="urn:microsoft.com/office/officeart/2005/8/layout/cycle6"/>
    <dgm:cxn modelId="{0BB3CE1D-5A35-4EF1-89A8-8ED91604A49A}" type="presParOf" srcId="{3C3773D9-B66A-4D05-B49B-653905A0DDDA}" destId="{6B3935C3-A105-4300-A494-F23403B9E53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54298-49B8-4BB7-9675-A7C097B4E5D7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226060-F2E7-4356-B26E-1AB81A37D6FC}">
      <dgm:prSet phldrT="[Text]" custT="1"/>
      <dgm:spPr/>
      <dgm:t>
        <a:bodyPr/>
        <a:lstStyle/>
        <a:p>
          <a:r>
            <a:rPr lang="en-US" sz="2400" dirty="0"/>
            <a:t>Sensing</a:t>
          </a:r>
        </a:p>
      </dgm:t>
    </dgm:pt>
    <dgm:pt modelId="{9B27A128-37CB-46EB-B07B-7E402D6E45CA}" type="parTrans" cxnId="{C3695189-ABC8-46D6-8094-847CC838A555}">
      <dgm:prSet/>
      <dgm:spPr/>
      <dgm:t>
        <a:bodyPr/>
        <a:lstStyle/>
        <a:p>
          <a:endParaRPr lang="en-US"/>
        </a:p>
      </dgm:t>
    </dgm:pt>
    <dgm:pt modelId="{06AE1963-4A6A-4D2B-A721-D81B3BC7C6AD}" type="sibTrans" cxnId="{C3695189-ABC8-46D6-8094-847CC838A555}">
      <dgm:prSet/>
      <dgm:spPr/>
      <dgm:t>
        <a:bodyPr/>
        <a:lstStyle/>
        <a:p>
          <a:endParaRPr lang="en-US"/>
        </a:p>
      </dgm:t>
    </dgm:pt>
    <dgm:pt modelId="{DE7F85F8-49C4-4825-B4B2-DC6C63DF0C97}">
      <dgm:prSet phldrT="[Text]" custT="1"/>
      <dgm:spPr/>
      <dgm:t>
        <a:bodyPr/>
        <a:lstStyle/>
        <a:p>
          <a:r>
            <a:rPr lang="en-US" sz="1800" dirty="0"/>
            <a:t>Monitoring </a:t>
          </a:r>
        </a:p>
      </dgm:t>
    </dgm:pt>
    <dgm:pt modelId="{161B4A36-06EC-4651-B677-175436A4F320}" type="parTrans" cxnId="{F2E3855F-9495-4E3C-9221-02E206E41EA3}">
      <dgm:prSet/>
      <dgm:spPr/>
      <dgm:t>
        <a:bodyPr/>
        <a:lstStyle/>
        <a:p>
          <a:endParaRPr lang="en-US"/>
        </a:p>
      </dgm:t>
    </dgm:pt>
    <dgm:pt modelId="{62E080E4-DA7D-470C-88C2-26AC8637C7D7}" type="sibTrans" cxnId="{F2E3855F-9495-4E3C-9221-02E206E41EA3}">
      <dgm:prSet/>
      <dgm:spPr/>
      <dgm:t>
        <a:bodyPr/>
        <a:lstStyle/>
        <a:p>
          <a:endParaRPr lang="en-US"/>
        </a:p>
      </dgm:t>
    </dgm:pt>
    <dgm:pt modelId="{6DF09F8D-88C4-4A82-8B20-E9C7EC00A242}">
      <dgm:prSet phldrT="[Text]"/>
      <dgm:spPr/>
      <dgm:t>
        <a:bodyPr/>
        <a:lstStyle/>
        <a:p>
          <a:r>
            <a:rPr lang="en-US" dirty="0"/>
            <a:t>Control </a:t>
          </a:r>
        </a:p>
      </dgm:t>
    </dgm:pt>
    <dgm:pt modelId="{25EEB0C5-D937-42D9-AB6B-512FE23E7239}" type="parTrans" cxnId="{F8078BE0-8530-40F0-983A-708C13B1B7A3}">
      <dgm:prSet/>
      <dgm:spPr/>
      <dgm:t>
        <a:bodyPr/>
        <a:lstStyle/>
        <a:p>
          <a:endParaRPr lang="en-US"/>
        </a:p>
      </dgm:t>
    </dgm:pt>
    <dgm:pt modelId="{C360C1A1-A458-4E0E-A1F2-D5B0A9E3F6AA}" type="sibTrans" cxnId="{F8078BE0-8530-40F0-983A-708C13B1B7A3}">
      <dgm:prSet/>
      <dgm:spPr/>
      <dgm:t>
        <a:bodyPr/>
        <a:lstStyle/>
        <a:p>
          <a:endParaRPr lang="en-US"/>
        </a:p>
      </dgm:t>
    </dgm:pt>
    <dgm:pt modelId="{45998B16-336A-47F9-848F-933A9CBBA5FB}">
      <dgm:prSet custT="1"/>
      <dgm:spPr/>
      <dgm:t>
        <a:bodyPr/>
        <a:lstStyle/>
        <a:p>
          <a:r>
            <a:rPr lang="en-US" sz="2000" dirty="0"/>
            <a:t>Authentication </a:t>
          </a:r>
        </a:p>
      </dgm:t>
    </dgm:pt>
    <dgm:pt modelId="{C097BF71-DB61-44E4-B1C9-186BF3AE9966}" type="parTrans" cxnId="{C72E7ECD-5172-4773-AF7A-29CBFD82EC45}">
      <dgm:prSet/>
      <dgm:spPr/>
      <dgm:t>
        <a:bodyPr/>
        <a:lstStyle/>
        <a:p>
          <a:endParaRPr lang="en-US"/>
        </a:p>
      </dgm:t>
    </dgm:pt>
    <dgm:pt modelId="{D248964D-4129-437E-99B9-8EFED6D11B1A}" type="sibTrans" cxnId="{C72E7ECD-5172-4773-AF7A-29CBFD82EC45}">
      <dgm:prSet/>
      <dgm:spPr/>
      <dgm:t>
        <a:bodyPr/>
        <a:lstStyle/>
        <a:p>
          <a:endParaRPr lang="en-US"/>
        </a:p>
      </dgm:t>
    </dgm:pt>
    <dgm:pt modelId="{37A03393-C886-4D5E-950E-2EE3C56A6587}">
      <dgm:prSet/>
      <dgm:spPr/>
      <dgm:t>
        <a:bodyPr/>
        <a:lstStyle/>
        <a:p>
          <a:r>
            <a:rPr lang="en-US" dirty="0"/>
            <a:t>Cloud Computing</a:t>
          </a:r>
        </a:p>
      </dgm:t>
    </dgm:pt>
    <dgm:pt modelId="{19A3431C-9AB2-4F77-A581-8D5AF138E53A}" type="parTrans" cxnId="{D5000673-1C0F-409B-946D-3CD0F4693CFD}">
      <dgm:prSet/>
      <dgm:spPr/>
      <dgm:t>
        <a:bodyPr/>
        <a:lstStyle/>
        <a:p>
          <a:endParaRPr lang="en-US"/>
        </a:p>
      </dgm:t>
    </dgm:pt>
    <dgm:pt modelId="{7A3167CE-A128-4BF4-A80C-0E0A30998189}" type="sibTrans" cxnId="{D5000673-1C0F-409B-946D-3CD0F4693CFD}">
      <dgm:prSet/>
      <dgm:spPr/>
      <dgm:t>
        <a:bodyPr/>
        <a:lstStyle/>
        <a:p>
          <a:endParaRPr lang="en-US"/>
        </a:p>
      </dgm:t>
    </dgm:pt>
    <dgm:pt modelId="{0754B247-CFB1-4FBD-8BAC-F03D65C82E3C}" type="pres">
      <dgm:prSet presAssocID="{8FF54298-49B8-4BB7-9675-A7C097B4E5D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2259134-8A97-4DE9-851A-AB78083D61E4}" type="pres">
      <dgm:prSet presAssocID="{8FF54298-49B8-4BB7-9675-A7C097B4E5D7}" presName="cycle" presStyleCnt="0"/>
      <dgm:spPr/>
    </dgm:pt>
    <dgm:pt modelId="{2BCAD4E1-9690-417D-8B13-43EF28517074}" type="pres">
      <dgm:prSet presAssocID="{8FF54298-49B8-4BB7-9675-A7C097B4E5D7}" presName="centerShape" presStyleCnt="0"/>
      <dgm:spPr/>
    </dgm:pt>
    <dgm:pt modelId="{107B2719-4F82-40FB-8441-B8A1A9D2074E}" type="pres">
      <dgm:prSet presAssocID="{8FF54298-49B8-4BB7-9675-A7C097B4E5D7}" presName="connSite" presStyleLbl="node1" presStyleIdx="0" presStyleCnt="6"/>
      <dgm:spPr/>
    </dgm:pt>
    <dgm:pt modelId="{95139B86-418B-4C46-924D-78EF315AAC1F}" type="pres">
      <dgm:prSet presAssocID="{8FF54298-49B8-4BB7-9675-A7C097B4E5D7}" presName="visible" presStyleLbl="nod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BFB7623-417C-4E3C-BB5B-8A57C0429C6C}" type="pres">
      <dgm:prSet presAssocID="{9B27A128-37CB-46EB-B07B-7E402D6E45CA}" presName="Name25" presStyleLbl="parChTrans1D1" presStyleIdx="0" presStyleCnt="5"/>
      <dgm:spPr/>
    </dgm:pt>
    <dgm:pt modelId="{9245BE13-58A5-40EE-AE8D-1515C660EFBB}" type="pres">
      <dgm:prSet presAssocID="{74226060-F2E7-4356-B26E-1AB81A37D6FC}" presName="node" presStyleCnt="0"/>
      <dgm:spPr/>
    </dgm:pt>
    <dgm:pt modelId="{27D5A95C-3870-4302-A5BB-FC87022E9EDB}" type="pres">
      <dgm:prSet presAssocID="{74226060-F2E7-4356-B26E-1AB81A37D6FC}" presName="parentNode" presStyleLbl="node1" presStyleIdx="1" presStyleCnt="6" custScaleX="203130" custScaleY="175399" custLinFactNeighborX="-4785">
        <dgm:presLayoutVars>
          <dgm:chMax val="1"/>
          <dgm:bulletEnabled val="1"/>
        </dgm:presLayoutVars>
      </dgm:prSet>
      <dgm:spPr/>
    </dgm:pt>
    <dgm:pt modelId="{37FED98F-0610-4EAA-B422-E98BACC16587}" type="pres">
      <dgm:prSet presAssocID="{74226060-F2E7-4356-B26E-1AB81A37D6FC}" presName="childNode" presStyleLbl="revTx" presStyleIdx="0" presStyleCnt="0">
        <dgm:presLayoutVars>
          <dgm:bulletEnabled val="1"/>
        </dgm:presLayoutVars>
      </dgm:prSet>
      <dgm:spPr/>
    </dgm:pt>
    <dgm:pt modelId="{910ACEEB-3DB5-4927-981C-548CAA4EC22B}" type="pres">
      <dgm:prSet presAssocID="{C097BF71-DB61-44E4-B1C9-186BF3AE9966}" presName="Name25" presStyleLbl="parChTrans1D1" presStyleIdx="1" presStyleCnt="5"/>
      <dgm:spPr/>
    </dgm:pt>
    <dgm:pt modelId="{35F2A6FE-91F7-4DAD-8C74-0412DC7F01E9}" type="pres">
      <dgm:prSet presAssocID="{45998B16-336A-47F9-848F-933A9CBBA5FB}" presName="node" presStyleCnt="0"/>
      <dgm:spPr/>
    </dgm:pt>
    <dgm:pt modelId="{97BB66C1-C1FD-4954-B61E-22F93D0FB8DB}" type="pres">
      <dgm:prSet presAssocID="{45998B16-336A-47F9-848F-933A9CBBA5FB}" presName="parentNode" presStyleLbl="node1" presStyleIdx="2" presStyleCnt="6" custScaleX="203130" custScaleY="175399" custLinFactNeighborX="-4464">
        <dgm:presLayoutVars>
          <dgm:chMax val="1"/>
          <dgm:bulletEnabled val="1"/>
        </dgm:presLayoutVars>
      </dgm:prSet>
      <dgm:spPr/>
    </dgm:pt>
    <dgm:pt modelId="{09FB7864-57DF-4403-9494-21B2EFF18217}" type="pres">
      <dgm:prSet presAssocID="{45998B16-336A-47F9-848F-933A9CBBA5FB}" presName="childNode" presStyleLbl="revTx" presStyleIdx="0" presStyleCnt="0">
        <dgm:presLayoutVars>
          <dgm:bulletEnabled val="1"/>
        </dgm:presLayoutVars>
      </dgm:prSet>
      <dgm:spPr/>
    </dgm:pt>
    <dgm:pt modelId="{9CA49850-2D92-4023-81CC-63C03CFE4D87}" type="pres">
      <dgm:prSet presAssocID="{161B4A36-06EC-4651-B677-175436A4F320}" presName="Name25" presStyleLbl="parChTrans1D1" presStyleIdx="2" presStyleCnt="5"/>
      <dgm:spPr/>
    </dgm:pt>
    <dgm:pt modelId="{2A7A112C-2D14-41A4-949E-0EAC921CB0A0}" type="pres">
      <dgm:prSet presAssocID="{DE7F85F8-49C4-4825-B4B2-DC6C63DF0C97}" presName="node" presStyleCnt="0"/>
      <dgm:spPr/>
    </dgm:pt>
    <dgm:pt modelId="{E87CF3D1-8B0D-492A-90C7-62B0CFD85DD5}" type="pres">
      <dgm:prSet presAssocID="{DE7F85F8-49C4-4825-B4B2-DC6C63DF0C97}" presName="parentNode" presStyleLbl="node1" presStyleIdx="3" presStyleCnt="6" custScaleX="203130" custScaleY="175399" custLinFactNeighborX="-4464">
        <dgm:presLayoutVars>
          <dgm:chMax val="1"/>
          <dgm:bulletEnabled val="1"/>
        </dgm:presLayoutVars>
      </dgm:prSet>
      <dgm:spPr/>
    </dgm:pt>
    <dgm:pt modelId="{230C8A94-6870-4AE0-90C3-9C1D925F2965}" type="pres">
      <dgm:prSet presAssocID="{DE7F85F8-49C4-4825-B4B2-DC6C63DF0C97}" presName="childNode" presStyleLbl="revTx" presStyleIdx="0" presStyleCnt="0">
        <dgm:presLayoutVars>
          <dgm:bulletEnabled val="1"/>
        </dgm:presLayoutVars>
      </dgm:prSet>
      <dgm:spPr/>
    </dgm:pt>
    <dgm:pt modelId="{C00A8F55-ED9E-417F-96C0-A511B8108320}" type="pres">
      <dgm:prSet presAssocID="{25EEB0C5-D937-42D9-AB6B-512FE23E7239}" presName="Name25" presStyleLbl="parChTrans1D1" presStyleIdx="3" presStyleCnt="5"/>
      <dgm:spPr/>
    </dgm:pt>
    <dgm:pt modelId="{DF24C9B0-5051-44CC-A354-EA806672FB50}" type="pres">
      <dgm:prSet presAssocID="{6DF09F8D-88C4-4A82-8B20-E9C7EC00A242}" presName="node" presStyleCnt="0"/>
      <dgm:spPr/>
    </dgm:pt>
    <dgm:pt modelId="{E83D1BB2-7C8E-438B-B4DD-DB3DE044E48C}" type="pres">
      <dgm:prSet presAssocID="{6DF09F8D-88C4-4A82-8B20-E9C7EC00A242}" presName="parentNode" presStyleLbl="node1" presStyleIdx="4" presStyleCnt="6" custScaleX="203130" custScaleY="175399" custLinFactNeighborX="-4464">
        <dgm:presLayoutVars>
          <dgm:chMax val="1"/>
          <dgm:bulletEnabled val="1"/>
        </dgm:presLayoutVars>
      </dgm:prSet>
      <dgm:spPr/>
    </dgm:pt>
    <dgm:pt modelId="{8E022580-5F3B-411C-A145-E3815B2E6EFD}" type="pres">
      <dgm:prSet presAssocID="{6DF09F8D-88C4-4A82-8B20-E9C7EC00A242}" presName="childNode" presStyleLbl="revTx" presStyleIdx="0" presStyleCnt="0">
        <dgm:presLayoutVars>
          <dgm:bulletEnabled val="1"/>
        </dgm:presLayoutVars>
      </dgm:prSet>
      <dgm:spPr/>
    </dgm:pt>
    <dgm:pt modelId="{17D0213E-3A4F-4795-BC1F-DB42DC213F1A}" type="pres">
      <dgm:prSet presAssocID="{19A3431C-9AB2-4F77-A581-8D5AF138E53A}" presName="Name25" presStyleLbl="parChTrans1D1" presStyleIdx="4" presStyleCnt="5"/>
      <dgm:spPr/>
    </dgm:pt>
    <dgm:pt modelId="{4025DADC-C736-4E1E-8CA7-8F67EF152119}" type="pres">
      <dgm:prSet presAssocID="{37A03393-C886-4D5E-950E-2EE3C56A6587}" presName="node" presStyleCnt="0"/>
      <dgm:spPr/>
    </dgm:pt>
    <dgm:pt modelId="{274325D4-F728-468E-94DF-3D65F13D3026}" type="pres">
      <dgm:prSet presAssocID="{37A03393-C886-4D5E-950E-2EE3C56A6587}" presName="parentNode" presStyleLbl="node1" presStyleIdx="5" presStyleCnt="6" custScaleX="203130" custScaleY="175399">
        <dgm:presLayoutVars>
          <dgm:chMax val="1"/>
          <dgm:bulletEnabled val="1"/>
        </dgm:presLayoutVars>
      </dgm:prSet>
      <dgm:spPr/>
    </dgm:pt>
    <dgm:pt modelId="{32E70E87-5B3C-4FD8-8ED7-96C97A681230}" type="pres">
      <dgm:prSet presAssocID="{37A03393-C886-4D5E-950E-2EE3C56A658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527A219-FCC9-4C3E-9715-9F9C7987B5E8}" type="presOf" srcId="{25EEB0C5-D937-42D9-AB6B-512FE23E7239}" destId="{C00A8F55-ED9E-417F-96C0-A511B8108320}" srcOrd="0" destOrd="0" presId="urn:microsoft.com/office/officeart/2005/8/layout/radial2"/>
    <dgm:cxn modelId="{3EED8824-4B67-4F03-A427-F9B750B10265}" type="presOf" srcId="{DE7F85F8-49C4-4825-B4B2-DC6C63DF0C97}" destId="{E87CF3D1-8B0D-492A-90C7-62B0CFD85DD5}" srcOrd="0" destOrd="0" presId="urn:microsoft.com/office/officeart/2005/8/layout/radial2"/>
    <dgm:cxn modelId="{CA9E6E2E-0CCF-40BF-8DF0-60FDF9FE4F36}" type="presOf" srcId="{9B27A128-37CB-46EB-B07B-7E402D6E45CA}" destId="{6BFB7623-417C-4E3C-BB5B-8A57C0429C6C}" srcOrd="0" destOrd="0" presId="urn:microsoft.com/office/officeart/2005/8/layout/radial2"/>
    <dgm:cxn modelId="{D036E63D-B67C-4998-ABC7-0C8445F0B8EB}" type="presOf" srcId="{8FF54298-49B8-4BB7-9675-A7C097B4E5D7}" destId="{0754B247-CFB1-4FBD-8BAC-F03D65C82E3C}" srcOrd="0" destOrd="0" presId="urn:microsoft.com/office/officeart/2005/8/layout/radial2"/>
    <dgm:cxn modelId="{F2E3855F-9495-4E3C-9221-02E206E41EA3}" srcId="{8FF54298-49B8-4BB7-9675-A7C097B4E5D7}" destId="{DE7F85F8-49C4-4825-B4B2-DC6C63DF0C97}" srcOrd="2" destOrd="0" parTransId="{161B4A36-06EC-4651-B677-175436A4F320}" sibTransId="{62E080E4-DA7D-470C-88C2-26AC8637C7D7}"/>
    <dgm:cxn modelId="{65323866-8665-49B2-849B-CB3132824AB8}" type="presOf" srcId="{6DF09F8D-88C4-4A82-8B20-E9C7EC00A242}" destId="{E83D1BB2-7C8E-438B-B4DD-DB3DE044E48C}" srcOrd="0" destOrd="0" presId="urn:microsoft.com/office/officeart/2005/8/layout/radial2"/>
    <dgm:cxn modelId="{C63DA867-68F4-4AFF-88C2-59D34904F54E}" type="presOf" srcId="{19A3431C-9AB2-4F77-A581-8D5AF138E53A}" destId="{17D0213E-3A4F-4795-BC1F-DB42DC213F1A}" srcOrd="0" destOrd="0" presId="urn:microsoft.com/office/officeart/2005/8/layout/radial2"/>
    <dgm:cxn modelId="{D5000673-1C0F-409B-946D-3CD0F4693CFD}" srcId="{8FF54298-49B8-4BB7-9675-A7C097B4E5D7}" destId="{37A03393-C886-4D5E-950E-2EE3C56A6587}" srcOrd="4" destOrd="0" parTransId="{19A3431C-9AB2-4F77-A581-8D5AF138E53A}" sibTransId="{7A3167CE-A128-4BF4-A80C-0E0A30998189}"/>
    <dgm:cxn modelId="{5F564081-6E7F-4FAE-8F98-3846CE087DC4}" type="presOf" srcId="{74226060-F2E7-4356-B26E-1AB81A37D6FC}" destId="{27D5A95C-3870-4302-A5BB-FC87022E9EDB}" srcOrd="0" destOrd="0" presId="urn:microsoft.com/office/officeart/2005/8/layout/radial2"/>
    <dgm:cxn modelId="{C3695189-ABC8-46D6-8094-847CC838A555}" srcId="{8FF54298-49B8-4BB7-9675-A7C097B4E5D7}" destId="{74226060-F2E7-4356-B26E-1AB81A37D6FC}" srcOrd="0" destOrd="0" parTransId="{9B27A128-37CB-46EB-B07B-7E402D6E45CA}" sibTransId="{06AE1963-4A6A-4D2B-A721-D81B3BC7C6AD}"/>
    <dgm:cxn modelId="{7D36D68C-E066-4D9C-8968-B7FDA3F72967}" type="presOf" srcId="{45998B16-336A-47F9-848F-933A9CBBA5FB}" destId="{97BB66C1-C1FD-4954-B61E-22F93D0FB8DB}" srcOrd="0" destOrd="0" presId="urn:microsoft.com/office/officeart/2005/8/layout/radial2"/>
    <dgm:cxn modelId="{73381F8E-33F7-4B56-B484-2078649A5045}" type="presOf" srcId="{161B4A36-06EC-4651-B677-175436A4F320}" destId="{9CA49850-2D92-4023-81CC-63C03CFE4D87}" srcOrd="0" destOrd="0" presId="urn:microsoft.com/office/officeart/2005/8/layout/radial2"/>
    <dgm:cxn modelId="{2870D3B4-1C4D-4B64-B05C-E649228A687A}" type="presOf" srcId="{C097BF71-DB61-44E4-B1C9-186BF3AE9966}" destId="{910ACEEB-3DB5-4927-981C-548CAA4EC22B}" srcOrd="0" destOrd="0" presId="urn:microsoft.com/office/officeart/2005/8/layout/radial2"/>
    <dgm:cxn modelId="{E5CD1FCD-4130-45D1-ADD7-0DFD949F7559}" type="presOf" srcId="{37A03393-C886-4D5E-950E-2EE3C56A6587}" destId="{274325D4-F728-468E-94DF-3D65F13D3026}" srcOrd="0" destOrd="0" presId="urn:microsoft.com/office/officeart/2005/8/layout/radial2"/>
    <dgm:cxn modelId="{C72E7ECD-5172-4773-AF7A-29CBFD82EC45}" srcId="{8FF54298-49B8-4BB7-9675-A7C097B4E5D7}" destId="{45998B16-336A-47F9-848F-933A9CBBA5FB}" srcOrd="1" destOrd="0" parTransId="{C097BF71-DB61-44E4-B1C9-186BF3AE9966}" sibTransId="{D248964D-4129-437E-99B9-8EFED6D11B1A}"/>
    <dgm:cxn modelId="{F8078BE0-8530-40F0-983A-708C13B1B7A3}" srcId="{8FF54298-49B8-4BB7-9675-A7C097B4E5D7}" destId="{6DF09F8D-88C4-4A82-8B20-E9C7EC00A242}" srcOrd="3" destOrd="0" parTransId="{25EEB0C5-D937-42D9-AB6B-512FE23E7239}" sibTransId="{C360C1A1-A458-4E0E-A1F2-D5B0A9E3F6AA}"/>
    <dgm:cxn modelId="{B56DA852-6C2D-4806-B759-1E12FBD7ED4E}" type="presParOf" srcId="{0754B247-CFB1-4FBD-8BAC-F03D65C82E3C}" destId="{32259134-8A97-4DE9-851A-AB78083D61E4}" srcOrd="0" destOrd="0" presId="urn:microsoft.com/office/officeart/2005/8/layout/radial2"/>
    <dgm:cxn modelId="{D6BE354C-A6FF-4FC8-8773-5FDA3A684149}" type="presParOf" srcId="{32259134-8A97-4DE9-851A-AB78083D61E4}" destId="{2BCAD4E1-9690-417D-8B13-43EF28517074}" srcOrd="0" destOrd="0" presId="urn:microsoft.com/office/officeart/2005/8/layout/radial2"/>
    <dgm:cxn modelId="{C5F163CE-7CAF-4712-9D01-41C54615F237}" type="presParOf" srcId="{2BCAD4E1-9690-417D-8B13-43EF28517074}" destId="{107B2719-4F82-40FB-8441-B8A1A9D2074E}" srcOrd="0" destOrd="0" presId="urn:microsoft.com/office/officeart/2005/8/layout/radial2"/>
    <dgm:cxn modelId="{6F82268D-CF0A-464C-87BF-4D9D066ECB86}" type="presParOf" srcId="{2BCAD4E1-9690-417D-8B13-43EF28517074}" destId="{95139B86-418B-4C46-924D-78EF315AAC1F}" srcOrd="1" destOrd="0" presId="urn:microsoft.com/office/officeart/2005/8/layout/radial2"/>
    <dgm:cxn modelId="{087E11A8-5608-47D5-882F-986C5D65F6E9}" type="presParOf" srcId="{32259134-8A97-4DE9-851A-AB78083D61E4}" destId="{6BFB7623-417C-4E3C-BB5B-8A57C0429C6C}" srcOrd="1" destOrd="0" presId="urn:microsoft.com/office/officeart/2005/8/layout/radial2"/>
    <dgm:cxn modelId="{2B15358A-AB7C-4C7C-AFAC-449D6CE66AFF}" type="presParOf" srcId="{32259134-8A97-4DE9-851A-AB78083D61E4}" destId="{9245BE13-58A5-40EE-AE8D-1515C660EFBB}" srcOrd="2" destOrd="0" presId="urn:microsoft.com/office/officeart/2005/8/layout/radial2"/>
    <dgm:cxn modelId="{247DF533-61B6-4A72-84EB-CE2BD1496153}" type="presParOf" srcId="{9245BE13-58A5-40EE-AE8D-1515C660EFBB}" destId="{27D5A95C-3870-4302-A5BB-FC87022E9EDB}" srcOrd="0" destOrd="0" presId="urn:microsoft.com/office/officeart/2005/8/layout/radial2"/>
    <dgm:cxn modelId="{AB46EC0F-B21C-413B-85BA-19996C4F1195}" type="presParOf" srcId="{9245BE13-58A5-40EE-AE8D-1515C660EFBB}" destId="{37FED98F-0610-4EAA-B422-E98BACC16587}" srcOrd="1" destOrd="0" presId="urn:microsoft.com/office/officeart/2005/8/layout/radial2"/>
    <dgm:cxn modelId="{249A060C-452C-445D-BA25-8F00B115DF8E}" type="presParOf" srcId="{32259134-8A97-4DE9-851A-AB78083D61E4}" destId="{910ACEEB-3DB5-4927-981C-548CAA4EC22B}" srcOrd="3" destOrd="0" presId="urn:microsoft.com/office/officeart/2005/8/layout/radial2"/>
    <dgm:cxn modelId="{AFCA9ACA-C2DA-46E4-8615-51A28E5B85A2}" type="presParOf" srcId="{32259134-8A97-4DE9-851A-AB78083D61E4}" destId="{35F2A6FE-91F7-4DAD-8C74-0412DC7F01E9}" srcOrd="4" destOrd="0" presId="urn:microsoft.com/office/officeart/2005/8/layout/radial2"/>
    <dgm:cxn modelId="{B40E483A-39BB-4D58-8037-EACD4EB235A9}" type="presParOf" srcId="{35F2A6FE-91F7-4DAD-8C74-0412DC7F01E9}" destId="{97BB66C1-C1FD-4954-B61E-22F93D0FB8DB}" srcOrd="0" destOrd="0" presId="urn:microsoft.com/office/officeart/2005/8/layout/radial2"/>
    <dgm:cxn modelId="{A7A537F4-EA09-4E0A-8F72-6081FCD65B69}" type="presParOf" srcId="{35F2A6FE-91F7-4DAD-8C74-0412DC7F01E9}" destId="{09FB7864-57DF-4403-9494-21B2EFF18217}" srcOrd="1" destOrd="0" presId="urn:microsoft.com/office/officeart/2005/8/layout/radial2"/>
    <dgm:cxn modelId="{908C87F2-4D8E-4E44-988E-C8F4B1F0E798}" type="presParOf" srcId="{32259134-8A97-4DE9-851A-AB78083D61E4}" destId="{9CA49850-2D92-4023-81CC-63C03CFE4D87}" srcOrd="5" destOrd="0" presId="urn:microsoft.com/office/officeart/2005/8/layout/radial2"/>
    <dgm:cxn modelId="{74E6468A-5350-4420-90AB-DE2863A45F48}" type="presParOf" srcId="{32259134-8A97-4DE9-851A-AB78083D61E4}" destId="{2A7A112C-2D14-41A4-949E-0EAC921CB0A0}" srcOrd="6" destOrd="0" presId="urn:microsoft.com/office/officeart/2005/8/layout/radial2"/>
    <dgm:cxn modelId="{958D2402-6113-421C-9582-6DCA95A48A3C}" type="presParOf" srcId="{2A7A112C-2D14-41A4-949E-0EAC921CB0A0}" destId="{E87CF3D1-8B0D-492A-90C7-62B0CFD85DD5}" srcOrd="0" destOrd="0" presId="urn:microsoft.com/office/officeart/2005/8/layout/radial2"/>
    <dgm:cxn modelId="{7535CD60-CA4C-486C-BC77-82FC0BD0E9A3}" type="presParOf" srcId="{2A7A112C-2D14-41A4-949E-0EAC921CB0A0}" destId="{230C8A94-6870-4AE0-90C3-9C1D925F2965}" srcOrd="1" destOrd="0" presId="urn:microsoft.com/office/officeart/2005/8/layout/radial2"/>
    <dgm:cxn modelId="{66876ACA-A8C9-4E96-8E60-C591FF436A7A}" type="presParOf" srcId="{32259134-8A97-4DE9-851A-AB78083D61E4}" destId="{C00A8F55-ED9E-417F-96C0-A511B8108320}" srcOrd="7" destOrd="0" presId="urn:microsoft.com/office/officeart/2005/8/layout/radial2"/>
    <dgm:cxn modelId="{92739DCD-6757-4532-B3EA-6691F8B903C4}" type="presParOf" srcId="{32259134-8A97-4DE9-851A-AB78083D61E4}" destId="{DF24C9B0-5051-44CC-A354-EA806672FB50}" srcOrd="8" destOrd="0" presId="urn:microsoft.com/office/officeart/2005/8/layout/radial2"/>
    <dgm:cxn modelId="{7CFDC122-1F6B-425E-ADBA-6F406042CCF4}" type="presParOf" srcId="{DF24C9B0-5051-44CC-A354-EA806672FB50}" destId="{E83D1BB2-7C8E-438B-B4DD-DB3DE044E48C}" srcOrd="0" destOrd="0" presId="urn:microsoft.com/office/officeart/2005/8/layout/radial2"/>
    <dgm:cxn modelId="{3262A9AE-D923-4BCB-87F6-EADC72E3C628}" type="presParOf" srcId="{DF24C9B0-5051-44CC-A354-EA806672FB50}" destId="{8E022580-5F3B-411C-A145-E3815B2E6EFD}" srcOrd="1" destOrd="0" presId="urn:microsoft.com/office/officeart/2005/8/layout/radial2"/>
    <dgm:cxn modelId="{29277288-ABA0-4B1A-B71B-BAE19ACCC309}" type="presParOf" srcId="{32259134-8A97-4DE9-851A-AB78083D61E4}" destId="{17D0213E-3A4F-4795-BC1F-DB42DC213F1A}" srcOrd="9" destOrd="0" presId="urn:microsoft.com/office/officeart/2005/8/layout/radial2"/>
    <dgm:cxn modelId="{A2B9F70F-563D-46BC-A12E-5266B2705EE2}" type="presParOf" srcId="{32259134-8A97-4DE9-851A-AB78083D61E4}" destId="{4025DADC-C736-4E1E-8CA7-8F67EF152119}" srcOrd="10" destOrd="0" presId="urn:microsoft.com/office/officeart/2005/8/layout/radial2"/>
    <dgm:cxn modelId="{EA6A402F-8ED6-463E-B5E4-95B83DCEA5EE}" type="presParOf" srcId="{4025DADC-C736-4E1E-8CA7-8F67EF152119}" destId="{274325D4-F728-468E-94DF-3D65F13D3026}" srcOrd="0" destOrd="0" presId="urn:microsoft.com/office/officeart/2005/8/layout/radial2"/>
    <dgm:cxn modelId="{BD9DC949-F733-4457-80B1-415E846D581D}" type="presParOf" srcId="{4025DADC-C736-4E1E-8CA7-8F67EF152119}" destId="{32E70E87-5B3C-4FD8-8ED7-96C97A6812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37009-45CC-4A17-A501-3BB63E85CC5F}">
      <dsp:nvSpPr>
        <dsp:cNvPr id="0" name=""/>
        <dsp:cNvSpPr/>
      </dsp:nvSpPr>
      <dsp:spPr>
        <a:xfrm>
          <a:off x="4477389" y="-29875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Sensible</a:t>
          </a:r>
        </a:p>
      </dsp:txBody>
      <dsp:txXfrm>
        <a:off x="4518142" y="10878"/>
        <a:ext cx="1479315" cy="753325"/>
      </dsp:txXfrm>
    </dsp:sp>
    <dsp:sp modelId="{187840F3-4518-4D73-A3BB-F3B17526E13C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2978416" y="145575"/>
              </a:moveTo>
              <a:arcTo wR="2192773" hR="2192773" stAng="17459704" swAng="8630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BFE61-A4C8-4B6C-BA5D-80D7D1D04C21}">
      <dsp:nvSpPr>
        <dsp:cNvPr id="0" name=""/>
        <dsp:cNvSpPr/>
      </dsp:nvSpPr>
      <dsp:spPr>
        <a:xfrm>
          <a:off x="6191768" y="795726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Connectable</a:t>
          </a:r>
        </a:p>
      </dsp:txBody>
      <dsp:txXfrm>
        <a:off x="6232521" y="836479"/>
        <a:ext cx="1479315" cy="753325"/>
      </dsp:txXfrm>
    </dsp:sp>
    <dsp:sp modelId="{77ECCB97-4991-46B8-BD93-95C986227B80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4173683" y="1252426"/>
              </a:moveTo>
              <a:arcTo wR="2192773" hR="2192773" stAng="20076366" swAng="1617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6C479-C5E6-4D31-BF0E-E4E91913DB86}">
      <dsp:nvSpPr>
        <dsp:cNvPr id="0" name=""/>
        <dsp:cNvSpPr/>
      </dsp:nvSpPr>
      <dsp:spPr>
        <a:xfrm>
          <a:off x="6615185" y="2650836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Accessible</a:t>
          </a:r>
        </a:p>
      </dsp:txBody>
      <dsp:txXfrm>
        <a:off x="6655938" y="2691589"/>
        <a:ext cx="1479315" cy="753325"/>
      </dsp:txXfrm>
    </dsp:sp>
    <dsp:sp modelId="{414DCB84-AAF0-4349-806F-8501C6400C5E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4186621" y="3105365"/>
              </a:moveTo>
              <a:arcTo wR="2192773" hR="2192773" stAng="1475625" swAng="12289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D1AC-DBBD-4C40-888B-4EE4972FFB93}">
      <dsp:nvSpPr>
        <dsp:cNvPr id="0" name=""/>
        <dsp:cNvSpPr/>
      </dsp:nvSpPr>
      <dsp:spPr>
        <a:xfrm>
          <a:off x="5428797" y="4138518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Ubiquitous</a:t>
          </a:r>
        </a:p>
      </dsp:txBody>
      <dsp:txXfrm>
        <a:off x="5469550" y="4179271"/>
        <a:ext cx="1479315" cy="753325"/>
      </dsp:txXfrm>
    </dsp:sp>
    <dsp:sp modelId="{BFBDF20C-2D17-4424-A088-00561860C8D3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2360361" y="4379133"/>
              </a:moveTo>
              <a:arcTo wR="2192773" hR="2192773" stAng="5137005" swAng="5259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F9E5F-F610-440F-A343-C29DC79873DF}">
      <dsp:nvSpPr>
        <dsp:cNvPr id="0" name=""/>
        <dsp:cNvSpPr/>
      </dsp:nvSpPr>
      <dsp:spPr>
        <a:xfrm>
          <a:off x="3525980" y="4138518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Sociable</a:t>
          </a:r>
        </a:p>
      </dsp:txBody>
      <dsp:txXfrm>
        <a:off x="3566733" y="4179271"/>
        <a:ext cx="1479315" cy="753325"/>
      </dsp:txXfrm>
    </dsp:sp>
    <dsp:sp modelId="{B7BE7E88-CE9C-4268-80D9-F82D84E3E45C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644324" y="3745371"/>
              </a:moveTo>
              <a:arcTo wR="2192773" hR="2192773" stAng="8095400" swAng="12289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7B108-08F3-452B-91C3-9FA60DCFC226}">
      <dsp:nvSpPr>
        <dsp:cNvPr id="0" name=""/>
        <dsp:cNvSpPr/>
      </dsp:nvSpPr>
      <dsp:spPr>
        <a:xfrm>
          <a:off x="2339592" y="2650836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Shareable </a:t>
          </a:r>
          <a:endParaRPr lang="en-US" sz="2000" kern="1200" dirty="0"/>
        </a:p>
      </dsp:txBody>
      <dsp:txXfrm>
        <a:off x="2380345" y="2691589"/>
        <a:ext cx="1479315" cy="753325"/>
      </dsp:txXfrm>
    </dsp:sp>
    <dsp:sp modelId="{4F573B3A-0BA4-455E-9AB0-7A8193772C9A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823" y="2252873"/>
              </a:moveTo>
              <a:arcTo wR="2192773" hR="2192773" stAng="10705766" swAng="1617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FF29D-1262-4F8E-AEFF-2FC1E078DD6A}">
      <dsp:nvSpPr>
        <dsp:cNvPr id="0" name=""/>
        <dsp:cNvSpPr/>
      </dsp:nvSpPr>
      <dsp:spPr>
        <a:xfrm>
          <a:off x="2763009" y="795726"/>
          <a:ext cx="1560821" cy="834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Augmented</a:t>
          </a:r>
        </a:p>
      </dsp:txBody>
      <dsp:txXfrm>
        <a:off x="2803762" y="836479"/>
        <a:ext cx="1479315" cy="753325"/>
      </dsp:txXfrm>
    </dsp:sp>
    <dsp:sp modelId="{6B3935C3-A105-4300-A494-F23403B9E532}">
      <dsp:nvSpPr>
        <dsp:cNvPr id="0" name=""/>
        <dsp:cNvSpPr/>
      </dsp:nvSpPr>
      <dsp:spPr>
        <a:xfrm>
          <a:off x="3065026" y="387540"/>
          <a:ext cx="4385546" cy="4385546"/>
        </a:xfrm>
        <a:custGeom>
          <a:avLst/>
          <a:gdLst/>
          <a:ahLst/>
          <a:cxnLst/>
          <a:rect l="0" t="0" r="0" b="0"/>
          <a:pathLst>
            <a:path>
              <a:moveTo>
                <a:pt x="923169" y="404936"/>
              </a:moveTo>
              <a:arcTo wR="2192773" hR="2192773" stAng="14077208" swAng="8630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213E-3A4F-4795-BC1F-DB42DC213F1A}">
      <dsp:nvSpPr>
        <dsp:cNvPr id="0" name=""/>
        <dsp:cNvSpPr/>
      </dsp:nvSpPr>
      <dsp:spPr>
        <a:xfrm rot="3500479">
          <a:off x="2013837" y="3204464"/>
          <a:ext cx="997341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997341" y="15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A8F55-ED9E-417F-96C0-A511B8108320}">
      <dsp:nvSpPr>
        <dsp:cNvPr id="0" name=""/>
        <dsp:cNvSpPr/>
      </dsp:nvSpPr>
      <dsp:spPr>
        <a:xfrm rot="1809105">
          <a:off x="2373620" y="2790654"/>
          <a:ext cx="818021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818021" y="15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49850-2D92-4023-81CC-63C03CFE4D87}">
      <dsp:nvSpPr>
        <dsp:cNvPr id="0" name=""/>
        <dsp:cNvSpPr/>
      </dsp:nvSpPr>
      <dsp:spPr>
        <a:xfrm>
          <a:off x="2428960" y="2315234"/>
          <a:ext cx="680429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680429" y="15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ACEEB-3DB5-4927-981C-548CAA4EC22B}">
      <dsp:nvSpPr>
        <dsp:cNvPr id="0" name=""/>
        <dsp:cNvSpPr/>
      </dsp:nvSpPr>
      <dsp:spPr>
        <a:xfrm rot="19746809">
          <a:off x="2378011" y="1852800"/>
          <a:ext cx="718531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18531" y="15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B7623-417C-4E3C-BB5B-8A57C0429C6C}">
      <dsp:nvSpPr>
        <dsp:cNvPr id="0" name=""/>
        <dsp:cNvSpPr/>
      </dsp:nvSpPr>
      <dsp:spPr>
        <a:xfrm rot="18049898">
          <a:off x="2001856" y="1428172"/>
          <a:ext cx="98359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983592" y="15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39B86-418B-4C46-924D-78EF315AAC1F}">
      <dsp:nvSpPr>
        <dsp:cNvPr id="0" name=""/>
        <dsp:cNvSpPr/>
      </dsp:nvSpPr>
      <dsp:spPr>
        <a:xfrm>
          <a:off x="1300240" y="1667123"/>
          <a:ext cx="1327906" cy="132790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5A95C-3870-4302-A5BB-FC87022E9EDB}">
      <dsp:nvSpPr>
        <dsp:cNvPr id="0" name=""/>
        <dsp:cNvSpPr/>
      </dsp:nvSpPr>
      <dsp:spPr>
        <a:xfrm>
          <a:off x="2307210" y="-298122"/>
          <a:ext cx="1618425" cy="139748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Sensing</a:t>
          </a:r>
        </a:p>
      </dsp:txBody>
      <dsp:txXfrm>
        <a:off x="2544223" y="-93466"/>
        <a:ext cx="1144399" cy="988168"/>
      </dsp:txXfrm>
    </dsp:sp>
    <dsp:sp modelId="{97BB66C1-C1FD-4954-B61E-22F93D0FB8DB}">
      <dsp:nvSpPr>
        <dsp:cNvPr id="0" name=""/>
        <dsp:cNvSpPr/>
      </dsp:nvSpPr>
      <dsp:spPr>
        <a:xfrm>
          <a:off x="2901574" y="587579"/>
          <a:ext cx="1618425" cy="139748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 </a:t>
          </a:r>
        </a:p>
      </dsp:txBody>
      <dsp:txXfrm>
        <a:off x="3138587" y="792235"/>
        <a:ext cx="1144399" cy="988168"/>
      </dsp:txXfrm>
    </dsp:sp>
    <dsp:sp modelId="{E87CF3D1-8B0D-492A-90C7-62B0CFD85DD5}">
      <dsp:nvSpPr>
        <dsp:cNvPr id="0" name=""/>
        <dsp:cNvSpPr/>
      </dsp:nvSpPr>
      <dsp:spPr>
        <a:xfrm>
          <a:off x="3109390" y="1632336"/>
          <a:ext cx="1618425" cy="139748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Monitoring </a:t>
          </a:r>
        </a:p>
      </dsp:txBody>
      <dsp:txXfrm>
        <a:off x="3346403" y="1836992"/>
        <a:ext cx="1144399" cy="988168"/>
      </dsp:txXfrm>
    </dsp:sp>
    <dsp:sp modelId="{E83D1BB2-7C8E-438B-B4DD-DB3DE044E48C}">
      <dsp:nvSpPr>
        <dsp:cNvPr id="0" name=""/>
        <dsp:cNvSpPr/>
      </dsp:nvSpPr>
      <dsp:spPr>
        <a:xfrm>
          <a:off x="3007742" y="2723899"/>
          <a:ext cx="1510011" cy="1303866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 </a:t>
          </a:r>
        </a:p>
      </dsp:txBody>
      <dsp:txXfrm>
        <a:off x="3228878" y="2914846"/>
        <a:ext cx="1067739" cy="921972"/>
      </dsp:txXfrm>
    </dsp:sp>
    <dsp:sp modelId="{274325D4-F728-468E-94DF-3D65F13D3026}">
      <dsp:nvSpPr>
        <dsp:cNvPr id="0" name=""/>
        <dsp:cNvSpPr/>
      </dsp:nvSpPr>
      <dsp:spPr>
        <a:xfrm>
          <a:off x="2345334" y="3562795"/>
          <a:ext cx="1618425" cy="13974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Computing</a:t>
          </a:r>
        </a:p>
      </dsp:txBody>
      <dsp:txXfrm>
        <a:off x="2582347" y="3767451"/>
        <a:ext cx="1144399" cy="988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05/09/2022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#1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Smart City</a:t>
            </a:r>
            <a:br>
              <a:rPr lang="en-US" alt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SC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data,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dapat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diakses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dibagikan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kepada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pengguna</a:t>
            </a:r>
            <a:endParaRPr lang="en-US" sz="2800" dirty="0">
              <a:solidFill>
                <a:srgbClr val="FF0000"/>
              </a:solidFill>
            </a:endParaRPr>
          </a:p>
          <a:p>
            <a:pPr marL="234950" lvl="1" indent="-234950" algn="just"/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692150" lvl="2" indent="-234950" algn="just"/>
            <a:r>
              <a:rPr lang="en-US" sz="2800" dirty="0" err="1"/>
              <a:t>Aplikasi</a:t>
            </a:r>
            <a:r>
              <a:rPr lang="en-US" sz="2800" dirty="0"/>
              <a:t> portal online </a:t>
            </a:r>
            <a:r>
              <a:rPr lang="en-US" sz="2800" dirty="0" err="1"/>
              <a:t>berbasis</a:t>
            </a:r>
            <a:r>
              <a:rPr lang="en-US" sz="2800" dirty="0"/>
              <a:t> web/mobile,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membagikan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didalamnya</a:t>
            </a:r>
            <a:r>
              <a:rPr lang="en-US" sz="2800" dirty="0"/>
              <a:t> </a:t>
            </a:r>
            <a:r>
              <a:rPr lang="en-US" sz="2800" dirty="0" err="1"/>
              <a:t>melauli</a:t>
            </a:r>
            <a:r>
              <a:rPr lang="en-US" sz="2800" dirty="0"/>
              <a:t> share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lain</a:t>
            </a:r>
          </a:p>
        </p:txBody>
      </p: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10275888" y="222250"/>
            <a:ext cx="1560512" cy="835025"/>
            <a:chOff x="2339592" y="2650836"/>
            <a:chExt cx="1560821" cy="834831"/>
          </a:xfrm>
        </p:grpSpPr>
        <p:sp>
          <p:nvSpPr>
            <p:cNvPr id="9" name="Rounded Rectangle 8"/>
            <p:cNvSpPr/>
            <p:nvPr/>
          </p:nvSpPr>
          <p:spPr>
            <a:xfrm>
              <a:off x="2339592" y="2650836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380875" y="2692101"/>
              <a:ext cx="1478255" cy="752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Shareable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3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/>
              <a:t>Visible/</a:t>
            </a:r>
            <a:r>
              <a:rPr lang="en-US" sz="2800" dirty="0" err="1"/>
              <a:t>Augmented</a:t>
            </a:r>
            <a:r>
              <a:rPr lang="en-US" sz="2800" dirty="0" err="1">
                <a:sym typeface="Wingdings" pitchFamily="2" charset="2"/>
              </a:rPr>
              <a:t>aplikasi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berbasi</a:t>
            </a:r>
            <a:r>
              <a:rPr lang="en-US" sz="2800" dirty="0">
                <a:sym typeface="Wingdings" pitchFamily="2" charset="2"/>
              </a:rPr>
              <a:t> SC </a:t>
            </a:r>
            <a:r>
              <a:rPr lang="en-US" sz="2800" dirty="0" err="1">
                <a:sym typeface="Wingdings" pitchFamily="2" charset="2"/>
              </a:rPr>
              <a:t>memiliki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kemampuan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untuk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menjadikan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informasi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dapat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diakses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secara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langsung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melalui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lokasi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fisik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 marL="234950" lvl="1" indent="-234950" algn="just"/>
            <a:r>
              <a:rPr lang="en-US" sz="2800" dirty="0" err="1">
                <a:sym typeface="Wingdings" pitchFamily="2" charset="2"/>
              </a:rPr>
              <a:t>Contoh</a:t>
            </a:r>
            <a:r>
              <a:rPr lang="en-US" sz="2800" dirty="0">
                <a:sym typeface="Wingdings" pitchFamily="2" charset="2"/>
              </a:rPr>
              <a:t>: </a:t>
            </a:r>
            <a:r>
              <a:rPr lang="en-US" sz="2800" dirty="0" err="1">
                <a:sym typeface="Wingdings" pitchFamily="2" charset="2"/>
              </a:rPr>
              <a:t>Pemanfaatan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teknologi</a:t>
            </a:r>
            <a:r>
              <a:rPr lang="en-US" sz="2800" dirty="0">
                <a:sym typeface="Wingdings" pitchFamily="2" charset="2"/>
              </a:rPr>
              <a:t> Augmented Reality</a:t>
            </a:r>
          </a:p>
          <a:p>
            <a:pPr marL="234950" lvl="1" indent="-234950" algn="just"/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Pemanfaatan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AR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bagi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wisatawan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dapat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dijadikan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sebagai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media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pemandu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bagi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wisatawan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yang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dapat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dilakukan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dari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jarak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jauh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800" dirty="0"/>
          </a:p>
        </p:txBody>
      </p: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9891713" y="171450"/>
            <a:ext cx="1930400" cy="922338"/>
            <a:chOff x="2763009" y="795726"/>
            <a:chExt cx="1560821" cy="834831"/>
          </a:xfrm>
        </p:grpSpPr>
        <p:sp>
          <p:nvSpPr>
            <p:cNvPr id="8" name="Rounded Rectangle 7"/>
            <p:cNvSpPr/>
            <p:nvPr/>
          </p:nvSpPr>
          <p:spPr>
            <a:xfrm>
              <a:off x="2763009" y="795726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804083" y="835959"/>
              <a:ext cx="1478673" cy="754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Augmented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4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Keamanan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algn="just"/>
            <a:r>
              <a:rPr lang="en-US" dirty="0"/>
              <a:t>3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smart city</a:t>
            </a:r>
          </a:p>
          <a:p>
            <a:pPr lvl="1" algn="just"/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sistem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pengguna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kebijakan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2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Keamanan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memberikan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layanan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algn="just"/>
            <a:r>
              <a:rPr lang="en-US" dirty="0" err="1"/>
              <a:t>Keamanan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keras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topologi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jaringan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protokol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algn="just"/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tahap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desain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pengujian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implementasi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operasional</a:t>
            </a:r>
            <a:r>
              <a:rPr lang="en-US" dirty="0"/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92146" y="351511"/>
            <a:ext cx="1930338" cy="923107"/>
            <a:chOff x="2763009" y="795726"/>
            <a:chExt cx="1560821" cy="834831"/>
          </a:xfrm>
          <a:solidFill>
            <a:srgbClr val="00B050"/>
          </a:solidFill>
        </p:grpSpPr>
        <p:sp>
          <p:nvSpPr>
            <p:cNvPr id="5" name="Rounded Rectangle 4"/>
            <p:cNvSpPr/>
            <p:nvPr/>
          </p:nvSpPr>
          <p:spPr>
            <a:xfrm>
              <a:off x="2763009" y="795726"/>
              <a:ext cx="1560821" cy="8348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803762" y="836479"/>
              <a:ext cx="1479315" cy="7533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 err="1"/>
                <a:t>Sisi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9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Keamanan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algn="just"/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kebiasaan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perilaku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pengguna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layanan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manajemen</a:t>
            </a:r>
            <a:r>
              <a:rPr lang="en-US" dirty="0">
                <a:solidFill>
                  <a:srgbClr val="FF0000"/>
                </a:solidFill>
              </a:rPr>
              <a:t> password </a:t>
            </a:r>
            <a:r>
              <a:rPr lang="en-US" dirty="0"/>
              <a:t>(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password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atisipasi</a:t>
            </a:r>
            <a:r>
              <a:rPr lang="en-US" dirty="0"/>
              <a:t>/</a:t>
            </a:r>
            <a:r>
              <a:rPr lang="en-US" dirty="0" err="1"/>
              <a:t>kewaspadaan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407236" y="351511"/>
            <a:ext cx="2415248" cy="978525"/>
            <a:chOff x="2763009" y="795726"/>
            <a:chExt cx="1560821" cy="834831"/>
          </a:xfrm>
          <a:solidFill>
            <a:srgbClr val="00B050"/>
          </a:solidFill>
        </p:grpSpPr>
        <p:sp>
          <p:nvSpPr>
            <p:cNvPr id="5" name="Rounded Rectangle 4"/>
            <p:cNvSpPr/>
            <p:nvPr/>
          </p:nvSpPr>
          <p:spPr>
            <a:xfrm>
              <a:off x="2763009" y="795726"/>
              <a:ext cx="1560821" cy="8348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803762" y="836479"/>
              <a:ext cx="1479315" cy="7533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 err="1"/>
                <a:t>Sisi</a:t>
              </a:r>
              <a:r>
                <a:rPr lang="en-US" sz="2400" dirty="0"/>
                <a:t> </a:t>
              </a:r>
              <a:r>
                <a:rPr lang="en-US" sz="2400" dirty="0" err="1"/>
                <a:t>Pengguna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14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Keamanan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Layanan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algn="just"/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implementasi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keamanan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sisi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pengguna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aturan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diberlakukan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seluruh</a:t>
            </a:r>
            <a:r>
              <a:rPr lang="en-US" dirty="0">
                <a:solidFill>
                  <a:srgbClr val="FF0000"/>
                </a:solidFill>
              </a:rPr>
              <a:t> level </a:t>
            </a:r>
            <a:r>
              <a:rPr lang="en-US" dirty="0" err="1">
                <a:solidFill>
                  <a:srgbClr val="FF0000"/>
                </a:solidFill>
              </a:rPr>
              <a:t>pengguna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konfigurasi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dijalan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sisi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standarisasi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keamanan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internasional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407236" y="351511"/>
            <a:ext cx="2415248" cy="978525"/>
            <a:chOff x="2763009" y="795726"/>
            <a:chExt cx="1560821" cy="834831"/>
          </a:xfrm>
          <a:solidFill>
            <a:srgbClr val="00B050"/>
          </a:solidFill>
        </p:grpSpPr>
        <p:sp>
          <p:nvSpPr>
            <p:cNvPr id="5" name="Rounded Rectangle 4"/>
            <p:cNvSpPr/>
            <p:nvPr/>
          </p:nvSpPr>
          <p:spPr>
            <a:xfrm>
              <a:off x="2763009" y="795726"/>
              <a:ext cx="1560821" cy="8348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803762" y="836479"/>
              <a:ext cx="1479315" cy="7533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 err="1"/>
                <a:t>Sisi</a:t>
              </a:r>
              <a:r>
                <a:rPr lang="en-US" sz="2400" dirty="0"/>
                <a:t> </a:t>
              </a:r>
              <a:r>
                <a:rPr lang="en-US" sz="2400" dirty="0" err="1"/>
                <a:t>Kebijakan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28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Manfaat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algn="just"/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endParaRPr lang="en-US" dirty="0"/>
          </a:p>
          <a:p>
            <a:pPr algn="just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dirty="0"/>
          </a:p>
          <a:p>
            <a:pPr algn="just"/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algn="just"/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 algn="just"/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SDM</a:t>
            </a:r>
          </a:p>
        </p:txBody>
      </p:sp>
    </p:spTree>
    <p:extLst>
      <p:ext uri="{BB962C8B-B14F-4D97-AF65-F5344CB8AC3E}">
        <p14:creationId xmlns:p14="http://schemas.microsoft.com/office/powerpoint/2010/main" val="380555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173038" y="1192213"/>
            <a:ext cx="5480050" cy="4943475"/>
          </a:xfrm>
        </p:spPr>
        <p:txBody>
          <a:bodyPr/>
          <a:lstStyle/>
          <a:p>
            <a:pPr algn="just"/>
            <a:r>
              <a:rPr lang="en-US"/>
              <a:t>5 teknologi yang mendukung implementasi SC</a:t>
            </a:r>
          </a:p>
          <a:p>
            <a:pPr algn="just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3543302"/>
              </p:ext>
            </p:extLst>
          </p:nvPr>
        </p:nvGraphicFramePr>
        <p:xfrm>
          <a:off x="3802455" y="1442433"/>
          <a:ext cx="7543833" cy="466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22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346075" lvl="1" indent="-346075" algn="just"/>
            <a:r>
              <a:rPr lang="en-US" sz="2800" dirty="0" err="1"/>
              <a:t>Teknologi</a:t>
            </a:r>
            <a:r>
              <a:rPr lang="en-US" sz="2800" dirty="0"/>
              <a:t> sensor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kemudahan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memperoleh</a:t>
            </a:r>
            <a:r>
              <a:rPr lang="en-US" sz="2800" dirty="0">
                <a:solidFill>
                  <a:srgbClr val="FF0000"/>
                </a:solidFill>
              </a:rPr>
              <a:t> data </a:t>
            </a:r>
            <a:r>
              <a:rPr lang="en-US" sz="2800" dirty="0" err="1">
                <a:solidFill>
                  <a:srgbClr val="FF0000"/>
                </a:solidFill>
              </a:rPr>
              <a:t>secara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langsung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online</a:t>
            </a:r>
            <a:r>
              <a:rPr lang="en-US" sz="2800" dirty="0"/>
              <a:t>, </a:t>
            </a:r>
            <a:r>
              <a:rPr lang="en-US" sz="2800" dirty="0" err="1"/>
              <a:t>dari</a:t>
            </a:r>
            <a:r>
              <a:rPr lang="en-US" sz="2800" dirty="0"/>
              <a:t> data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bermanfaat</a:t>
            </a:r>
            <a:endParaRPr lang="en-US" sz="2800" dirty="0"/>
          </a:p>
          <a:p>
            <a:pPr marL="346075" lvl="1" indent="-346075" algn="just"/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803275" lvl="2" indent="-346075" algn="just"/>
            <a:r>
              <a:rPr lang="en-US" sz="2800" dirty="0"/>
              <a:t>Wireless sensor network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rawan</a:t>
            </a:r>
            <a:r>
              <a:rPr lang="en-US" sz="2800" dirty="0"/>
              <a:t> </a:t>
            </a:r>
            <a:r>
              <a:rPr lang="en-US" sz="2800" dirty="0" err="1"/>
              <a:t>gunung</a:t>
            </a:r>
            <a:r>
              <a:rPr lang="en-US" sz="2800" dirty="0"/>
              <a:t> </a:t>
            </a:r>
            <a:r>
              <a:rPr lang="en-US" sz="2800" dirty="0" err="1"/>
              <a:t>meletus</a:t>
            </a:r>
            <a:r>
              <a:rPr lang="en-US" sz="2800" dirty="0"/>
              <a:t> (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mendeteksi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gunung</a:t>
            </a:r>
            <a:r>
              <a:rPr lang="en-US" sz="2800" dirty="0"/>
              <a:t> </a:t>
            </a:r>
            <a:r>
              <a:rPr lang="en-US" sz="2800" dirty="0" err="1"/>
              <a:t>meletus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/>
              <a:t>menginformasikan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meminimalisir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</a:t>
            </a:r>
            <a:r>
              <a:rPr lang="en-US" sz="2800" dirty="0" err="1"/>
              <a:t>kerugian</a:t>
            </a:r>
            <a:r>
              <a:rPr lang="en-US" sz="2800" dirty="0"/>
              <a:t>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9990138" y="0"/>
            <a:ext cx="1952625" cy="1204913"/>
            <a:chOff x="2360803" y="-346364"/>
            <a:chExt cx="1881605" cy="1624731"/>
          </a:xfrm>
        </p:grpSpPr>
        <p:sp>
          <p:nvSpPr>
            <p:cNvPr id="5" name="Oval 4"/>
            <p:cNvSpPr/>
            <p:nvPr/>
          </p:nvSpPr>
          <p:spPr>
            <a:xfrm>
              <a:off x="2360803" y="-346364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79139"/>
                <a:satOff val="-9594"/>
                <a:lumOff val="353"/>
                <a:alphaOff val="0"/>
              </a:schemeClr>
            </a:fillRef>
            <a:effectRef idx="0">
              <a:schemeClr val="accent4">
                <a:hueOff val="2079139"/>
                <a:satOff val="-9594"/>
                <a:lumOff val="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636160" y="-108755"/>
              <a:ext cx="1330891" cy="114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" tIns="15240" rIns="15240" bIns="152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Sensing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36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346075" lvl="1" indent="-346075" algn="just"/>
            <a:r>
              <a:rPr lang="en-US" sz="2800" dirty="0"/>
              <a:t>Authentication </a:t>
            </a:r>
            <a:r>
              <a:rPr lang="en-US" sz="2800" dirty="0" err="1"/>
              <a:t>dimanfaatkan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melakukan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validasi</a:t>
            </a:r>
            <a:r>
              <a:rPr lang="en-US" sz="2800" dirty="0">
                <a:solidFill>
                  <a:srgbClr val="FF0000"/>
                </a:solidFill>
              </a:rPr>
              <a:t> data yang </a:t>
            </a:r>
            <a:r>
              <a:rPr lang="en-US" sz="2800" dirty="0" err="1">
                <a:solidFill>
                  <a:srgbClr val="FF0000"/>
                </a:solidFill>
              </a:rPr>
              <a:t>berhubungan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lokasi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fisik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kondisi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dilakukan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secara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realtime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online</a:t>
            </a:r>
            <a:r>
              <a:rPr lang="en-US" sz="2800" dirty="0"/>
              <a:t> </a:t>
            </a:r>
          </a:p>
          <a:p>
            <a:pPr marL="346075" lvl="1" indent="-346075" algn="just"/>
            <a:r>
              <a:rPr lang="en-US" sz="2800" dirty="0"/>
              <a:t>Proses </a:t>
            </a:r>
            <a:r>
              <a:rPr lang="en-US" sz="2800" dirty="0" err="1"/>
              <a:t>relatime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online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pemrosesan</a:t>
            </a:r>
            <a:r>
              <a:rPr lang="en-US" sz="2800" dirty="0">
                <a:sym typeface="Wingdings" pitchFamily="2" charset="2"/>
              </a:rPr>
              <a:t> data </a:t>
            </a:r>
            <a:r>
              <a:rPr lang="en-US" sz="2800" dirty="0" err="1">
                <a:sym typeface="Wingdings" pitchFamily="2" charset="2"/>
              </a:rPr>
              <a:t>menjadi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informasi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berlangsung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secara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cepat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sehingga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informasi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segera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sampai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tujuan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tanpa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mengurangi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kualitas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layanan</a:t>
            </a:r>
            <a:endParaRPr lang="en-US" sz="2800" dirty="0"/>
          </a:p>
        </p:txBody>
      </p: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9421813" y="0"/>
            <a:ext cx="2770187" cy="1385888"/>
            <a:chOff x="3051499" y="682884"/>
            <a:chExt cx="1881605" cy="1624731"/>
          </a:xfrm>
        </p:grpSpPr>
        <p:sp>
          <p:nvSpPr>
            <p:cNvPr id="8" name="Oval 7"/>
            <p:cNvSpPr/>
            <p:nvPr/>
          </p:nvSpPr>
          <p:spPr>
            <a:xfrm>
              <a:off x="3051499" y="682884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327540" y="921103"/>
              <a:ext cx="1329524" cy="1148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Authentication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5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OVERVIEW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r>
              <a:rPr lang="en-US"/>
              <a:t>Karakteristik Aplikasi Berbasis Smart City</a:t>
            </a:r>
          </a:p>
          <a:p>
            <a:r>
              <a:rPr lang="en-US"/>
              <a:t>Keamanan Smart City</a:t>
            </a:r>
          </a:p>
          <a:p>
            <a:r>
              <a:rPr lang="en-US"/>
              <a:t>Teknologi Pendukung Smart City</a:t>
            </a:r>
          </a:p>
          <a:p>
            <a:r>
              <a:rPr lang="en-US"/>
              <a:t>Terapan Gabungan SC dan CC</a:t>
            </a:r>
          </a:p>
        </p:txBody>
      </p:sp>
    </p:spTree>
    <p:extLst>
      <p:ext uri="{BB962C8B-B14F-4D97-AF65-F5344CB8AC3E}">
        <p14:creationId xmlns:p14="http://schemas.microsoft.com/office/powerpoint/2010/main" val="150798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346075" lvl="1" indent="-346075" algn="just"/>
            <a:r>
              <a:rPr lang="en-US" sz="2800"/>
              <a:t>Teknologi monitoring bermanfaat untuk melakukan pematauan secara continue dan real time terhadap suatu obyek yang dikirimkan ke server sehingga menghasilkan suatu informasi</a:t>
            </a:r>
          </a:p>
          <a:p>
            <a:pPr marL="346075" lvl="1" indent="-346075" algn="just"/>
            <a:r>
              <a:rPr lang="en-US" sz="2800"/>
              <a:t>Dari data monitoring dapat berfungsi sebagai bahan untuk deteksi, analisa dari suatu hal-hal yang bersifat aneh/ganjil</a:t>
            </a:r>
          </a:p>
          <a:p>
            <a:pPr marL="346075" lvl="1" indent="-346075" algn="just"/>
            <a:endParaRPr lang="en-US" sz="2800"/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9450388" y="0"/>
            <a:ext cx="2533650" cy="1371600"/>
            <a:chOff x="3292995" y="1896967"/>
            <a:chExt cx="1881605" cy="1624731"/>
          </a:xfrm>
        </p:grpSpPr>
        <p:sp>
          <p:nvSpPr>
            <p:cNvPr id="10" name="Oval 9"/>
            <p:cNvSpPr/>
            <p:nvPr/>
          </p:nvSpPr>
          <p:spPr>
            <a:xfrm>
              <a:off x="3292995" y="1896967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237416"/>
                <a:satOff val="-28781"/>
                <a:lumOff val="1059"/>
                <a:alphaOff val="0"/>
              </a:schemeClr>
            </a:fillRef>
            <a:effectRef idx="0">
              <a:schemeClr val="accent4">
                <a:hueOff val="6237416"/>
                <a:satOff val="-28781"/>
                <a:lumOff val="1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568869" y="2135788"/>
              <a:ext cx="1329856" cy="1147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430" tIns="11430" rIns="11430" bIns="1143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Monitoring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1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346075" lvl="1" indent="-346075" algn="just"/>
            <a:r>
              <a:rPr lang="en-US" sz="2800"/>
              <a:t>Teknologi kontrol merupakan teknologi yang berkaitan dengan teknologi sensing, authentication dan monitoring</a:t>
            </a:r>
          </a:p>
          <a:p>
            <a:pPr marL="346075" lvl="1" indent="-346075" algn="just"/>
            <a:r>
              <a:rPr lang="en-US" sz="2800"/>
              <a:t>Control harus dapat ditentukan dan didistribusikan sehingga memudahkan kinerja sistem dan kirim terima data</a:t>
            </a:r>
          </a:p>
        </p:txBody>
      </p:sp>
      <p:grpSp>
        <p:nvGrpSpPr>
          <p:cNvPr id="24580" name="Group 6"/>
          <p:cNvGrpSpPr>
            <a:grpSpLocks/>
          </p:cNvGrpSpPr>
          <p:nvPr/>
        </p:nvGrpSpPr>
        <p:grpSpPr bwMode="auto">
          <a:xfrm>
            <a:off x="9693275" y="0"/>
            <a:ext cx="2152650" cy="1233488"/>
            <a:chOff x="3174931" y="3165468"/>
            <a:chExt cx="1755562" cy="1515895"/>
          </a:xfrm>
        </p:grpSpPr>
        <p:sp>
          <p:nvSpPr>
            <p:cNvPr id="8" name="Oval 7"/>
            <p:cNvSpPr/>
            <p:nvPr/>
          </p:nvSpPr>
          <p:spPr>
            <a:xfrm>
              <a:off x="3174931" y="3165468"/>
              <a:ext cx="1755562" cy="15158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316554"/>
                <a:satOff val="-38374"/>
                <a:lumOff val="1412"/>
                <a:alphaOff val="0"/>
              </a:schemeClr>
            </a:fillRef>
            <a:effectRef idx="0">
              <a:schemeClr val="accent4">
                <a:hueOff val="8316554"/>
                <a:satOff val="-38374"/>
                <a:lumOff val="1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432569" y="3387877"/>
              <a:ext cx="1240286" cy="1071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335" tIns="13335" rIns="13335" bIns="13335" spcCol="1270" anchor="ctr"/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Control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07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Teknologi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Pendukung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346075" lvl="1" indent="-346075" algn="just"/>
            <a:r>
              <a:rPr lang="en-US" sz="2800" dirty="0" err="1"/>
              <a:t>Teknologi</a:t>
            </a:r>
            <a:r>
              <a:rPr lang="en-US" sz="2800" dirty="0"/>
              <a:t> cloud computing </a:t>
            </a:r>
            <a:r>
              <a:rPr lang="en-US" sz="2800" dirty="0" err="1"/>
              <a:t>dengan</a:t>
            </a:r>
            <a:r>
              <a:rPr lang="en-US" sz="2800" dirty="0"/>
              <a:t> 3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4 </a:t>
            </a:r>
            <a:r>
              <a:rPr lang="en-US" sz="2800" dirty="0" err="1"/>
              <a:t>jenis</a:t>
            </a:r>
            <a:r>
              <a:rPr lang="en-US" sz="2800" dirty="0"/>
              <a:t> deployment, </a:t>
            </a:r>
            <a:r>
              <a:rPr lang="en-US" sz="2800" dirty="0" err="1"/>
              <a:t>menjadikan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vital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SC</a:t>
            </a:r>
          </a:p>
          <a:p>
            <a:pPr marL="346075" lvl="1" indent="-346075" algn="just"/>
            <a:r>
              <a:rPr lang="en-US" sz="2800" dirty="0"/>
              <a:t>CC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yang vital </a:t>
            </a:r>
            <a:r>
              <a:rPr lang="en-US" sz="2800" dirty="0" err="1"/>
              <a:t>karena</a:t>
            </a:r>
            <a:r>
              <a:rPr lang="en-US" sz="2800" dirty="0"/>
              <a:t>,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mampu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menyediakan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jenis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layanan</a:t>
            </a:r>
            <a:r>
              <a:rPr lang="en-US" sz="2800" dirty="0">
                <a:solidFill>
                  <a:srgbClr val="FF0000"/>
                </a:solidFill>
              </a:rPr>
              <a:t>, media </a:t>
            </a:r>
            <a:r>
              <a:rPr lang="en-US" sz="2800" dirty="0" err="1">
                <a:solidFill>
                  <a:srgbClr val="FF0000"/>
                </a:solidFill>
              </a:rPr>
              <a:t>penyimpanan</a:t>
            </a:r>
            <a:r>
              <a:rPr lang="en-US" sz="2800" dirty="0">
                <a:solidFill>
                  <a:srgbClr val="FF0000"/>
                </a:solidFill>
              </a:rPr>
              <a:t> data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informasi</a:t>
            </a:r>
            <a:r>
              <a:rPr lang="en-US" sz="2800" dirty="0">
                <a:solidFill>
                  <a:srgbClr val="FF0000"/>
                </a:solidFill>
              </a:rPr>
              <a:t> (cloud storage), media </a:t>
            </a:r>
            <a:r>
              <a:rPr lang="en-US" sz="2800" dirty="0" err="1">
                <a:solidFill>
                  <a:srgbClr val="FF0000"/>
                </a:solidFill>
              </a:rPr>
              <a:t>jaringan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komputer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sumber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daya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komputasi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bersama</a:t>
            </a:r>
            <a:endParaRPr lang="en-US" sz="2800" dirty="0">
              <a:solidFill>
                <a:srgbClr val="FF0000"/>
              </a:solidFill>
            </a:endParaRPr>
          </a:p>
          <a:p>
            <a:pPr marL="346075" lvl="1" indent="-346075" algn="just"/>
            <a:endParaRPr lang="en-US" sz="2800" dirty="0"/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9574213" y="0"/>
            <a:ext cx="2408237" cy="1204913"/>
            <a:chOff x="2405127" y="4140299"/>
            <a:chExt cx="1881605" cy="1624731"/>
          </a:xfrm>
        </p:grpSpPr>
        <p:sp>
          <p:nvSpPr>
            <p:cNvPr id="10" name="Oval 9"/>
            <p:cNvSpPr/>
            <p:nvPr/>
          </p:nvSpPr>
          <p:spPr>
            <a:xfrm>
              <a:off x="2405127" y="4140299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3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3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680484" y="4377908"/>
              <a:ext cx="1330891" cy="114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335" tIns="13335" rIns="13335" bIns="13335" spcCol="1270" anchor="ctr"/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100" dirty="0"/>
                <a:t>Cloud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70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838200" y="2327275"/>
            <a:ext cx="10515600" cy="1330325"/>
          </a:xfrm>
          <a:solidFill>
            <a:srgbClr val="FFFF00"/>
          </a:solidFill>
        </p:spPr>
        <p:txBody>
          <a:bodyPr/>
          <a:lstStyle/>
          <a:p>
            <a:pPr marL="234950" lvl="1" indent="-234950" algn="ctr">
              <a:buFont typeface="Arial" charset="0"/>
              <a:buNone/>
            </a:pPr>
            <a:r>
              <a:rPr lang="en-US" sz="4400"/>
              <a:t>	Apakah Smart City dan Cloud Computing dapat diimplementasikan secara bersama?</a:t>
            </a:r>
          </a:p>
        </p:txBody>
      </p:sp>
    </p:spTree>
    <p:extLst>
      <p:ext uri="{BB962C8B-B14F-4D97-AF65-F5344CB8AC3E}">
        <p14:creationId xmlns:p14="http://schemas.microsoft.com/office/powerpoint/2010/main" val="426639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  <a:endParaRPr lang="en-US" dirty="0"/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811213" y="1454150"/>
            <a:ext cx="10515600" cy="1330325"/>
          </a:xfrm>
          <a:solidFill>
            <a:srgbClr val="FFFF00"/>
          </a:solidFill>
        </p:spPr>
        <p:txBody>
          <a:bodyPr/>
          <a:lstStyle/>
          <a:p>
            <a:pPr marL="234950" lvl="1" indent="-234950" algn="ctr">
              <a:buFont typeface="Arial" charset="0"/>
              <a:buNone/>
            </a:pPr>
            <a:r>
              <a:rPr lang="en-US" sz="4400"/>
              <a:t>	Apakah Smart City dan Cloud Computing dapat diimplementasikan secara bersama?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782638" y="3352800"/>
            <a:ext cx="10515600" cy="23129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lvl="1" indent="-234950" algn="ctr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/>
            </a:pP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Ya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karena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cloud computing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merupakan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salah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satu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dari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lima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bagian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teknologi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yang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digunakan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dalam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menerapkan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SC,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selain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itu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CC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SC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memiliki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hubungan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yang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saling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berkaitan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68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  <a:endParaRPr lang="en-US" dirty="0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terapan</a:t>
            </a:r>
            <a:r>
              <a:rPr lang="en-US" sz="2800" dirty="0"/>
              <a:t> </a:t>
            </a:r>
            <a:r>
              <a:rPr lang="en-US" sz="2800" dirty="0" err="1"/>
              <a:t>gabungan</a:t>
            </a:r>
            <a:r>
              <a:rPr lang="en-US" sz="2800" dirty="0"/>
              <a:t> SC </a:t>
            </a:r>
            <a:r>
              <a:rPr lang="en-US" sz="2800" dirty="0" err="1"/>
              <a:t>dan</a:t>
            </a:r>
            <a:r>
              <a:rPr lang="en-US" sz="2800" dirty="0"/>
              <a:t> CC:</a:t>
            </a:r>
          </a:p>
          <a:p>
            <a:pPr marL="914400" lvl="2" indent="-457200" algn="just">
              <a:buFont typeface="+mj-lt"/>
              <a:buAutoNum type="arabicPeriod"/>
            </a:pPr>
            <a:r>
              <a:rPr lang="en-US" dirty="0"/>
              <a:t>ERP (Enterprise Resource Planning)</a:t>
            </a:r>
          </a:p>
          <a:p>
            <a:pPr marL="914400" lvl="2" indent="-457200" algn="just">
              <a:buFont typeface="+mj-lt"/>
              <a:buAutoNum type="arabicPeriod"/>
            </a:pPr>
            <a:r>
              <a:rPr lang="en-US" dirty="0"/>
              <a:t>E-Government </a:t>
            </a:r>
          </a:p>
          <a:p>
            <a:pPr marL="914400" lvl="2" indent="-457200" algn="just">
              <a:buFont typeface="+mj-lt"/>
              <a:buAutoNum type="arabicPeriod"/>
            </a:pPr>
            <a:r>
              <a:rPr lang="en-US" dirty="0"/>
              <a:t>Smart Education</a:t>
            </a:r>
          </a:p>
          <a:p>
            <a:pPr marL="914400" lvl="2" indent="-457200" algn="just">
              <a:buFont typeface="+mj-lt"/>
              <a:buAutoNum type="arabicPeriod"/>
            </a:pPr>
            <a:r>
              <a:rPr lang="en-US" dirty="0"/>
              <a:t>ITS (Intelligence Transport System)</a:t>
            </a:r>
          </a:p>
          <a:p>
            <a:pPr marL="914400" lvl="2" indent="-457200" algn="just">
              <a:buFont typeface="+mj-lt"/>
              <a:buAutoNum type="arabicPeriod"/>
            </a:pPr>
            <a:r>
              <a:rPr lang="en-US" dirty="0"/>
              <a:t>CRM (Customer Relationship Management)</a:t>
            </a:r>
          </a:p>
          <a:p>
            <a:pPr marL="234950" lvl="1" indent="-234950" algn="just"/>
            <a:endParaRPr lang="en-US" sz="2800" dirty="0"/>
          </a:p>
          <a:p>
            <a:pPr marL="234950" lvl="1" indent="-234950" algn="just"/>
            <a:endParaRPr lang="en-US" sz="2800" dirty="0"/>
          </a:p>
          <a:p>
            <a:pPr marL="234950" lvl="1" indent="-23495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56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  <a:endParaRPr lang="en-US" dirty="0"/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852488" y="1565275"/>
            <a:ext cx="10515600" cy="4943475"/>
          </a:xfrm>
        </p:spPr>
        <p:txBody>
          <a:bodyPr/>
          <a:lstStyle/>
          <a:p>
            <a:pPr marL="234950" lvl="1" indent="-234950" algn="just"/>
            <a:r>
              <a:rPr lang="en-US" sz="2800" dirty="0"/>
              <a:t>Enterprise Resource Planning (</a:t>
            </a:r>
            <a:r>
              <a:rPr lang="en-US" sz="2800" dirty="0" err="1"/>
              <a:t>Perencanaan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Perusahaan)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sebuah</a:t>
            </a:r>
            <a:r>
              <a:rPr lang="en-US" sz="2800" dirty="0">
                <a:sym typeface="Wingdings" pitchFamily="2" charset="2"/>
              </a:rPr>
              <a:t> SI, SW </a:t>
            </a:r>
            <a:r>
              <a:rPr lang="en-US" sz="2800" dirty="0" err="1">
                <a:sym typeface="Wingdings" pitchFamily="2" charset="2"/>
              </a:rPr>
              <a:t>sekaligus</a:t>
            </a:r>
            <a:r>
              <a:rPr lang="en-US" sz="2800" dirty="0">
                <a:sym typeface="Wingdings" pitchFamily="2" charset="2"/>
              </a:rPr>
              <a:t> framework yang </a:t>
            </a:r>
            <a:r>
              <a:rPr lang="en-US" sz="2800" dirty="0" err="1">
                <a:sym typeface="Wingdings" pitchFamily="2" charset="2"/>
              </a:rPr>
              <a:t>ditujukan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untuk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proses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manajemen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invenstaris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kontrol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pada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perusahaan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 marL="234950" lvl="1" indent="-234950" algn="just"/>
            <a:r>
              <a:rPr lang="en-US" sz="2800" dirty="0">
                <a:sym typeface="Wingdings" pitchFamily="2" charset="2"/>
              </a:rPr>
              <a:t>ERP </a:t>
            </a:r>
            <a:r>
              <a:rPr lang="en-US" sz="2800" dirty="0" err="1">
                <a:sym typeface="Wingdings" pitchFamily="2" charset="2"/>
              </a:rPr>
              <a:t>tidak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lagi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hanya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disediakan</a:t>
            </a:r>
            <a:r>
              <a:rPr lang="en-US" sz="2800" dirty="0">
                <a:sym typeface="Wingdings" pitchFamily="2" charset="2"/>
              </a:rPr>
              <a:t> di </a:t>
            </a:r>
            <a:r>
              <a:rPr lang="en-US" sz="2800" dirty="0" err="1">
                <a:sym typeface="Wingdings" pitchFamily="2" charset="2"/>
              </a:rPr>
              <a:t>sisi</a:t>
            </a:r>
            <a:r>
              <a:rPr lang="en-US" sz="2800" dirty="0">
                <a:sym typeface="Wingdings" pitchFamily="2" charset="2"/>
              </a:rPr>
              <a:t> server </a:t>
            </a:r>
            <a:r>
              <a:rPr lang="en-US" sz="2800" dirty="0" err="1">
                <a:sym typeface="Wingdings" pitchFamily="2" charset="2"/>
              </a:rPr>
              <a:t>dan</a:t>
            </a:r>
            <a:r>
              <a:rPr lang="en-US" sz="2800" dirty="0">
                <a:sym typeface="Wingdings" pitchFamily="2" charset="2"/>
              </a:rPr>
              <a:t> desktop, </a:t>
            </a:r>
            <a:r>
              <a:rPr lang="en-US" sz="2800" dirty="0" err="1">
                <a:sym typeface="Wingdings" pitchFamily="2" charset="2"/>
              </a:rPr>
              <a:t>Namun</a:t>
            </a:r>
            <a:r>
              <a:rPr lang="en-US" sz="2800" dirty="0">
                <a:sym typeface="Wingdings" pitchFamily="2" charset="2"/>
              </a:rPr>
              <a:t> ERP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dapat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disediakan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di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sisi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mobile </a:t>
            </a:r>
          </a:p>
          <a:p>
            <a:pPr marL="234950" lvl="1" indent="-234950" algn="just"/>
            <a:r>
              <a:rPr lang="en-US" sz="2800" dirty="0" err="1">
                <a:sym typeface="Wingdings" pitchFamily="2" charset="2"/>
              </a:rPr>
              <a:t>Dampak</a:t>
            </a:r>
            <a:r>
              <a:rPr lang="en-US" sz="2800" dirty="0">
                <a:sym typeface="Wingdings" pitchFamily="2" charset="2"/>
              </a:rPr>
              <a:t> 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membantu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para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pemegang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keputusan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perusahaan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untuk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segera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memberikan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solusi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karena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kemudahan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akses</a:t>
            </a:r>
            <a:r>
              <a:rPr lang="en-US" sz="2800" dirty="0">
                <a:sym typeface="Wingdings" pitchFamily="2" charset="2"/>
              </a:rPr>
              <a:t> yang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dilakukan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secara</a:t>
            </a:r>
            <a:r>
              <a:rPr lang="en-US" sz="2800" dirty="0">
                <a:sym typeface="Wingdings" pitchFamily="2" charset="2"/>
              </a:rPr>
              <a:t> mobile</a:t>
            </a:r>
          </a:p>
          <a:p>
            <a:pPr marL="234950" lvl="1" indent="-234950" algn="just"/>
            <a:endParaRPr lang="en-US" sz="2800" dirty="0"/>
          </a:p>
          <a:p>
            <a:pPr marL="234950" lvl="1" indent="-234950" algn="just"/>
            <a:endParaRPr lang="en-US" sz="2800" dirty="0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10252075" y="665163"/>
            <a:ext cx="1939925" cy="1011237"/>
            <a:chOff x="3051499" y="682884"/>
            <a:chExt cx="1881605" cy="1624731"/>
          </a:xfrm>
        </p:grpSpPr>
        <p:sp>
          <p:nvSpPr>
            <p:cNvPr id="5" name="Oval 4"/>
            <p:cNvSpPr/>
            <p:nvPr/>
          </p:nvSpPr>
          <p:spPr>
            <a:xfrm>
              <a:off x="3051499" y="682884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327119" y="920089"/>
              <a:ext cx="1330366" cy="1150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ERP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82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  <a:endParaRPr lang="en-US" dirty="0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852488" y="1565275"/>
            <a:ext cx="10515600" cy="4943475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di </a:t>
            </a:r>
            <a:r>
              <a:rPr lang="en-US" sz="2800" dirty="0" err="1">
                <a:solidFill>
                  <a:srgbClr val="FF0000"/>
                </a:solidFill>
              </a:rPr>
              <a:t>lingkungan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pemerintah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jalannya</a:t>
            </a:r>
            <a:r>
              <a:rPr lang="en-US" sz="2800" dirty="0"/>
              <a:t> proses </a:t>
            </a:r>
            <a:r>
              <a:rPr lang="en-US" sz="2800" dirty="0" err="1"/>
              <a:t>pemerintahan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kuantitas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publik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en-US" sz="2800" dirty="0"/>
          </a:p>
          <a:p>
            <a:pPr marL="234950" lvl="1" indent="-234950" algn="just"/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692150" lvl="2" indent="-234950" algn="just"/>
            <a:r>
              <a:rPr lang="en-US" sz="2800" dirty="0" err="1"/>
              <a:t>Implementasi</a:t>
            </a:r>
            <a:r>
              <a:rPr lang="en-US" sz="2800" dirty="0"/>
              <a:t> SI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publik</a:t>
            </a:r>
            <a:r>
              <a:rPr lang="en-US" sz="2800" dirty="0"/>
              <a:t> (</a:t>
            </a:r>
            <a:r>
              <a:rPr lang="en-US" sz="2800" dirty="0" err="1"/>
              <a:t>pendaftaran</a:t>
            </a:r>
            <a:r>
              <a:rPr lang="en-US" sz="2800" dirty="0"/>
              <a:t> SIM, KTP,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marL="692150" lvl="2" indent="-234950" algn="just"/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dirty="0" err="1"/>
              <a:t>presiden</a:t>
            </a:r>
            <a:r>
              <a:rPr lang="en-US" sz="2800" dirty="0"/>
              <a:t>/</a:t>
            </a:r>
            <a:r>
              <a:rPr lang="en-US" sz="2800" dirty="0" err="1"/>
              <a:t>walikota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digital, online </a:t>
            </a:r>
            <a:r>
              <a:rPr lang="en-US" sz="2800" dirty="0" err="1"/>
              <a:t>dan</a:t>
            </a:r>
            <a:r>
              <a:rPr lang="en-US" sz="2800" dirty="0"/>
              <a:t> mobile</a:t>
            </a:r>
          </a:p>
          <a:p>
            <a:pPr marL="692150" lvl="2" indent="-234950" algn="just"/>
            <a:r>
              <a:rPr lang="en-US" sz="2800" b="1" dirty="0"/>
              <a:t>SPBE</a:t>
            </a:r>
            <a:r>
              <a:rPr lang="en-US" sz="2800" dirty="0"/>
              <a:t> (</a:t>
            </a:r>
            <a:r>
              <a:rPr lang="en-US" sz="2800" dirty="0" err="1"/>
              <a:t>SistemPemerintahan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)</a:t>
            </a:r>
          </a:p>
          <a:p>
            <a:pPr marL="234950" lvl="1" indent="-234950" algn="just"/>
            <a:endParaRPr lang="en-US" sz="2800" dirty="0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9726613" y="665163"/>
            <a:ext cx="2465387" cy="1025525"/>
            <a:chOff x="3051499" y="682884"/>
            <a:chExt cx="1881605" cy="1624731"/>
          </a:xfrm>
        </p:grpSpPr>
        <p:sp>
          <p:nvSpPr>
            <p:cNvPr id="5" name="Oval 4"/>
            <p:cNvSpPr/>
            <p:nvPr/>
          </p:nvSpPr>
          <p:spPr>
            <a:xfrm>
              <a:off x="3051499" y="682884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326530" y="921814"/>
              <a:ext cx="1331542" cy="114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E-Government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40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9726613" y="665163"/>
            <a:ext cx="2465387" cy="1025525"/>
            <a:chOff x="3051499" y="682884"/>
            <a:chExt cx="1881605" cy="1624731"/>
          </a:xfrm>
        </p:grpSpPr>
        <p:sp>
          <p:nvSpPr>
            <p:cNvPr id="5" name="Oval 4"/>
            <p:cNvSpPr/>
            <p:nvPr/>
          </p:nvSpPr>
          <p:spPr>
            <a:xfrm>
              <a:off x="3051499" y="682884"/>
              <a:ext cx="1881605" cy="1624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158277"/>
                <a:satOff val="-19187"/>
                <a:lumOff val="706"/>
                <a:alphaOff val="0"/>
              </a:schemeClr>
            </a:fillRef>
            <a:effectRef idx="0">
              <a:schemeClr val="accent4">
                <a:hueOff val="4158277"/>
                <a:satOff val="-19187"/>
                <a:lumOff val="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326530" y="921814"/>
              <a:ext cx="1331542" cy="114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Smart Education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Terapan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Gabungan</a:t>
            </a:r>
            <a:r>
              <a:rPr lang="en-US" dirty="0">
                <a:solidFill>
                  <a:srgbClr val="FFFF00"/>
                </a:solidFill>
              </a:rPr>
              <a:t> SC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CC</a:t>
            </a:r>
            <a:endParaRPr lang="en-US" dirty="0"/>
          </a:p>
        </p:txBody>
      </p:sp>
      <p:sp>
        <p:nvSpPr>
          <p:cNvPr id="31748" name="Content Placeholder 5"/>
          <p:cNvSpPr>
            <a:spLocks noGrp="1"/>
          </p:cNvSpPr>
          <p:nvPr>
            <p:ph idx="1"/>
          </p:nvPr>
        </p:nvSpPr>
        <p:spPr>
          <a:xfrm>
            <a:off x="865188" y="1482725"/>
            <a:ext cx="10515600" cy="4943475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SC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ditekankan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bidang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pendidikan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en-US" sz="2800" dirty="0"/>
          </a:p>
          <a:p>
            <a:pPr marL="234950" lvl="1" indent="-234950" algn="just"/>
            <a:r>
              <a:rPr lang="en-US" sz="2800" dirty="0" err="1"/>
              <a:t>Poin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penerapan</a:t>
            </a:r>
            <a:r>
              <a:rPr lang="en-US" sz="2800" dirty="0"/>
              <a:t> smart education:</a:t>
            </a:r>
          </a:p>
          <a:p>
            <a:pPr marL="692150" lvl="2" indent="-234950" algn="just"/>
            <a:r>
              <a:rPr lang="en-US" sz="2800" dirty="0" err="1"/>
              <a:t>Adanya</a:t>
            </a:r>
            <a:r>
              <a:rPr lang="en-US" sz="2800" dirty="0"/>
              <a:t> program </a:t>
            </a:r>
            <a:r>
              <a:rPr lang="en-US" sz="2800" dirty="0" err="1"/>
              <a:t>pembelajaran</a:t>
            </a:r>
            <a:r>
              <a:rPr lang="en-US" sz="2800" dirty="0"/>
              <a:t> yang </a:t>
            </a:r>
            <a:r>
              <a:rPr lang="en-US" sz="2800" dirty="0" err="1"/>
              <a:t>adaptif</a:t>
            </a:r>
            <a:endParaRPr lang="en-US" sz="2800" dirty="0"/>
          </a:p>
          <a:p>
            <a:pPr marL="692150" lvl="2" indent="-234950" algn="just"/>
            <a:r>
              <a:rPr lang="en-US" sz="2800" dirty="0" err="1"/>
              <a:t>Tersedianya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kolaboratif</a:t>
            </a:r>
            <a:r>
              <a:rPr lang="en-US" sz="2800" dirty="0"/>
              <a:t> </a:t>
            </a:r>
          </a:p>
          <a:p>
            <a:pPr marL="692150" lvl="2" indent="-234950" algn="just"/>
            <a:r>
              <a:rPr lang="en-US" sz="2800" dirty="0"/>
              <a:t>Proses </a:t>
            </a:r>
            <a:r>
              <a:rPr lang="en-US" sz="2800" dirty="0" err="1"/>
              <a:t>administrasi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terkomputerisasi</a:t>
            </a:r>
            <a:r>
              <a:rPr lang="en-US" sz="2800" dirty="0"/>
              <a:t> </a:t>
            </a:r>
          </a:p>
          <a:p>
            <a:pPr marL="692150" lvl="2" indent="-234950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986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9239250" cy="666750"/>
          </a:xfrm>
        </p:spPr>
        <p:txBody>
          <a:bodyPr/>
          <a:lstStyle/>
          <a:p>
            <a:endParaRPr lang="en-US" altLang="id-ID" sz="3200" b="1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5925" y="1344613"/>
            <a:ext cx="11388725" cy="5097462"/>
          </a:xfrm>
        </p:spPr>
        <p:txBody>
          <a:bodyPr/>
          <a:lstStyle/>
          <a:p>
            <a:pPr marL="228600" lvl="1" algn="just"/>
            <a:endParaRPr lang="en-US" altLang="id-ID" sz="2800" dirty="0"/>
          </a:p>
        </p:txBody>
      </p:sp>
      <p:pic>
        <p:nvPicPr>
          <p:cNvPr id="20484" name="Picture 2" descr="Hasil gam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1" y="1424874"/>
            <a:ext cx="40116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Hasil gam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31" y="4568918"/>
            <a:ext cx="2239132" cy="190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2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233488"/>
          <a:ext cx="105156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7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"/>
          <p:cNvGrpSpPr>
            <a:grpSpLocks/>
          </p:cNvGrpSpPr>
          <p:nvPr/>
        </p:nvGrpSpPr>
        <p:grpSpPr bwMode="auto">
          <a:xfrm>
            <a:off x="9734550" y="0"/>
            <a:ext cx="2138363" cy="909638"/>
            <a:chOff x="4477389" y="-29875"/>
            <a:chExt cx="1560821" cy="834831"/>
          </a:xfrm>
        </p:grpSpPr>
        <p:sp>
          <p:nvSpPr>
            <p:cNvPr id="6" name="Rounded Rectangle 5"/>
            <p:cNvSpPr/>
            <p:nvPr/>
          </p:nvSpPr>
          <p:spPr>
            <a:xfrm>
              <a:off x="4477389" y="-29875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517945" y="10920"/>
              <a:ext cx="1479709" cy="753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Sensible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algn="just"/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penginderaan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lingkungan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sekitar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Data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 algn="just"/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GIS (Geographic Information System)</a:t>
            </a:r>
          </a:p>
          <a:p>
            <a:pPr lvl="1" algn="just"/>
            <a:r>
              <a:rPr lang="en-US" sz="2800" dirty="0" err="1"/>
              <a:t>Pemanfaatan</a:t>
            </a:r>
            <a:r>
              <a:rPr lang="en-US" sz="2800" dirty="0"/>
              <a:t> Network Sensor </a:t>
            </a:r>
            <a:r>
              <a:rPr lang="en-US" sz="2800" dirty="0" err="1"/>
              <a:t>dan</a:t>
            </a:r>
            <a:r>
              <a:rPr lang="en-US" sz="2800" dirty="0"/>
              <a:t> Wireless sensor Network</a:t>
            </a:r>
          </a:p>
          <a:p>
            <a:pPr lvl="1" algn="just"/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RFID (Radio Frequency Identifier)</a:t>
            </a:r>
          </a:p>
          <a:p>
            <a:pPr lvl="1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9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algn="just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GIS (Geographic Information System)</a:t>
            </a:r>
          </a:p>
          <a:p>
            <a:pPr lvl="1" algn="just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pemetaan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tempat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sensoring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algn="just"/>
            <a:r>
              <a:rPr lang="en-US" dirty="0" err="1"/>
              <a:t>Pemanfaatan</a:t>
            </a:r>
            <a:r>
              <a:rPr lang="en-US" dirty="0"/>
              <a:t> Network Sensor </a:t>
            </a:r>
            <a:r>
              <a:rPr lang="en-US" dirty="0" err="1"/>
              <a:t>dan</a:t>
            </a:r>
            <a:r>
              <a:rPr lang="en-US" dirty="0"/>
              <a:t> Wireless sensor Network</a:t>
            </a:r>
          </a:p>
          <a:p>
            <a:pPr lvl="1" algn="just"/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mendeteksi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gempa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kebakaran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curah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hujan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Sensor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data, </a:t>
            </a:r>
            <a:r>
              <a:rPr lang="en-US" dirty="0" err="1"/>
              <a:t>kemudian</a:t>
            </a:r>
            <a:r>
              <a:rPr lang="en-US" dirty="0"/>
              <a:t> data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endParaRPr lang="en-US" dirty="0"/>
          </a:p>
          <a:p>
            <a:pPr algn="just"/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RFID (Radio Frequency Identifier)</a:t>
            </a:r>
          </a:p>
          <a:p>
            <a:pPr lvl="1" algn="just"/>
            <a:endParaRPr lang="en-US" dirty="0"/>
          </a:p>
          <a:p>
            <a:pPr lvl="1" algn="just"/>
            <a:endParaRPr lang="en-US" sz="2800" dirty="0"/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9734550" y="0"/>
            <a:ext cx="2138363" cy="909638"/>
            <a:chOff x="4477389" y="-29875"/>
            <a:chExt cx="1560821" cy="834831"/>
          </a:xfrm>
        </p:grpSpPr>
        <p:sp>
          <p:nvSpPr>
            <p:cNvPr id="9" name="Rounded Rectangle 8"/>
            <p:cNvSpPr/>
            <p:nvPr/>
          </p:nvSpPr>
          <p:spPr>
            <a:xfrm>
              <a:off x="4477389" y="-29875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17945" y="10920"/>
              <a:ext cx="1479709" cy="753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Sensible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5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SC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menghubungkan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informasi</a:t>
            </a:r>
            <a:r>
              <a:rPr lang="en-US" sz="2800" dirty="0"/>
              <a:t> </a:t>
            </a:r>
            <a:r>
              <a:rPr lang="en-US" sz="2800" dirty="0" err="1"/>
              <a:t>penginderaan</a:t>
            </a:r>
            <a:r>
              <a:rPr lang="en-US" sz="2800" dirty="0"/>
              <a:t> yang </a:t>
            </a:r>
            <a:r>
              <a:rPr lang="en-US" sz="2800" dirty="0" err="1"/>
              <a:t>ditampilkan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234950" lvl="1" indent="-234950" algn="just"/>
            <a:r>
              <a:rPr lang="en-US" sz="2800" dirty="0" err="1"/>
              <a:t>Karakteristik</a:t>
            </a:r>
            <a:r>
              <a:rPr lang="en-US" sz="2800" dirty="0"/>
              <a:t> connectable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kemampuan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perangkat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lunak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untuk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mudah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terhubung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ke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dalam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suatu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jaringan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itchFamily="2" charset="2"/>
              </a:rPr>
              <a:t>komputer</a:t>
            </a:r>
            <a:r>
              <a:rPr lang="en-US" sz="2800" dirty="0">
                <a:sym typeface="Wingdings" pitchFamily="2" charset="2"/>
              </a:rPr>
              <a:t> (intranet, internet </a:t>
            </a:r>
            <a:r>
              <a:rPr lang="en-US" sz="2800" dirty="0" err="1">
                <a:sym typeface="Wingdings" pitchFamily="2" charset="2"/>
              </a:rPr>
              <a:t>atau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keduanya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marL="234950" lvl="1" indent="-234950" algn="just"/>
            <a:endParaRPr lang="en-US" sz="2800" dirty="0"/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0053638" y="0"/>
            <a:ext cx="1860550" cy="1047750"/>
            <a:chOff x="6191768" y="795726"/>
            <a:chExt cx="1560821" cy="834831"/>
          </a:xfrm>
        </p:grpSpPr>
        <p:sp>
          <p:nvSpPr>
            <p:cNvPr id="9" name="Rounded Rectangle 8"/>
            <p:cNvSpPr/>
            <p:nvPr/>
          </p:nvSpPr>
          <p:spPr>
            <a:xfrm>
              <a:off x="6191768" y="795726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233052" y="836203"/>
              <a:ext cx="1478252" cy="753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Connectable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0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SC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penginderaan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media online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apapun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internet </a:t>
            </a:r>
          </a:p>
          <a:p>
            <a:pPr marL="234950" lvl="1" indent="-234950" algn="just"/>
            <a:endParaRPr lang="en-US" sz="2800" dirty="0"/>
          </a:p>
        </p:txBody>
      </p: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9823450" y="234950"/>
            <a:ext cx="2039938" cy="895350"/>
            <a:chOff x="6615185" y="2650836"/>
            <a:chExt cx="1560821" cy="834831"/>
          </a:xfrm>
        </p:grpSpPr>
        <p:sp>
          <p:nvSpPr>
            <p:cNvPr id="8" name="Rounded Rectangle 7"/>
            <p:cNvSpPr/>
            <p:nvPr/>
          </p:nvSpPr>
          <p:spPr>
            <a:xfrm>
              <a:off x="6615185" y="2650836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656483" y="2692282"/>
              <a:ext cx="1478225" cy="751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Accessible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94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SC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kapanpun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dimanapun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secara</a:t>
            </a:r>
            <a:r>
              <a:rPr lang="en-US" sz="2800" dirty="0">
                <a:solidFill>
                  <a:srgbClr val="FF0000"/>
                </a:solidFill>
              </a:rPr>
              <a:t> online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mobile</a:t>
            </a:r>
            <a:r>
              <a:rPr lang="en-US" sz="2800" dirty="0"/>
              <a:t> </a:t>
            </a:r>
          </a:p>
          <a:p>
            <a:pPr marL="234950" lvl="1" indent="-234950" algn="just"/>
            <a:r>
              <a:rPr lang="en-US" sz="2800" dirty="0" err="1"/>
              <a:t>Perangkat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terkoneksi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penyedia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nantinya</a:t>
            </a:r>
            <a:r>
              <a:rPr lang="en-US" sz="2800" dirty="0"/>
              <a:t> server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endParaRPr lang="en-US" sz="2800" dirty="0"/>
          </a:p>
          <a:p>
            <a:pPr marL="234950" lvl="1" indent="-234950" algn="just"/>
            <a:endParaRPr lang="en-US" sz="2800" dirty="0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9402763" y="0"/>
            <a:ext cx="2414587" cy="996950"/>
            <a:chOff x="5428797" y="4138518"/>
            <a:chExt cx="1560821" cy="834831"/>
          </a:xfrm>
        </p:grpSpPr>
        <p:sp>
          <p:nvSpPr>
            <p:cNvPr id="9" name="Rounded Rectangle 8"/>
            <p:cNvSpPr/>
            <p:nvPr/>
          </p:nvSpPr>
          <p:spPr>
            <a:xfrm>
              <a:off x="5428797" y="4138518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469844" y="4179728"/>
              <a:ext cx="1478727" cy="752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Ubiquitous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4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Karakteristik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endParaRPr lang="id-ID" dirty="0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557213" y="1301750"/>
            <a:ext cx="11072812" cy="4875213"/>
          </a:xfrm>
        </p:spPr>
        <p:txBody>
          <a:bodyPr/>
          <a:lstStyle/>
          <a:p>
            <a:pPr marL="234950" lvl="1" indent="-234950" algn="just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SC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bersosialisasi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melalui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keterhubungannya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jejaring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sosial</a:t>
            </a:r>
            <a:r>
              <a:rPr lang="en-US" sz="2800" dirty="0">
                <a:solidFill>
                  <a:srgbClr val="FF0000"/>
                </a:solidFill>
              </a:rPr>
              <a:t> di internet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tersebar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bermanfaat</a:t>
            </a:r>
            <a:endParaRPr lang="en-US" sz="2800" dirty="0"/>
          </a:p>
        </p:txBody>
      </p: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9804400" y="0"/>
            <a:ext cx="1971675" cy="928688"/>
            <a:chOff x="3525980" y="4138518"/>
            <a:chExt cx="1560821" cy="834831"/>
          </a:xfrm>
        </p:grpSpPr>
        <p:sp>
          <p:nvSpPr>
            <p:cNvPr id="8" name="Rounded Rectangle 7"/>
            <p:cNvSpPr/>
            <p:nvPr/>
          </p:nvSpPr>
          <p:spPr>
            <a:xfrm>
              <a:off x="3525980" y="4138518"/>
              <a:ext cx="1560821" cy="8348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566194" y="4179903"/>
              <a:ext cx="1480392" cy="752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Sociable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96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1089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#13 Smart City Cloud Computing</vt:lpstr>
      <vt:lpstr>OVERVIEW</vt:lpstr>
      <vt:lpstr>Karakteristik SC</vt:lpstr>
      <vt:lpstr>Karakteristik SC</vt:lpstr>
      <vt:lpstr>Karakteristik SC</vt:lpstr>
      <vt:lpstr>Karakteristik SC</vt:lpstr>
      <vt:lpstr>Karakteristik SC</vt:lpstr>
      <vt:lpstr>Karakteristik SC</vt:lpstr>
      <vt:lpstr>Karakteristik SC</vt:lpstr>
      <vt:lpstr>Karakteristik SC</vt:lpstr>
      <vt:lpstr>Karakteristik SC</vt:lpstr>
      <vt:lpstr>Keamanan Layanan SC</vt:lpstr>
      <vt:lpstr>Keamanan Layanan SC</vt:lpstr>
      <vt:lpstr>Keamanan Layanan SC</vt:lpstr>
      <vt:lpstr>Keamanan Layanan SC</vt:lpstr>
      <vt:lpstr>Manfaat Smart City</vt:lpstr>
      <vt:lpstr>Teknologi Pendukung SC</vt:lpstr>
      <vt:lpstr>Teknologi Pendukung SC</vt:lpstr>
      <vt:lpstr>Teknologi Pendukung SC</vt:lpstr>
      <vt:lpstr>Teknologi Pendukung SC</vt:lpstr>
      <vt:lpstr>Teknologi Pendukung SC</vt:lpstr>
      <vt:lpstr>Teknologi Pendukung SC</vt:lpstr>
      <vt:lpstr>Terapan Gabungan SC dan CC</vt:lpstr>
      <vt:lpstr>Terapan Gabungan SC dan CC</vt:lpstr>
      <vt:lpstr>Terapan Gabungan SC dan CC</vt:lpstr>
      <vt:lpstr>Terapan Gabungan SC dan CC</vt:lpstr>
      <vt:lpstr>Terapan Gabungan SC dan CC</vt:lpstr>
      <vt:lpstr>Terapan Gabungan SC dan CC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300</cp:revision>
  <dcterms:created xsi:type="dcterms:W3CDTF">2019-12-20T03:03:11Z</dcterms:created>
  <dcterms:modified xsi:type="dcterms:W3CDTF">2022-09-05T13:44:21Z</dcterms:modified>
</cp:coreProperties>
</file>