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2"/>
  </p:notesMasterIdLst>
  <p:sldIdLst>
    <p:sldId id="256" r:id="rId2"/>
    <p:sldId id="345" r:id="rId3"/>
    <p:sldId id="346" r:id="rId4"/>
    <p:sldId id="347" r:id="rId5"/>
    <p:sldId id="348" r:id="rId6"/>
    <p:sldId id="361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4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B904D-051D-4FD0-B31D-A0FACE715F76}" type="doc">
      <dgm:prSet loTypeId="urn:microsoft.com/office/officeart/2005/8/layout/radial6" loCatId="cycle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AB42EB-A19F-40E6-8C03-AA291E72BCF8}">
      <dgm:prSet phldrT="[Text]"/>
      <dgm:spPr/>
      <dgm:t>
        <a:bodyPr/>
        <a:lstStyle/>
        <a:p>
          <a:r>
            <a:rPr lang="en-US" dirty="0" err="1"/>
            <a:t>Karakter</a:t>
          </a:r>
          <a:endParaRPr lang="en-US" dirty="0"/>
        </a:p>
      </dgm:t>
    </dgm:pt>
    <dgm:pt modelId="{DDC0AA98-0168-485A-A360-F329A9ABB4F8}" type="parTrans" cxnId="{FD709A5D-250B-4B55-9FE1-39BE356D690E}">
      <dgm:prSet/>
      <dgm:spPr/>
      <dgm:t>
        <a:bodyPr/>
        <a:lstStyle/>
        <a:p>
          <a:endParaRPr lang="en-US"/>
        </a:p>
      </dgm:t>
    </dgm:pt>
    <dgm:pt modelId="{C2BA8D28-BB6D-44BE-B3BE-76E808DE91B1}" type="sibTrans" cxnId="{FD709A5D-250B-4B55-9FE1-39BE356D690E}">
      <dgm:prSet/>
      <dgm:spPr/>
      <dgm:t>
        <a:bodyPr/>
        <a:lstStyle/>
        <a:p>
          <a:endParaRPr lang="en-US"/>
        </a:p>
      </dgm:t>
    </dgm:pt>
    <dgm:pt modelId="{D1E67D83-9ED3-4760-AA98-9309CCA67FBA}">
      <dgm:prSet phldrT="[Text]" custT="1"/>
      <dgm:spPr/>
      <dgm:t>
        <a:bodyPr/>
        <a:lstStyle/>
        <a:p>
          <a:r>
            <a:rPr lang="en-US" sz="1600" dirty="0"/>
            <a:t>On Demand Self Service</a:t>
          </a:r>
        </a:p>
      </dgm:t>
    </dgm:pt>
    <dgm:pt modelId="{71B6BE3E-3F1F-44D1-BD97-4323A30CC2C9}" type="parTrans" cxnId="{C4E5A37B-C299-4971-B86D-40789427A9E0}">
      <dgm:prSet/>
      <dgm:spPr/>
      <dgm:t>
        <a:bodyPr/>
        <a:lstStyle/>
        <a:p>
          <a:endParaRPr lang="en-US"/>
        </a:p>
      </dgm:t>
    </dgm:pt>
    <dgm:pt modelId="{7761D668-2D5E-4A69-9054-1C39D5F267C3}" type="sibTrans" cxnId="{C4E5A37B-C299-4971-B86D-40789427A9E0}">
      <dgm:prSet/>
      <dgm:spPr/>
      <dgm:t>
        <a:bodyPr/>
        <a:lstStyle/>
        <a:p>
          <a:endParaRPr lang="en-US"/>
        </a:p>
      </dgm:t>
    </dgm:pt>
    <dgm:pt modelId="{A2A8B82C-C0E2-45DE-8049-3AECDDF1E033}">
      <dgm:prSet phldrT="[Text]" custT="1"/>
      <dgm:spPr/>
      <dgm:t>
        <a:bodyPr/>
        <a:lstStyle/>
        <a:p>
          <a:r>
            <a:rPr lang="en-US" sz="1600" dirty="0"/>
            <a:t>Broad Network Access</a:t>
          </a:r>
        </a:p>
      </dgm:t>
    </dgm:pt>
    <dgm:pt modelId="{12194294-609B-405F-9A1C-E4704A3B77E1}" type="parTrans" cxnId="{E48E0DB7-BB80-4971-A549-8BE04FAC4F45}">
      <dgm:prSet/>
      <dgm:spPr/>
      <dgm:t>
        <a:bodyPr/>
        <a:lstStyle/>
        <a:p>
          <a:endParaRPr lang="en-US"/>
        </a:p>
      </dgm:t>
    </dgm:pt>
    <dgm:pt modelId="{66D848AF-8D76-45E6-B32D-1DEACDA44D2A}" type="sibTrans" cxnId="{E48E0DB7-BB80-4971-A549-8BE04FAC4F45}">
      <dgm:prSet/>
      <dgm:spPr/>
      <dgm:t>
        <a:bodyPr/>
        <a:lstStyle/>
        <a:p>
          <a:endParaRPr lang="en-US"/>
        </a:p>
      </dgm:t>
    </dgm:pt>
    <dgm:pt modelId="{3249E687-C282-431C-87EF-0E49AA264E8E}">
      <dgm:prSet phldrT="[Text]" custT="1"/>
      <dgm:spPr/>
      <dgm:t>
        <a:bodyPr/>
        <a:lstStyle/>
        <a:p>
          <a:r>
            <a:rPr lang="en-US" sz="1600" dirty="0"/>
            <a:t>Resource Pooling</a:t>
          </a:r>
        </a:p>
      </dgm:t>
    </dgm:pt>
    <dgm:pt modelId="{05B1F2FC-E4E5-4E8F-B074-21EC96872EA3}" type="parTrans" cxnId="{9D0E457F-6234-4928-BE92-F9A8D1BC835A}">
      <dgm:prSet/>
      <dgm:spPr/>
      <dgm:t>
        <a:bodyPr/>
        <a:lstStyle/>
        <a:p>
          <a:endParaRPr lang="en-US"/>
        </a:p>
      </dgm:t>
    </dgm:pt>
    <dgm:pt modelId="{ED177B14-0D52-47C7-A401-4F2B500787A3}" type="sibTrans" cxnId="{9D0E457F-6234-4928-BE92-F9A8D1BC835A}">
      <dgm:prSet/>
      <dgm:spPr/>
      <dgm:t>
        <a:bodyPr/>
        <a:lstStyle/>
        <a:p>
          <a:endParaRPr lang="en-US"/>
        </a:p>
      </dgm:t>
    </dgm:pt>
    <dgm:pt modelId="{98514A61-6996-4D48-BF5A-91F21F6671A0}">
      <dgm:prSet phldrT="[Text]" custT="1"/>
      <dgm:spPr/>
      <dgm:t>
        <a:bodyPr/>
        <a:lstStyle/>
        <a:p>
          <a:r>
            <a:rPr lang="en-US" sz="1600" dirty="0"/>
            <a:t>Rapid Elasticity</a:t>
          </a:r>
        </a:p>
      </dgm:t>
    </dgm:pt>
    <dgm:pt modelId="{B49EF299-D823-42FF-9BF5-3A47DB8D8BB9}" type="parTrans" cxnId="{F7820FB7-DAA0-4317-ABB1-D0C5AA08FCCD}">
      <dgm:prSet/>
      <dgm:spPr/>
      <dgm:t>
        <a:bodyPr/>
        <a:lstStyle/>
        <a:p>
          <a:endParaRPr lang="en-US"/>
        </a:p>
      </dgm:t>
    </dgm:pt>
    <dgm:pt modelId="{0C9EA4D7-FB41-4B9A-A34B-C41FB879EB0A}" type="sibTrans" cxnId="{F7820FB7-DAA0-4317-ABB1-D0C5AA08FCCD}">
      <dgm:prSet/>
      <dgm:spPr/>
      <dgm:t>
        <a:bodyPr/>
        <a:lstStyle/>
        <a:p>
          <a:endParaRPr lang="en-US"/>
        </a:p>
      </dgm:t>
    </dgm:pt>
    <dgm:pt modelId="{A2835F22-E248-4597-8C9D-43661003B0AB}">
      <dgm:prSet custT="1"/>
      <dgm:spPr/>
      <dgm:t>
        <a:bodyPr/>
        <a:lstStyle/>
        <a:p>
          <a:r>
            <a:rPr lang="en-US" sz="1600" dirty="0"/>
            <a:t>Measured Service</a:t>
          </a:r>
        </a:p>
      </dgm:t>
    </dgm:pt>
    <dgm:pt modelId="{2BC83CAC-B583-41D5-93E8-77203AA7FDCB}" type="parTrans" cxnId="{921C9F7A-3038-4B31-AD0F-2CE1F66E3E6C}">
      <dgm:prSet/>
      <dgm:spPr/>
      <dgm:t>
        <a:bodyPr/>
        <a:lstStyle/>
        <a:p>
          <a:endParaRPr lang="en-US"/>
        </a:p>
      </dgm:t>
    </dgm:pt>
    <dgm:pt modelId="{B7E3C37F-F4FC-45A2-842D-C52B65FC107C}" type="sibTrans" cxnId="{921C9F7A-3038-4B31-AD0F-2CE1F66E3E6C}">
      <dgm:prSet/>
      <dgm:spPr/>
      <dgm:t>
        <a:bodyPr/>
        <a:lstStyle/>
        <a:p>
          <a:endParaRPr lang="en-US"/>
        </a:p>
      </dgm:t>
    </dgm:pt>
    <dgm:pt modelId="{2EDFA840-DBD8-4135-90AE-6B7A89DF2781}" type="pres">
      <dgm:prSet presAssocID="{507B904D-051D-4FD0-B31D-A0FACE715F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5E6B3F-4BE0-42F4-98FA-95BA39A9DE45}" type="pres">
      <dgm:prSet presAssocID="{A3AB42EB-A19F-40E6-8C03-AA291E72BCF8}" presName="centerShape" presStyleLbl="node0" presStyleIdx="0" presStyleCnt="1"/>
      <dgm:spPr/>
    </dgm:pt>
    <dgm:pt modelId="{C65A7332-B755-4044-8AF9-5129A6034AB1}" type="pres">
      <dgm:prSet presAssocID="{D1E67D83-9ED3-4760-AA98-9309CCA67FBA}" presName="node" presStyleLbl="node1" presStyleIdx="0" presStyleCnt="5" custScaleX="119371" custScaleY="116700">
        <dgm:presLayoutVars>
          <dgm:bulletEnabled val="1"/>
        </dgm:presLayoutVars>
      </dgm:prSet>
      <dgm:spPr/>
    </dgm:pt>
    <dgm:pt modelId="{EB19967A-AE99-459B-8468-12D9599C04B2}" type="pres">
      <dgm:prSet presAssocID="{D1E67D83-9ED3-4760-AA98-9309CCA67FBA}" presName="dummy" presStyleCnt="0"/>
      <dgm:spPr/>
    </dgm:pt>
    <dgm:pt modelId="{30960837-F732-4CA2-9A42-0E39F2997A90}" type="pres">
      <dgm:prSet presAssocID="{7761D668-2D5E-4A69-9054-1C39D5F267C3}" presName="sibTrans" presStyleLbl="sibTrans2D1" presStyleIdx="0" presStyleCnt="5"/>
      <dgm:spPr/>
    </dgm:pt>
    <dgm:pt modelId="{5A92D1A8-7F97-43ED-8B4A-8F6B33EB083D}" type="pres">
      <dgm:prSet presAssocID="{A2A8B82C-C0E2-45DE-8049-3AECDDF1E033}" presName="node" presStyleLbl="node1" presStyleIdx="1" presStyleCnt="5" custScaleX="122589" custScaleY="125310">
        <dgm:presLayoutVars>
          <dgm:bulletEnabled val="1"/>
        </dgm:presLayoutVars>
      </dgm:prSet>
      <dgm:spPr/>
    </dgm:pt>
    <dgm:pt modelId="{5121265F-BAAF-42E9-AEA7-DE4CA79BAE72}" type="pres">
      <dgm:prSet presAssocID="{A2A8B82C-C0E2-45DE-8049-3AECDDF1E033}" presName="dummy" presStyleCnt="0"/>
      <dgm:spPr/>
    </dgm:pt>
    <dgm:pt modelId="{772469F2-B702-415B-929A-0D0A6EE15188}" type="pres">
      <dgm:prSet presAssocID="{66D848AF-8D76-45E6-B32D-1DEACDA44D2A}" presName="sibTrans" presStyleLbl="sibTrans2D1" presStyleIdx="1" presStyleCnt="5"/>
      <dgm:spPr/>
    </dgm:pt>
    <dgm:pt modelId="{89AA4330-AC24-49FB-A646-2FD6BBE50077}" type="pres">
      <dgm:prSet presAssocID="{3249E687-C282-431C-87EF-0E49AA264E8E}" presName="node" presStyleLbl="node1" presStyleIdx="2" presStyleCnt="5" custScaleX="124739" custScaleY="119730">
        <dgm:presLayoutVars>
          <dgm:bulletEnabled val="1"/>
        </dgm:presLayoutVars>
      </dgm:prSet>
      <dgm:spPr/>
    </dgm:pt>
    <dgm:pt modelId="{51530703-BB31-4F3D-A6ED-F6C6060482FB}" type="pres">
      <dgm:prSet presAssocID="{3249E687-C282-431C-87EF-0E49AA264E8E}" presName="dummy" presStyleCnt="0"/>
      <dgm:spPr/>
    </dgm:pt>
    <dgm:pt modelId="{9843253A-8878-4A51-B2AB-42B303E03406}" type="pres">
      <dgm:prSet presAssocID="{ED177B14-0D52-47C7-A401-4F2B500787A3}" presName="sibTrans" presStyleLbl="sibTrans2D1" presStyleIdx="2" presStyleCnt="5"/>
      <dgm:spPr/>
    </dgm:pt>
    <dgm:pt modelId="{5D3AE5F7-3B91-4896-8FA6-682DDCEF6F26}" type="pres">
      <dgm:prSet presAssocID="{98514A61-6996-4D48-BF5A-91F21F6671A0}" presName="node" presStyleLbl="node1" presStyleIdx="3" presStyleCnt="5" custScaleX="123329" custScaleY="113778">
        <dgm:presLayoutVars>
          <dgm:bulletEnabled val="1"/>
        </dgm:presLayoutVars>
      </dgm:prSet>
      <dgm:spPr/>
    </dgm:pt>
    <dgm:pt modelId="{3D8E3E16-835B-4249-A9C8-77780CFEE0E2}" type="pres">
      <dgm:prSet presAssocID="{98514A61-6996-4D48-BF5A-91F21F6671A0}" presName="dummy" presStyleCnt="0"/>
      <dgm:spPr/>
    </dgm:pt>
    <dgm:pt modelId="{BCA4E0A7-E72F-4991-814B-40E6FDA15D24}" type="pres">
      <dgm:prSet presAssocID="{0C9EA4D7-FB41-4B9A-A34B-C41FB879EB0A}" presName="sibTrans" presStyleLbl="sibTrans2D1" presStyleIdx="3" presStyleCnt="5"/>
      <dgm:spPr/>
    </dgm:pt>
    <dgm:pt modelId="{AB3334FE-A6AB-4E98-88D0-3650DE6E7E8E}" type="pres">
      <dgm:prSet presAssocID="{A2835F22-E248-4597-8C9D-43661003B0AB}" presName="node" presStyleLbl="node1" presStyleIdx="4" presStyleCnt="5" custScaleX="130533" custScaleY="119359">
        <dgm:presLayoutVars>
          <dgm:bulletEnabled val="1"/>
        </dgm:presLayoutVars>
      </dgm:prSet>
      <dgm:spPr/>
    </dgm:pt>
    <dgm:pt modelId="{9ED6092F-F66D-46B4-B11C-C939C7DD40A7}" type="pres">
      <dgm:prSet presAssocID="{A2835F22-E248-4597-8C9D-43661003B0AB}" presName="dummy" presStyleCnt="0"/>
      <dgm:spPr/>
    </dgm:pt>
    <dgm:pt modelId="{84FD5F07-944F-45AF-8A77-AE966D1D0135}" type="pres">
      <dgm:prSet presAssocID="{B7E3C37F-F4FC-45A2-842D-C52B65FC107C}" presName="sibTrans" presStyleLbl="sibTrans2D1" presStyleIdx="4" presStyleCnt="5"/>
      <dgm:spPr/>
    </dgm:pt>
  </dgm:ptLst>
  <dgm:cxnLst>
    <dgm:cxn modelId="{64936413-8951-4D40-A59D-395A7A1EDCA2}" type="presOf" srcId="{A2A8B82C-C0E2-45DE-8049-3AECDDF1E033}" destId="{5A92D1A8-7F97-43ED-8B4A-8F6B33EB083D}" srcOrd="0" destOrd="0" presId="urn:microsoft.com/office/officeart/2005/8/layout/radial6"/>
    <dgm:cxn modelId="{1E77BF17-58A2-4C33-A7DB-538F1E892BEF}" type="presOf" srcId="{D1E67D83-9ED3-4760-AA98-9309CCA67FBA}" destId="{C65A7332-B755-4044-8AF9-5129A6034AB1}" srcOrd="0" destOrd="0" presId="urn:microsoft.com/office/officeart/2005/8/layout/radial6"/>
    <dgm:cxn modelId="{87875D33-A2ED-47A0-8E25-7835FF297ACA}" type="presOf" srcId="{A2835F22-E248-4597-8C9D-43661003B0AB}" destId="{AB3334FE-A6AB-4E98-88D0-3650DE6E7E8E}" srcOrd="0" destOrd="0" presId="urn:microsoft.com/office/officeart/2005/8/layout/radial6"/>
    <dgm:cxn modelId="{3015A033-BD67-4EB7-B498-D36B760D387B}" type="presOf" srcId="{7761D668-2D5E-4A69-9054-1C39D5F267C3}" destId="{30960837-F732-4CA2-9A42-0E39F2997A90}" srcOrd="0" destOrd="0" presId="urn:microsoft.com/office/officeart/2005/8/layout/radial6"/>
    <dgm:cxn modelId="{58F7725B-C973-4D71-B8D8-509B40B18536}" type="presOf" srcId="{B7E3C37F-F4FC-45A2-842D-C52B65FC107C}" destId="{84FD5F07-944F-45AF-8A77-AE966D1D0135}" srcOrd="0" destOrd="0" presId="urn:microsoft.com/office/officeart/2005/8/layout/radial6"/>
    <dgm:cxn modelId="{FD709A5D-250B-4B55-9FE1-39BE356D690E}" srcId="{507B904D-051D-4FD0-B31D-A0FACE715F76}" destId="{A3AB42EB-A19F-40E6-8C03-AA291E72BCF8}" srcOrd="0" destOrd="0" parTransId="{DDC0AA98-0168-485A-A360-F329A9ABB4F8}" sibTransId="{C2BA8D28-BB6D-44BE-B3BE-76E808DE91B1}"/>
    <dgm:cxn modelId="{F446206E-DBFD-4E8F-9E38-31ABE18B792B}" type="presOf" srcId="{A3AB42EB-A19F-40E6-8C03-AA291E72BCF8}" destId="{A85E6B3F-4BE0-42F4-98FA-95BA39A9DE45}" srcOrd="0" destOrd="0" presId="urn:microsoft.com/office/officeart/2005/8/layout/radial6"/>
    <dgm:cxn modelId="{921C9F7A-3038-4B31-AD0F-2CE1F66E3E6C}" srcId="{A3AB42EB-A19F-40E6-8C03-AA291E72BCF8}" destId="{A2835F22-E248-4597-8C9D-43661003B0AB}" srcOrd="4" destOrd="0" parTransId="{2BC83CAC-B583-41D5-93E8-77203AA7FDCB}" sibTransId="{B7E3C37F-F4FC-45A2-842D-C52B65FC107C}"/>
    <dgm:cxn modelId="{C4E5A37B-C299-4971-B86D-40789427A9E0}" srcId="{A3AB42EB-A19F-40E6-8C03-AA291E72BCF8}" destId="{D1E67D83-9ED3-4760-AA98-9309CCA67FBA}" srcOrd="0" destOrd="0" parTransId="{71B6BE3E-3F1F-44D1-BD97-4323A30CC2C9}" sibTransId="{7761D668-2D5E-4A69-9054-1C39D5F267C3}"/>
    <dgm:cxn modelId="{9D0E457F-6234-4928-BE92-F9A8D1BC835A}" srcId="{A3AB42EB-A19F-40E6-8C03-AA291E72BCF8}" destId="{3249E687-C282-431C-87EF-0E49AA264E8E}" srcOrd="2" destOrd="0" parTransId="{05B1F2FC-E4E5-4E8F-B074-21EC96872EA3}" sibTransId="{ED177B14-0D52-47C7-A401-4F2B500787A3}"/>
    <dgm:cxn modelId="{47165E80-4AEA-4150-9049-14010FDBFD44}" type="presOf" srcId="{0C9EA4D7-FB41-4B9A-A34B-C41FB879EB0A}" destId="{BCA4E0A7-E72F-4991-814B-40E6FDA15D24}" srcOrd="0" destOrd="0" presId="urn:microsoft.com/office/officeart/2005/8/layout/radial6"/>
    <dgm:cxn modelId="{39DB13A6-9984-47AA-87CF-45974E780ED3}" type="presOf" srcId="{3249E687-C282-431C-87EF-0E49AA264E8E}" destId="{89AA4330-AC24-49FB-A646-2FD6BBE50077}" srcOrd="0" destOrd="0" presId="urn:microsoft.com/office/officeart/2005/8/layout/radial6"/>
    <dgm:cxn modelId="{E48E0DB7-BB80-4971-A549-8BE04FAC4F45}" srcId="{A3AB42EB-A19F-40E6-8C03-AA291E72BCF8}" destId="{A2A8B82C-C0E2-45DE-8049-3AECDDF1E033}" srcOrd="1" destOrd="0" parTransId="{12194294-609B-405F-9A1C-E4704A3B77E1}" sibTransId="{66D848AF-8D76-45E6-B32D-1DEACDA44D2A}"/>
    <dgm:cxn modelId="{F7820FB7-DAA0-4317-ABB1-D0C5AA08FCCD}" srcId="{A3AB42EB-A19F-40E6-8C03-AA291E72BCF8}" destId="{98514A61-6996-4D48-BF5A-91F21F6671A0}" srcOrd="3" destOrd="0" parTransId="{B49EF299-D823-42FF-9BF5-3A47DB8D8BB9}" sibTransId="{0C9EA4D7-FB41-4B9A-A34B-C41FB879EB0A}"/>
    <dgm:cxn modelId="{D6B340BB-B69D-4FCD-AE13-C03A6BB4573B}" type="presOf" srcId="{66D848AF-8D76-45E6-B32D-1DEACDA44D2A}" destId="{772469F2-B702-415B-929A-0D0A6EE15188}" srcOrd="0" destOrd="0" presId="urn:microsoft.com/office/officeart/2005/8/layout/radial6"/>
    <dgm:cxn modelId="{00CD53BE-3945-4E7C-8054-41C9A466D709}" type="presOf" srcId="{98514A61-6996-4D48-BF5A-91F21F6671A0}" destId="{5D3AE5F7-3B91-4896-8FA6-682DDCEF6F26}" srcOrd="0" destOrd="0" presId="urn:microsoft.com/office/officeart/2005/8/layout/radial6"/>
    <dgm:cxn modelId="{F3AC17F2-9630-4F15-B5EF-CFAB14BC6CDB}" type="presOf" srcId="{ED177B14-0D52-47C7-A401-4F2B500787A3}" destId="{9843253A-8878-4A51-B2AB-42B303E03406}" srcOrd="0" destOrd="0" presId="urn:microsoft.com/office/officeart/2005/8/layout/radial6"/>
    <dgm:cxn modelId="{D8706AF3-7ED2-4A5C-A462-12F6B67FBA54}" type="presOf" srcId="{507B904D-051D-4FD0-B31D-A0FACE715F76}" destId="{2EDFA840-DBD8-4135-90AE-6B7A89DF2781}" srcOrd="0" destOrd="0" presId="urn:microsoft.com/office/officeart/2005/8/layout/radial6"/>
    <dgm:cxn modelId="{D1416F88-9E66-431B-B194-0251DE17AB6E}" type="presParOf" srcId="{2EDFA840-DBD8-4135-90AE-6B7A89DF2781}" destId="{A85E6B3F-4BE0-42F4-98FA-95BA39A9DE45}" srcOrd="0" destOrd="0" presId="urn:microsoft.com/office/officeart/2005/8/layout/radial6"/>
    <dgm:cxn modelId="{42B0A2A6-0C39-4665-B005-ABBF4C168FCD}" type="presParOf" srcId="{2EDFA840-DBD8-4135-90AE-6B7A89DF2781}" destId="{C65A7332-B755-4044-8AF9-5129A6034AB1}" srcOrd="1" destOrd="0" presId="urn:microsoft.com/office/officeart/2005/8/layout/radial6"/>
    <dgm:cxn modelId="{A2700C32-75E0-44EA-8768-D082643DD993}" type="presParOf" srcId="{2EDFA840-DBD8-4135-90AE-6B7A89DF2781}" destId="{EB19967A-AE99-459B-8468-12D9599C04B2}" srcOrd="2" destOrd="0" presId="urn:microsoft.com/office/officeart/2005/8/layout/radial6"/>
    <dgm:cxn modelId="{D00EF06D-1048-4CFC-B3AC-B651D1AD84DC}" type="presParOf" srcId="{2EDFA840-DBD8-4135-90AE-6B7A89DF2781}" destId="{30960837-F732-4CA2-9A42-0E39F2997A90}" srcOrd="3" destOrd="0" presId="urn:microsoft.com/office/officeart/2005/8/layout/radial6"/>
    <dgm:cxn modelId="{FA54ADF1-A20C-4A19-8A85-7410EA024EFC}" type="presParOf" srcId="{2EDFA840-DBD8-4135-90AE-6B7A89DF2781}" destId="{5A92D1A8-7F97-43ED-8B4A-8F6B33EB083D}" srcOrd="4" destOrd="0" presId="urn:microsoft.com/office/officeart/2005/8/layout/radial6"/>
    <dgm:cxn modelId="{36E691FB-05AD-495B-98D4-0E4081E1B808}" type="presParOf" srcId="{2EDFA840-DBD8-4135-90AE-6B7A89DF2781}" destId="{5121265F-BAAF-42E9-AEA7-DE4CA79BAE72}" srcOrd="5" destOrd="0" presId="urn:microsoft.com/office/officeart/2005/8/layout/radial6"/>
    <dgm:cxn modelId="{0670B882-F2A8-43EC-A848-295DE896D1EF}" type="presParOf" srcId="{2EDFA840-DBD8-4135-90AE-6B7A89DF2781}" destId="{772469F2-B702-415B-929A-0D0A6EE15188}" srcOrd="6" destOrd="0" presId="urn:microsoft.com/office/officeart/2005/8/layout/radial6"/>
    <dgm:cxn modelId="{CDA6883E-B9A1-4B88-922D-70E2626AAAB3}" type="presParOf" srcId="{2EDFA840-DBD8-4135-90AE-6B7A89DF2781}" destId="{89AA4330-AC24-49FB-A646-2FD6BBE50077}" srcOrd="7" destOrd="0" presId="urn:microsoft.com/office/officeart/2005/8/layout/radial6"/>
    <dgm:cxn modelId="{0225FF3F-F375-47EF-8263-8FC840B8C095}" type="presParOf" srcId="{2EDFA840-DBD8-4135-90AE-6B7A89DF2781}" destId="{51530703-BB31-4F3D-A6ED-F6C6060482FB}" srcOrd="8" destOrd="0" presId="urn:microsoft.com/office/officeart/2005/8/layout/radial6"/>
    <dgm:cxn modelId="{74A0D882-14FD-47ED-B6FE-B4BF286003D5}" type="presParOf" srcId="{2EDFA840-DBD8-4135-90AE-6B7A89DF2781}" destId="{9843253A-8878-4A51-B2AB-42B303E03406}" srcOrd="9" destOrd="0" presId="urn:microsoft.com/office/officeart/2005/8/layout/radial6"/>
    <dgm:cxn modelId="{8CED3299-394B-4AB5-AAA8-C0B45A649FF1}" type="presParOf" srcId="{2EDFA840-DBD8-4135-90AE-6B7A89DF2781}" destId="{5D3AE5F7-3B91-4896-8FA6-682DDCEF6F26}" srcOrd="10" destOrd="0" presId="urn:microsoft.com/office/officeart/2005/8/layout/radial6"/>
    <dgm:cxn modelId="{3049AE48-EA1B-4E97-8BCC-53940C2A4F13}" type="presParOf" srcId="{2EDFA840-DBD8-4135-90AE-6B7A89DF2781}" destId="{3D8E3E16-835B-4249-A9C8-77780CFEE0E2}" srcOrd="11" destOrd="0" presId="urn:microsoft.com/office/officeart/2005/8/layout/radial6"/>
    <dgm:cxn modelId="{F37D94DE-2D3A-4382-A5EA-6006EA2B7098}" type="presParOf" srcId="{2EDFA840-DBD8-4135-90AE-6B7A89DF2781}" destId="{BCA4E0A7-E72F-4991-814B-40E6FDA15D24}" srcOrd="12" destOrd="0" presId="urn:microsoft.com/office/officeart/2005/8/layout/radial6"/>
    <dgm:cxn modelId="{C2510D9D-BE36-45F6-BBB4-9ECBE338B5AC}" type="presParOf" srcId="{2EDFA840-DBD8-4135-90AE-6B7A89DF2781}" destId="{AB3334FE-A6AB-4E98-88D0-3650DE6E7E8E}" srcOrd="13" destOrd="0" presId="urn:microsoft.com/office/officeart/2005/8/layout/radial6"/>
    <dgm:cxn modelId="{E337A089-8B7C-4354-BB57-67756049BFDF}" type="presParOf" srcId="{2EDFA840-DBD8-4135-90AE-6B7A89DF2781}" destId="{9ED6092F-F66D-46B4-B11C-C939C7DD40A7}" srcOrd="14" destOrd="0" presId="urn:microsoft.com/office/officeart/2005/8/layout/radial6"/>
    <dgm:cxn modelId="{C6427F08-9EAD-4341-8EA5-37A6BE65EC4A}" type="presParOf" srcId="{2EDFA840-DBD8-4135-90AE-6B7A89DF2781}" destId="{84FD5F07-944F-45AF-8A77-AE966D1D013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B904D-051D-4FD0-B31D-A0FACE715F76}" type="doc">
      <dgm:prSet loTypeId="urn:microsoft.com/office/officeart/2005/8/layout/radial6" loCatId="cycle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AB42EB-A19F-40E6-8C03-AA291E72BCF8}">
      <dgm:prSet phldrT="[Text]"/>
      <dgm:spPr/>
      <dgm:t>
        <a:bodyPr/>
        <a:lstStyle/>
        <a:p>
          <a:r>
            <a:rPr lang="en-US" dirty="0" err="1"/>
            <a:t>Karakter</a:t>
          </a:r>
          <a:endParaRPr lang="en-US" dirty="0"/>
        </a:p>
      </dgm:t>
    </dgm:pt>
    <dgm:pt modelId="{DDC0AA98-0168-485A-A360-F329A9ABB4F8}" type="parTrans" cxnId="{FD709A5D-250B-4B55-9FE1-39BE356D690E}">
      <dgm:prSet/>
      <dgm:spPr/>
      <dgm:t>
        <a:bodyPr/>
        <a:lstStyle/>
        <a:p>
          <a:endParaRPr lang="en-US"/>
        </a:p>
      </dgm:t>
    </dgm:pt>
    <dgm:pt modelId="{C2BA8D28-BB6D-44BE-B3BE-76E808DE91B1}" type="sibTrans" cxnId="{FD709A5D-250B-4B55-9FE1-39BE356D690E}">
      <dgm:prSet/>
      <dgm:spPr/>
      <dgm:t>
        <a:bodyPr/>
        <a:lstStyle/>
        <a:p>
          <a:endParaRPr lang="en-US"/>
        </a:p>
      </dgm:t>
    </dgm:pt>
    <dgm:pt modelId="{D1E67D83-9ED3-4760-AA98-9309CCA67FBA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On Demand Self Service</a:t>
          </a:r>
        </a:p>
      </dgm:t>
    </dgm:pt>
    <dgm:pt modelId="{71B6BE3E-3F1F-44D1-BD97-4323A30CC2C9}" type="parTrans" cxnId="{C4E5A37B-C299-4971-B86D-40789427A9E0}">
      <dgm:prSet/>
      <dgm:spPr/>
      <dgm:t>
        <a:bodyPr/>
        <a:lstStyle/>
        <a:p>
          <a:endParaRPr lang="en-US"/>
        </a:p>
      </dgm:t>
    </dgm:pt>
    <dgm:pt modelId="{7761D668-2D5E-4A69-9054-1C39D5F267C3}" type="sibTrans" cxnId="{C4E5A37B-C299-4971-B86D-40789427A9E0}">
      <dgm:prSet/>
      <dgm:spPr/>
      <dgm:t>
        <a:bodyPr/>
        <a:lstStyle/>
        <a:p>
          <a:endParaRPr lang="en-US"/>
        </a:p>
      </dgm:t>
    </dgm:pt>
    <dgm:pt modelId="{A2A8B82C-C0E2-45DE-8049-3AECDDF1E033}">
      <dgm:prSet phldrT="[Text]" custT="1"/>
      <dgm:spPr/>
      <dgm:t>
        <a:bodyPr/>
        <a:lstStyle/>
        <a:p>
          <a:r>
            <a:rPr lang="en-US" sz="1600" dirty="0"/>
            <a:t>Broad Network Access</a:t>
          </a:r>
        </a:p>
      </dgm:t>
    </dgm:pt>
    <dgm:pt modelId="{12194294-609B-405F-9A1C-E4704A3B77E1}" type="parTrans" cxnId="{E48E0DB7-BB80-4971-A549-8BE04FAC4F45}">
      <dgm:prSet/>
      <dgm:spPr/>
      <dgm:t>
        <a:bodyPr/>
        <a:lstStyle/>
        <a:p>
          <a:endParaRPr lang="en-US"/>
        </a:p>
      </dgm:t>
    </dgm:pt>
    <dgm:pt modelId="{66D848AF-8D76-45E6-B32D-1DEACDA44D2A}" type="sibTrans" cxnId="{E48E0DB7-BB80-4971-A549-8BE04FAC4F45}">
      <dgm:prSet/>
      <dgm:spPr/>
      <dgm:t>
        <a:bodyPr/>
        <a:lstStyle/>
        <a:p>
          <a:endParaRPr lang="en-US"/>
        </a:p>
      </dgm:t>
    </dgm:pt>
    <dgm:pt modelId="{3249E687-C282-431C-87EF-0E49AA264E8E}">
      <dgm:prSet phldrT="[Text]" custT="1"/>
      <dgm:spPr/>
      <dgm:t>
        <a:bodyPr/>
        <a:lstStyle/>
        <a:p>
          <a:r>
            <a:rPr lang="en-US" sz="1600" dirty="0"/>
            <a:t>Resource Pooling</a:t>
          </a:r>
        </a:p>
      </dgm:t>
    </dgm:pt>
    <dgm:pt modelId="{05B1F2FC-E4E5-4E8F-B074-21EC96872EA3}" type="parTrans" cxnId="{9D0E457F-6234-4928-BE92-F9A8D1BC835A}">
      <dgm:prSet/>
      <dgm:spPr/>
      <dgm:t>
        <a:bodyPr/>
        <a:lstStyle/>
        <a:p>
          <a:endParaRPr lang="en-US"/>
        </a:p>
      </dgm:t>
    </dgm:pt>
    <dgm:pt modelId="{ED177B14-0D52-47C7-A401-4F2B500787A3}" type="sibTrans" cxnId="{9D0E457F-6234-4928-BE92-F9A8D1BC835A}">
      <dgm:prSet/>
      <dgm:spPr/>
      <dgm:t>
        <a:bodyPr/>
        <a:lstStyle/>
        <a:p>
          <a:endParaRPr lang="en-US"/>
        </a:p>
      </dgm:t>
    </dgm:pt>
    <dgm:pt modelId="{98514A61-6996-4D48-BF5A-91F21F6671A0}">
      <dgm:prSet phldrT="[Text]" custT="1"/>
      <dgm:spPr/>
      <dgm:t>
        <a:bodyPr/>
        <a:lstStyle/>
        <a:p>
          <a:r>
            <a:rPr lang="en-US" sz="1600" dirty="0"/>
            <a:t>Rapid Elasticity</a:t>
          </a:r>
        </a:p>
      </dgm:t>
    </dgm:pt>
    <dgm:pt modelId="{B49EF299-D823-42FF-9BF5-3A47DB8D8BB9}" type="parTrans" cxnId="{F7820FB7-DAA0-4317-ABB1-D0C5AA08FCCD}">
      <dgm:prSet/>
      <dgm:spPr/>
      <dgm:t>
        <a:bodyPr/>
        <a:lstStyle/>
        <a:p>
          <a:endParaRPr lang="en-US"/>
        </a:p>
      </dgm:t>
    </dgm:pt>
    <dgm:pt modelId="{0C9EA4D7-FB41-4B9A-A34B-C41FB879EB0A}" type="sibTrans" cxnId="{F7820FB7-DAA0-4317-ABB1-D0C5AA08FCCD}">
      <dgm:prSet/>
      <dgm:spPr/>
      <dgm:t>
        <a:bodyPr/>
        <a:lstStyle/>
        <a:p>
          <a:endParaRPr lang="en-US"/>
        </a:p>
      </dgm:t>
    </dgm:pt>
    <dgm:pt modelId="{A2835F22-E248-4597-8C9D-43661003B0AB}">
      <dgm:prSet custT="1"/>
      <dgm:spPr/>
      <dgm:t>
        <a:bodyPr/>
        <a:lstStyle/>
        <a:p>
          <a:r>
            <a:rPr lang="en-US" sz="1600" dirty="0"/>
            <a:t>Measured Service</a:t>
          </a:r>
        </a:p>
      </dgm:t>
    </dgm:pt>
    <dgm:pt modelId="{2BC83CAC-B583-41D5-93E8-77203AA7FDCB}" type="parTrans" cxnId="{921C9F7A-3038-4B31-AD0F-2CE1F66E3E6C}">
      <dgm:prSet/>
      <dgm:spPr/>
      <dgm:t>
        <a:bodyPr/>
        <a:lstStyle/>
        <a:p>
          <a:endParaRPr lang="en-US"/>
        </a:p>
      </dgm:t>
    </dgm:pt>
    <dgm:pt modelId="{B7E3C37F-F4FC-45A2-842D-C52B65FC107C}" type="sibTrans" cxnId="{921C9F7A-3038-4B31-AD0F-2CE1F66E3E6C}">
      <dgm:prSet/>
      <dgm:spPr/>
      <dgm:t>
        <a:bodyPr/>
        <a:lstStyle/>
        <a:p>
          <a:endParaRPr lang="en-US"/>
        </a:p>
      </dgm:t>
    </dgm:pt>
    <dgm:pt modelId="{2EDFA840-DBD8-4135-90AE-6B7A89DF2781}" type="pres">
      <dgm:prSet presAssocID="{507B904D-051D-4FD0-B31D-A0FACE715F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5E6B3F-4BE0-42F4-98FA-95BA39A9DE45}" type="pres">
      <dgm:prSet presAssocID="{A3AB42EB-A19F-40E6-8C03-AA291E72BCF8}" presName="centerShape" presStyleLbl="node0" presStyleIdx="0" presStyleCnt="1"/>
      <dgm:spPr/>
    </dgm:pt>
    <dgm:pt modelId="{C65A7332-B755-4044-8AF9-5129A6034AB1}" type="pres">
      <dgm:prSet presAssocID="{D1E67D83-9ED3-4760-AA98-9309CCA67FBA}" presName="node" presStyleLbl="node1" presStyleIdx="0" presStyleCnt="5" custScaleX="119371" custScaleY="116700">
        <dgm:presLayoutVars>
          <dgm:bulletEnabled val="1"/>
        </dgm:presLayoutVars>
      </dgm:prSet>
      <dgm:spPr/>
    </dgm:pt>
    <dgm:pt modelId="{EB19967A-AE99-459B-8468-12D9599C04B2}" type="pres">
      <dgm:prSet presAssocID="{D1E67D83-9ED3-4760-AA98-9309CCA67FBA}" presName="dummy" presStyleCnt="0"/>
      <dgm:spPr/>
    </dgm:pt>
    <dgm:pt modelId="{30960837-F732-4CA2-9A42-0E39F2997A90}" type="pres">
      <dgm:prSet presAssocID="{7761D668-2D5E-4A69-9054-1C39D5F267C3}" presName="sibTrans" presStyleLbl="sibTrans2D1" presStyleIdx="0" presStyleCnt="5"/>
      <dgm:spPr/>
    </dgm:pt>
    <dgm:pt modelId="{5A92D1A8-7F97-43ED-8B4A-8F6B33EB083D}" type="pres">
      <dgm:prSet presAssocID="{A2A8B82C-C0E2-45DE-8049-3AECDDF1E033}" presName="node" presStyleLbl="node1" presStyleIdx="1" presStyleCnt="5" custScaleX="122589" custScaleY="125310">
        <dgm:presLayoutVars>
          <dgm:bulletEnabled val="1"/>
        </dgm:presLayoutVars>
      </dgm:prSet>
      <dgm:spPr/>
    </dgm:pt>
    <dgm:pt modelId="{5121265F-BAAF-42E9-AEA7-DE4CA79BAE72}" type="pres">
      <dgm:prSet presAssocID="{A2A8B82C-C0E2-45DE-8049-3AECDDF1E033}" presName="dummy" presStyleCnt="0"/>
      <dgm:spPr/>
    </dgm:pt>
    <dgm:pt modelId="{772469F2-B702-415B-929A-0D0A6EE15188}" type="pres">
      <dgm:prSet presAssocID="{66D848AF-8D76-45E6-B32D-1DEACDA44D2A}" presName="sibTrans" presStyleLbl="sibTrans2D1" presStyleIdx="1" presStyleCnt="5"/>
      <dgm:spPr/>
    </dgm:pt>
    <dgm:pt modelId="{89AA4330-AC24-49FB-A646-2FD6BBE50077}" type="pres">
      <dgm:prSet presAssocID="{3249E687-C282-431C-87EF-0E49AA264E8E}" presName="node" presStyleLbl="node1" presStyleIdx="2" presStyleCnt="5" custScaleX="124739" custScaleY="119730">
        <dgm:presLayoutVars>
          <dgm:bulletEnabled val="1"/>
        </dgm:presLayoutVars>
      </dgm:prSet>
      <dgm:spPr/>
    </dgm:pt>
    <dgm:pt modelId="{51530703-BB31-4F3D-A6ED-F6C6060482FB}" type="pres">
      <dgm:prSet presAssocID="{3249E687-C282-431C-87EF-0E49AA264E8E}" presName="dummy" presStyleCnt="0"/>
      <dgm:spPr/>
    </dgm:pt>
    <dgm:pt modelId="{9843253A-8878-4A51-B2AB-42B303E03406}" type="pres">
      <dgm:prSet presAssocID="{ED177B14-0D52-47C7-A401-4F2B500787A3}" presName="sibTrans" presStyleLbl="sibTrans2D1" presStyleIdx="2" presStyleCnt="5"/>
      <dgm:spPr/>
    </dgm:pt>
    <dgm:pt modelId="{5D3AE5F7-3B91-4896-8FA6-682DDCEF6F26}" type="pres">
      <dgm:prSet presAssocID="{98514A61-6996-4D48-BF5A-91F21F6671A0}" presName="node" presStyleLbl="node1" presStyleIdx="3" presStyleCnt="5" custScaleX="123329" custScaleY="113778">
        <dgm:presLayoutVars>
          <dgm:bulletEnabled val="1"/>
        </dgm:presLayoutVars>
      </dgm:prSet>
      <dgm:spPr/>
    </dgm:pt>
    <dgm:pt modelId="{3D8E3E16-835B-4249-A9C8-77780CFEE0E2}" type="pres">
      <dgm:prSet presAssocID="{98514A61-6996-4D48-BF5A-91F21F6671A0}" presName="dummy" presStyleCnt="0"/>
      <dgm:spPr/>
    </dgm:pt>
    <dgm:pt modelId="{BCA4E0A7-E72F-4991-814B-40E6FDA15D24}" type="pres">
      <dgm:prSet presAssocID="{0C9EA4D7-FB41-4B9A-A34B-C41FB879EB0A}" presName="sibTrans" presStyleLbl="sibTrans2D1" presStyleIdx="3" presStyleCnt="5"/>
      <dgm:spPr/>
    </dgm:pt>
    <dgm:pt modelId="{AB3334FE-A6AB-4E98-88D0-3650DE6E7E8E}" type="pres">
      <dgm:prSet presAssocID="{A2835F22-E248-4597-8C9D-43661003B0AB}" presName="node" presStyleLbl="node1" presStyleIdx="4" presStyleCnt="5" custScaleX="130533" custScaleY="119359">
        <dgm:presLayoutVars>
          <dgm:bulletEnabled val="1"/>
        </dgm:presLayoutVars>
      </dgm:prSet>
      <dgm:spPr/>
    </dgm:pt>
    <dgm:pt modelId="{9ED6092F-F66D-46B4-B11C-C939C7DD40A7}" type="pres">
      <dgm:prSet presAssocID="{A2835F22-E248-4597-8C9D-43661003B0AB}" presName="dummy" presStyleCnt="0"/>
      <dgm:spPr/>
    </dgm:pt>
    <dgm:pt modelId="{84FD5F07-944F-45AF-8A77-AE966D1D0135}" type="pres">
      <dgm:prSet presAssocID="{B7E3C37F-F4FC-45A2-842D-C52B65FC107C}" presName="sibTrans" presStyleLbl="sibTrans2D1" presStyleIdx="4" presStyleCnt="5"/>
      <dgm:spPr/>
    </dgm:pt>
  </dgm:ptLst>
  <dgm:cxnLst>
    <dgm:cxn modelId="{DEE34A01-A63A-4106-BC41-0CB47E84EF9F}" type="presOf" srcId="{A2835F22-E248-4597-8C9D-43661003B0AB}" destId="{AB3334FE-A6AB-4E98-88D0-3650DE6E7E8E}" srcOrd="0" destOrd="0" presId="urn:microsoft.com/office/officeart/2005/8/layout/radial6"/>
    <dgm:cxn modelId="{C1981207-6864-4AF5-9940-70B8A99DEB18}" type="presOf" srcId="{507B904D-051D-4FD0-B31D-A0FACE715F76}" destId="{2EDFA840-DBD8-4135-90AE-6B7A89DF2781}" srcOrd="0" destOrd="0" presId="urn:microsoft.com/office/officeart/2005/8/layout/radial6"/>
    <dgm:cxn modelId="{FD709A5D-250B-4B55-9FE1-39BE356D690E}" srcId="{507B904D-051D-4FD0-B31D-A0FACE715F76}" destId="{A3AB42EB-A19F-40E6-8C03-AA291E72BCF8}" srcOrd="0" destOrd="0" parTransId="{DDC0AA98-0168-485A-A360-F329A9ABB4F8}" sibTransId="{C2BA8D28-BB6D-44BE-B3BE-76E808DE91B1}"/>
    <dgm:cxn modelId="{31ABCE4B-F8CB-4B35-A8A3-84FCE6FFE65D}" type="presOf" srcId="{ED177B14-0D52-47C7-A401-4F2B500787A3}" destId="{9843253A-8878-4A51-B2AB-42B303E03406}" srcOrd="0" destOrd="0" presId="urn:microsoft.com/office/officeart/2005/8/layout/radial6"/>
    <dgm:cxn modelId="{F9291557-4017-4316-A012-C4562235B5D3}" type="presOf" srcId="{B7E3C37F-F4FC-45A2-842D-C52B65FC107C}" destId="{84FD5F07-944F-45AF-8A77-AE966D1D0135}" srcOrd="0" destOrd="0" presId="urn:microsoft.com/office/officeart/2005/8/layout/radial6"/>
    <dgm:cxn modelId="{921C9F7A-3038-4B31-AD0F-2CE1F66E3E6C}" srcId="{A3AB42EB-A19F-40E6-8C03-AA291E72BCF8}" destId="{A2835F22-E248-4597-8C9D-43661003B0AB}" srcOrd="4" destOrd="0" parTransId="{2BC83CAC-B583-41D5-93E8-77203AA7FDCB}" sibTransId="{B7E3C37F-F4FC-45A2-842D-C52B65FC107C}"/>
    <dgm:cxn modelId="{C4E5A37B-C299-4971-B86D-40789427A9E0}" srcId="{A3AB42EB-A19F-40E6-8C03-AA291E72BCF8}" destId="{D1E67D83-9ED3-4760-AA98-9309CCA67FBA}" srcOrd="0" destOrd="0" parTransId="{71B6BE3E-3F1F-44D1-BD97-4323A30CC2C9}" sibTransId="{7761D668-2D5E-4A69-9054-1C39D5F267C3}"/>
    <dgm:cxn modelId="{9D0E457F-6234-4928-BE92-F9A8D1BC835A}" srcId="{A3AB42EB-A19F-40E6-8C03-AA291E72BCF8}" destId="{3249E687-C282-431C-87EF-0E49AA264E8E}" srcOrd="2" destOrd="0" parTransId="{05B1F2FC-E4E5-4E8F-B074-21EC96872EA3}" sibTransId="{ED177B14-0D52-47C7-A401-4F2B500787A3}"/>
    <dgm:cxn modelId="{48207B8C-2A6E-4347-AFC7-8E210CA5D387}" type="presOf" srcId="{7761D668-2D5E-4A69-9054-1C39D5F267C3}" destId="{30960837-F732-4CA2-9A42-0E39F2997A90}" srcOrd="0" destOrd="0" presId="urn:microsoft.com/office/officeart/2005/8/layout/radial6"/>
    <dgm:cxn modelId="{2D65A595-0922-42FE-9387-D1F78EF2B73A}" type="presOf" srcId="{D1E67D83-9ED3-4760-AA98-9309CCA67FBA}" destId="{C65A7332-B755-4044-8AF9-5129A6034AB1}" srcOrd="0" destOrd="0" presId="urn:microsoft.com/office/officeart/2005/8/layout/radial6"/>
    <dgm:cxn modelId="{19A91299-4F9E-4C48-ABC5-A919A30336F4}" type="presOf" srcId="{66D848AF-8D76-45E6-B32D-1DEACDA44D2A}" destId="{772469F2-B702-415B-929A-0D0A6EE15188}" srcOrd="0" destOrd="0" presId="urn:microsoft.com/office/officeart/2005/8/layout/radial6"/>
    <dgm:cxn modelId="{3DA06E9A-7EE3-4BCA-9886-D30AC59ED275}" type="presOf" srcId="{A3AB42EB-A19F-40E6-8C03-AA291E72BCF8}" destId="{A85E6B3F-4BE0-42F4-98FA-95BA39A9DE45}" srcOrd="0" destOrd="0" presId="urn:microsoft.com/office/officeart/2005/8/layout/radial6"/>
    <dgm:cxn modelId="{E48E0DB7-BB80-4971-A549-8BE04FAC4F45}" srcId="{A3AB42EB-A19F-40E6-8C03-AA291E72BCF8}" destId="{A2A8B82C-C0E2-45DE-8049-3AECDDF1E033}" srcOrd="1" destOrd="0" parTransId="{12194294-609B-405F-9A1C-E4704A3B77E1}" sibTransId="{66D848AF-8D76-45E6-B32D-1DEACDA44D2A}"/>
    <dgm:cxn modelId="{F7820FB7-DAA0-4317-ABB1-D0C5AA08FCCD}" srcId="{A3AB42EB-A19F-40E6-8C03-AA291E72BCF8}" destId="{98514A61-6996-4D48-BF5A-91F21F6671A0}" srcOrd="3" destOrd="0" parTransId="{B49EF299-D823-42FF-9BF5-3A47DB8D8BB9}" sibTransId="{0C9EA4D7-FB41-4B9A-A34B-C41FB879EB0A}"/>
    <dgm:cxn modelId="{D5EE7DBB-15CE-4522-98A6-3E5D4D001DA0}" type="presOf" srcId="{98514A61-6996-4D48-BF5A-91F21F6671A0}" destId="{5D3AE5F7-3B91-4896-8FA6-682DDCEF6F26}" srcOrd="0" destOrd="0" presId="urn:microsoft.com/office/officeart/2005/8/layout/radial6"/>
    <dgm:cxn modelId="{573E8AC2-45A7-4366-9AFF-C87B699A1AE7}" type="presOf" srcId="{0C9EA4D7-FB41-4B9A-A34B-C41FB879EB0A}" destId="{BCA4E0A7-E72F-4991-814B-40E6FDA15D24}" srcOrd="0" destOrd="0" presId="urn:microsoft.com/office/officeart/2005/8/layout/radial6"/>
    <dgm:cxn modelId="{51AD88E9-A485-4929-B0BE-E3FBD63F0A9C}" type="presOf" srcId="{A2A8B82C-C0E2-45DE-8049-3AECDDF1E033}" destId="{5A92D1A8-7F97-43ED-8B4A-8F6B33EB083D}" srcOrd="0" destOrd="0" presId="urn:microsoft.com/office/officeart/2005/8/layout/radial6"/>
    <dgm:cxn modelId="{D44730EA-FD2A-47BE-80E9-5F2512F5460E}" type="presOf" srcId="{3249E687-C282-431C-87EF-0E49AA264E8E}" destId="{89AA4330-AC24-49FB-A646-2FD6BBE50077}" srcOrd="0" destOrd="0" presId="urn:microsoft.com/office/officeart/2005/8/layout/radial6"/>
    <dgm:cxn modelId="{F06EF9D1-C862-4CEE-9271-5982C22D2715}" type="presParOf" srcId="{2EDFA840-DBD8-4135-90AE-6B7A89DF2781}" destId="{A85E6B3F-4BE0-42F4-98FA-95BA39A9DE45}" srcOrd="0" destOrd="0" presId="urn:microsoft.com/office/officeart/2005/8/layout/radial6"/>
    <dgm:cxn modelId="{8009F5E5-473F-4022-BDE2-AA073CE1FA5F}" type="presParOf" srcId="{2EDFA840-DBD8-4135-90AE-6B7A89DF2781}" destId="{C65A7332-B755-4044-8AF9-5129A6034AB1}" srcOrd="1" destOrd="0" presId="urn:microsoft.com/office/officeart/2005/8/layout/radial6"/>
    <dgm:cxn modelId="{2D6ADEBC-18B6-4E24-93E6-B01C03A12C5A}" type="presParOf" srcId="{2EDFA840-DBD8-4135-90AE-6B7A89DF2781}" destId="{EB19967A-AE99-459B-8468-12D9599C04B2}" srcOrd="2" destOrd="0" presId="urn:microsoft.com/office/officeart/2005/8/layout/radial6"/>
    <dgm:cxn modelId="{82BD1BE2-86F6-4603-8B03-84A29F8836CC}" type="presParOf" srcId="{2EDFA840-DBD8-4135-90AE-6B7A89DF2781}" destId="{30960837-F732-4CA2-9A42-0E39F2997A90}" srcOrd="3" destOrd="0" presId="urn:microsoft.com/office/officeart/2005/8/layout/radial6"/>
    <dgm:cxn modelId="{BB4DDE51-9787-4C73-AA88-F59EABCA0DEB}" type="presParOf" srcId="{2EDFA840-DBD8-4135-90AE-6B7A89DF2781}" destId="{5A92D1A8-7F97-43ED-8B4A-8F6B33EB083D}" srcOrd="4" destOrd="0" presId="urn:microsoft.com/office/officeart/2005/8/layout/radial6"/>
    <dgm:cxn modelId="{5881D4F4-EE7F-4BA0-B836-3FB5F253357D}" type="presParOf" srcId="{2EDFA840-DBD8-4135-90AE-6B7A89DF2781}" destId="{5121265F-BAAF-42E9-AEA7-DE4CA79BAE72}" srcOrd="5" destOrd="0" presId="urn:microsoft.com/office/officeart/2005/8/layout/radial6"/>
    <dgm:cxn modelId="{6D3A56BC-331A-49D8-9BB6-FB2BFB3D543E}" type="presParOf" srcId="{2EDFA840-DBD8-4135-90AE-6B7A89DF2781}" destId="{772469F2-B702-415B-929A-0D0A6EE15188}" srcOrd="6" destOrd="0" presId="urn:microsoft.com/office/officeart/2005/8/layout/radial6"/>
    <dgm:cxn modelId="{5EF85121-162E-4417-81DE-95AAD6EA715A}" type="presParOf" srcId="{2EDFA840-DBD8-4135-90AE-6B7A89DF2781}" destId="{89AA4330-AC24-49FB-A646-2FD6BBE50077}" srcOrd="7" destOrd="0" presId="urn:microsoft.com/office/officeart/2005/8/layout/radial6"/>
    <dgm:cxn modelId="{9A97A2D8-112A-473B-9EDD-53D3472FC45D}" type="presParOf" srcId="{2EDFA840-DBD8-4135-90AE-6B7A89DF2781}" destId="{51530703-BB31-4F3D-A6ED-F6C6060482FB}" srcOrd="8" destOrd="0" presId="urn:microsoft.com/office/officeart/2005/8/layout/radial6"/>
    <dgm:cxn modelId="{35EE96D9-C5D9-4457-AAF9-47B90DE57E5E}" type="presParOf" srcId="{2EDFA840-DBD8-4135-90AE-6B7A89DF2781}" destId="{9843253A-8878-4A51-B2AB-42B303E03406}" srcOrd="9" destOrd="0" presId="urn:microsoft.com/office/officeart/2005/8/layout/radial6"/>
    <dgm:cxn modelId="{510E08E9-C86A-4FC5-A787-442B1A55264E}" type="presParOf" srcId="{2EDFA840-DBD8-4135-90AE-6B7A89DF2781}" destId="{5D3AE5F7-3B91-4896-8FA6-682DDCEF6F26}" srcOrd="10" destOrd="0" presId="urn:microsoft.com/office/officeart/2005/8/layout/radial6"/>
    <dgm:cxn modelId="{A8AFF833-4109-41D5-8950-ED3D1411152F}" type="presParOf" srcId="{2EDFA840-DBD8-4135-90AE-6B7A89DF2781}" destId="{3D8E3E16-835B-4249-A9C8-77780CFEE0E2}" srcOrd="11" destOrd="0" presId="urn:microsoft.com/office/officeart/2005/8/layout/radial6"/>
    <dgm:cxn modelId="{7123241E-F4E0-4D34-A196-5F6D05C9D8BE}" type="presParOf" srcId="{2EDFA840-DBD8-4135-90AE-6B7A89DF2781}" destId="{BCA4E0A7-E72F-4991-814B-40E6FDA15D24}" srcOrd="12" destOrd="0" presId="urn:microsoft.com/office/officeart/2005/8/layout/radial6"/>
    <dgm:cxn modelId="{8605BE94-D442-49A3-A932-8A69D10B7E7D}" type="presParOf" srcId="{2EDFA840-DBD8-4135-90AE-6B7A89DF2781}" destId="{AB3334FE-A6AB-4E98-88D0-3650DE6E7E8E}" srcOrd="13" destOrd="0" presId="urn:microsoft.com/office/officeart/2005/8/layout/radial6"/>
    <dgm:cxn modelId="{880B6D67-E512-4A68-AF46-8C4277F0ACE9}" type="presParOf" srcId="{2EDFA840-DBD8-4135-90AE-6B7A89DF2781}" destId="{9ED6092F-F66D-46B4-B11C-C939C7DD40A7}" srcOrd="14" destOrd="0" presId="urn:microsoft.com/office/officeart/2005/8/layout/radial6"/>
    <dgm:cxn modelId="{BA63EC72-0A98-4C02-9F06-70E243EED1B0}" type="presParOf" srcId="{2EDFA840-DBD8-4135-90AE-6B7A89DF2781}" destId="{84FD5F07-944F-45AF-8A77-AE966D1D013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B904D-051D-4FD0-B31D-A0FACE715F76}" type="doc">
      <dgm:prSet loTypeId="urn:microsoft.com/office/officeart/2005/8/layout/radial6" loCatId="cycle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AB42EB-A19F-40E6-8C03-AA291E72BCF8}">
      <dgm:prSet phldrT="[Text]"/>
      <dgm:spPr/>
      <dgm:t>
        <a:bodyPr/>
        <a:lstStyle/>
        <a:p>
          <a:r>
            <a:rPr lang="en-US" dirty="0" err="1"/>
            <a:t>Karakter</a:t>
          </a:r>
          <a:endParaRPr lang="en-US" dirty="0"/>
        </a:p>
      </dgm:t>
    </dgm:pt>
    <dgm:pt modelId="{DDC0AA98-0168-485A-A360-F329A9ABB4F8}" type="parTrans" cxnId="{FD709A5D-250B-4B55-9FE1-39BE356D690E}">
      <dgm:prSet/>
      <dgm:spPr/>
      <dgm:t>
        <a:bodyPr/>
        <a:lstStyle/>
        <a:p>
          <a:endParaRPr lang="en-US"/>
        </a:p>
      </dgm:t>
    </dgm:pt>
    <dgm:pt modelId="{C2BA8D28-BB6D-44BE-B3BE-76E808DE91B1}" type="sibTrans" cxnId="{FD709A5D-250B-4B55-9FE1-39BE356D690E}">
      <dgm:prSet/>
      <dgm:spPr/>
      <dgm:t>
        <a:bodyPr/>
        <a:lstStyle/>
        <a:p>
          <a:endParaRPr lang="en-US"/>
        </a:p>
      </dgm:t>
    </dgm:pt>
    <dgm:pt modelId="{D1E67D83-9ED3-4760-AA98-9309CCA67FB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On Demand Self Service</a:t>
          </a:r>
        </a:p>
      </dgm:t>
    </dgm:pt>
    <dgm:pt modelId="{71B6BE3E-3F1F-44D1-BD97-4323A30CC2C9}" type="parTrans" cxnId="{C4E5A37B-C299-4971-B86D-40789427A9E0}">
      <dgm:prSet/>
      <dgm:spPr/>
      <dgm:t>
        <a:bodyPr/>
        <a:lstStyle/>
        <a:p>
          <a:endParaRPr lang="en-US"/>
        </a:p>
      </dgm:t>
    </dgm:pt>
    <dgm:pt modelId="{7761D668-2D5E-4A69-9054-1C39D5F267C3}" type="sibTrans" cxnId="{C4E5A37B-C299-4971-B86D-40789427A9E0}">
      <dgm:prSet/>
      <dgm:spPr/>
      <dgm:t>
        <a:bodyPr/>
        <a:lstStyle/>
        <a:p>
          <a:endParaRPr lang="en-US"/>
        </a:p>
      </dgm:t>
    </dgm:pt>
    <dgm:pt modelId="{A2A8B82C-C0E2-45DE-8049-3AECDDF1E03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Broad Network Access</a:t>
          </a:r>
        </a:p>
      </dgm:t>
    </dgm:pt>
    <dgm:pt modelId="{12194294-609B-405F-9A1C-E4704A3B77E1}" type="parTrans" cxnId="{E48E0DB7-BB80-4971-A549-8BE04FAC4F45}">
      <dgm:prSet/>
      <dgm:spPr/>
      <dgm:t>
        <a:bodyPr/>
        <a:lstStyle/>
        <a:p>
          <a:endParaRPr lang="en-US"/>
        </a:p>
      </dgm:t>
    </dgm:pt>
    <dgm:pt modelId="{66D848AF-8D76-45E6-B32D-1DEACDA44D2A}" type="sibTrans" cxnId="{E48E0DB7-BB80-4971-A549-8BE04FAC4F45}">
      <dgm:prSet/>
      <dgm:spPr/>
      <dgm:t>
        <a:bodyPr/>
        <a:lstStyle/>
        <a:p>
          <a:endParaRPr lang="en-US"/>
        </a:p>
      </dgm:t>
    </dgm:pt>
    <dgm:pt modelId="{3249E687-C282-431C-87EF-0E49AA264E8E}">
      <dgm:prSet phldrT="[Text]" custT="1"/>
      <dgm:spPr/>
      <dgm:t>
        <a:bodyPr/>
        <a:lstStyle/>
        <a:p>
          <a:r>
            <a:rPr lang="en-US" sz="1600" dirty="0"/>
            <a:t>Resource Pooling</a:t>
          </a:r>
        </a:p>
      </dgm:t>
    </dgm:pt>
    <dgm:pt modelId="{05B1F2FC-E4E5-4E8F-B074-21EC96872EA3}" type="parTrans" cxnId="{9D0E457F-6234-4928-BE92-F9A8D1BC835A}">
      <dgm:prSet/>
      <dgm:spPr/>
      <dgm:t>
        <a:bodyPr/>
        <a:lstStyle/>
        <a:p>
          <a:endParaRPr lang="en-US"/>
        </a:p>
      </dgm:t>
    </dgm:pt>
    <dgm:pt modelId="{ED177B14-0D52-47C7-A401-4F2B500787A3}" type="sibTrans" cxnId="{9D0E457F-6234-4928-BE92-F9A8D1BC835A}">
      <dgm:prSet/>
      <dgm:spPr/>
      <dgm:t>
        <a:bodyPr/>
        <a:lstStyle/>
        <a:p>
          <a:endParaRPr lang="en-US"/>
        </a:p>
      </dgm:t>
    </dgm:pt>
    <dgm:pt modelId="{98514A61-6996-4D48-BF5A-91F21F6671A0}">
      <dgm:prSet phldrT="[Text]" custT="1"/>
      <dgm:spPr/>
      <dgm:t>
        <a:bodyPr/>
        <a:lstStyle/>
        <a:p>
          <a:r>
            <a:rPr lang="en-US" sz="1600" dirty="0"/>
            <a:t>Rapid Elasticity</a:t>
          </a:r>
        </a:p>
      </dgm:t>
    </dgm:pt>
    <dgm:pt modelId="{B49EF299-D823-42FF-9BF5-3A47DB8D8BB9}" type="parTrans" cxnId="{F7820FB7-DAA0-4317-ABB1-D0C5AA08FCCD}">
      <dgm:prSet/>
      <dgm:spPr/>
      <dgm:t>
        <a:bodyPr/>
        <a:lstStyle/>
        <a:p>
          <a:endParaRPr lang="en-US"/>
        </a:p>
      </dgm:t>
    </dgm:pt>
    <dgm:pt modelId="{0C9EA4D7-FB41-4B9A-A34B-C41FB879EB0A}" type="sibTrans" cxnId="{F7820FB7-DAA0-4317-ABB1-D0C5AA08FCCD}">
      <dgm:prSet/>
      <dgm:spPr/>
      <dgm:t>
        <a:bodyPr/>
        <a:lstStyle/>
        <a:p>
          <a:endParaRPr lang="en-US"/>
        </a:p>
      </dgm:t>
    </dgm:pt>
    <dgm:pt modelId="{A2835F22-E248-4597-8C9D-43661003B0AB}">
      <dgm:prSet custT="1"/>
      <dgm:spPr/>
      <dgm:t>
        <a:bodyPr/>
        <a:lstStyle/>
        <a:p>
          <a:r>
            <a:rPr lang="en-US" sz="1600" dirty="0"/>
            <a:t>Measured Service</a:t>
          </a:r>
        </a:p>
      </dgm:t>
    </dgm:pt>
    <dgm:pt modelId="{2BC83CAC-B583-41D5-93E8-77203AA7FDCB}" type="parTrans" cxnId="{921C9F7A-3038-4B31-AD0F-2CE1F66E3E6C}">
      <dgm:prSet/>
      <dgm:spPr/>
      <dgm:t>
        <a:bodyPr/>
        <a:lstStyle/>
        <a:p>
          <a:endParaRPr lang="en-US"/>
        </a:p>
      </dgm:t>
    </dgm:pt>
    <dgm:pt modelId="{B7E3C37F-F4FC-45A2-842D-C52B65FC107C}" type="sibTrans" cxnId="{921C9F7A-3038-4B31-AD0F-2CE1F66E3E6C}">
      <dgm:prSet/>
      <dgm:spPr/>
      <dgm:t>
        <a:bodyPr/>
        <a:lstStyle/>
        <a:p>
          <a:endParaRPr lang="en-US"/>
        </a:p>
      </dgm:t>
    </dgm:pt>
    <dgm:pt modelId="{2EDFA840-DBD8-4135-90AE-6B7A89DF2781}" type="pres">
      <dgm:prSet presAssocID="{507B904D-051D-4FD0-B31D-A0FACE715F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5E6B3F-4BE0-42F4-98FA-95BA39A9DE45}" type="pres">
      <dgm:prSet presAssocID="{A3AB42EB-A19F-40E6-8C03-AA291E72BCF8}" presName="centerShape" presStyleLbl="node0" presStyleIdx="0" presStyleCnt="1"/>
      <dgm:spPr/>
    </dgm:pt>
    <dgm:pt modelId="{C65A7332-B755-4044-8AF9-5129A6034AB1}" type="pres">
      <dgm:prSet presAssocID="{D1E67D83-9ED3-4760-AA98-9309CCA67FBA}" presName="node" presStyleLbl="node1" presStyleIdx="0" presStyleCnt="5" custScaleX="119371" custScaleY="116700">
        <dgm:presLayoutVars>
          <dgm:bulletEnabled val="1"/>
        </dgm:presLayoutVars>
      </dgm:prSet>
      <dgm:spPr/>
    </dgm:pt>
    <dgm:pt modelId="{EB19967A-AE99-459B-8468-12D9599C04B2}" type="pres">
      <dgm:prSet presAssocID="{D1E67D83-9ED3-4760-AA98-9309CCA67FBA}" presName="dummy" presStyleCnt="0"/>
      <dgm:spPr/>
    </dgm:pt>
    <dgm:pt modelId="{30960837-F732-4CA2-9A42-0E39F2997A90}" type="pres">
      <dgm:prSet presAssocID="{7761D668-2D5E-4A69-9054-1C39D5F267C3}" presName="sibTrans" presStyleLbl="sibTrans2D1" presStyleIdx="0" presStyleCnt="5"/>
      <dgm:spPr/>
    </dgm:pt>
    <dgm:pt modelId="{5A92D1A8-7F97-43ED-8B4A-8F6B33EB083D}" type="pres">
      <dgm:prSet presAssocID="{A2A8B82C-C0E2-45DE-8049-3AECDDF1E033}" presName="node" presStyleLbl="node1" presStyleIdx="1" presStyleCnt="5" custScaleX="122589" custScaleY="125310">
        <dgm:presLayoutVars>
          <dgm:bulletEnabled val="1"/>
        </dgm:presLayoutVars>
      </dgm:prSet>
      <dgm:spPr/>
    </dgm:pt>
    <dgm:pt modelId="{5121265F-BAAF-42E9-AEA7-DE4CA79BAE72}" type="pres">
      <dgm:prSet presAssocID="{A2A8B82C-C0E2-45DE-8049-3AECDDF1E033}" presName="dummy" presStyleCnt="0"/>
      <dgm:spPr/>
    </dgm:pt>
    <dgm:pt modelId="{772469F2-B702-415B-929A-0D0A6EE15188}" type="pres">
      <dgm:prSet presAssocID="{66D848AF-8D76-45E6-B32D-1DEACDA44D2A}" presName="sibTrans" presStyleLbl="sibTrans2D1" presStyleIdx="1" presStyleCnt="5"/>
      <dgm:spPr/>
    </dgm:pt>
    <dgm:pt modelId="{89AA4330-AC24-49FB-A646-2FD6BBE50077}" type="pres">
      <dgm:prSet presAssocID="{3249E687-C282-431C-87EF-0E49AA264E8E}" presName="node" presStyleLbl="node1" presStyleIdx="2" presStyleCnt="5" custScaleX="124739" custScaleY="119730">
        <dgm:presLayoutVars>
          <dgm:bulletEnabled val="1"/>
        </dgm:presLayoutVars>
      </dgm:prSet>
      <dgm:spPr/>
    </dgm:pt>
    <dgm:pt modelId="{51530703-BB31-4F3D-A6ED-F6C6060482FB}" type="pres">
      <dgm:prSet presAssocID="{3249E687-C282-431C-87EF-0E49AA264E8E}" presName="dummy" presStyleCnt="0"/>
      <dgm:spPr/>
    </dgm:pt>
    <dgm:pt modelId="{9843253A-8878-4A51-B2AB-42B303E03406}" type="pres">
      <dgm:prSet presAssocID="{ED177B14-0D52-47C7-A401-4F2B500787A3}" presName="sibTrans" presStyleLbl="sibTrans2D1" presStyleIdx="2" presStyleCnt="5"/>
      <dgm:spPr/>
    </dgm:pt>
    <dgm:pt modelId="{5D3AE5F7-3B91-4896-8FA6-682DDCEF6F26}" type="pres">
      <dgm:prSet presAssocID="{98514A61-6996-4D48-BF5A-91F21F6671A0}" presName="node" presStyleLbl="node1" presStyleIdx="3" presStyleCnt="5" custScaleX="123329" custScaleY="113778">
        <dgm:presLayoutVars>
          <dgm:bulletEnabled val="1"/>
        </dgm:presLayoutVars>
      </dgm:prSet>
      <dgm:spPr/>
    </dgm:pt>
    <dgm:pt modelId="{3D8E3E16-835B-4249-A9C8-77780CFEE0E2}" type="pres">
      <dgm:prSet presAssocID="{98514A61-6996-4D48-BF5A-91F21F6671A0}" presName="dummy" presStyleCnt="0"/>
      <dgm:spPr/>
    </dgm:pt>
    <dgm:pt modelId="{BCA4E0A7-E72F-4991-814B-40E6FDA15D24}" type="pres">
      <dgm:prSet presAssocID="{0C9EA4D7-FB41-4B9A-A34B-C41FB879EB0A}" presName="sibTrans" presStyleLbl="sibTrans2D1" presStyleIdx="3" presStyleCnt="5"/>
      <dgm:spPr/>
    </dgm:pt>
    <dgm:pt modelId="{AB3334FE-A6AB-4E98-88D0-3650DE6E7E8E}" type="pres">
      <dgm:prSet presAssocID="{A2835F22-E248-4597-8C9D-43661003B0AB}" presName="node" presStyleLbl="node1" presStyleIdx="4" presStyleCnt="5" custScaleX="130533" custScaleY="119359">
        <dgm:presLayoutVars>
          <dgm:bulletEnabled val="1"/>
        </dgm:presLayoutVars>
      </dgm:prSet>
      <dgm:spPr/>
    </dgm:pt>
    <dgm:pt modelId="{9ED6092F-F66D-46B4-B11C-C939C7DD40A7}" type="pres">
      <dgm:prSet presAssocID="{A2835F22-E248-4597-8C9D-43661003B0AB}" presName="dummy" presStyleCnt="0"/>
      <dgm:spPr/>
    </dgm:pt>
    <dgm:pt modelId="{84FD5F07-944F-45AF-8A77-AE966D1D0135}" type="pres">
      <dgm:prSet presAssocID="{B7E3C37F-F4FC-45A2-842D-C52B65FC107C}" presName="sibTrans" presStyleLbl="sibTrans2D1" presStyleIdx="4" presStyleCnt="5"/>
      <dgm:spPr/>
    </dgm:pt>
  </dgm:ptLst>
  <dgm:cxnLst>
    <dgm:cxn modelId="{5438A712-ED34-4718-870F-92A19403E7C0}" type="presOf" srcId="{B7E3C37F-F4FC-45A2-842D-C52B65FC107C}" destId="{84FD5F07-944F-45AF-8A77-AE966D1D0135}" srcOrd="0" destOrd="0" presId="urn:microsoft.com/office/officeart/2005/8/layout/radial6"/>
    <dgm:cxn modelId="{D8487A39-ED1B-449F-8F6D-0F3AF67E60EF}" type="presOf" srcId="{98514A61-6996-4D48-BF5A-91F21F6671A0}" destId="{5D3AE5F7-3B91-4896-8FA6-682DDCEF6F26}" srcOrd="0" destOrd="0" presId="urn:microsoft.com/office/officeart/2005/8/layout/radial6"/>
    <dgm:cxn modelId="{149EB040-A97E-47F5-A10F-5F7495D40562}" type="presOf" srcId="{507B904D-051D-4FD0-B31D-A0FACE715F76}" destId="{2EDFA840-DBD8-4135-90AE-6B7A89DF2781}" srcOrd="0" destOrd="0" presId="urn:microsoft.com/office/officeart/2005/8/layout/radial6"/>
    <dgm:cxn modelId="{FD709A5D-250B-4B55-9FE1-39BE356D690E}" srcId="{507B904D-051D-4FD0-B31D-A0FACE715F76}" destId="{A3AB42EB-A19F-40E6-8C03-AA291E72BCF8}" srcOrd="0" destOrd="0" parTransId="{DDC0AA98-0168-485A-A360-F329A9ABB4F8}" sibTransId="{C2BA8D28-BB6D-44BE-B3BE-76E808DE91B1}"/>
    <dgm:cxn modelId="{09EFDA64-A903-49DD-B4F8-28D0D51308CF}" type="presOf" srcId="{0C9EA4D7-FB41-4B9A-A34B-C41FB879EB0A}" destId="{BCA4E0A7-E72F-4991-814B-40E6FDA15D24}" srcOrd="0" destOrd="0" presId="urn:microsoft.com/office/officeart/2005/8/layout/radial6"/>
    <dgm:cxn modelId="{6C37E250-312F-4393-BE7F-57CC576CBF1C}" type="presOf" srcId="{D1E67D83-9ED3-4760-AA98-9309CCA67FBA}" destId="{C65A7332-B755-4044-8AF9-5129A6034AB1}" srcOrd="0" destOrd="0" presId="urn:microsoft.com/office/officeart/2005/8/layout/radial6"/>
    <dgm:cxn modelId="{DEC9C652-4B32-4478-AE20-0BD2D1AB99B4}" type="presOf" srcId="{ED177B14-0D52-47C7-A401-4F2B500787A3}" destId="{9843253A-8878-4A51-B2AB-42B303E03406}" srcOrd="0" destOrd="0" presId="urn:microsoft.com/office/officeart/2005/8/layout/radial6"/>
    <dgm:cxn modelId="{71B60056-41F4-4232-AB2B-0E0968F7798B}" type="presOf" srcId="{7761D668-2D5E-4A69-9054-1C39D5F267C3}" destId="{30960837-F732-4CA2-9A42-0E39F2997A90}" srcOrd="0" destOrd="0" presId="urn:microsoft.com/office/officeart/2005/8/layout/radial6"/>
    <dgm:cxn modelId="{921C9F7A-3038-4B31-AD0F-2CE1F66E3E6C}" srcId="{A3AB42EB-A19F-40E6-8C03-AA291E72BCF8}" destId="{A2835F22-E248-4597-8C9D-43661003B0AB}" srcOrd="4" destOrd="0" parTransId="{2BC83CAC-B583-41D5-93E8-77203AA7FDCB}" sibTransId="{B7E3C37F-F4FC-45A2-842D-C52B65FC107C}"/>
    <dgm:cxn modelId="{C4E5A37B-C299-4971-B86D-40789427A9E0}" srcId="{A3AB42EB-A19F-40E6-8C03-AA291E72BCF8}" destId="{D1E67D83-9ED3-4760-AA98-9309CCA67FBA}" srcOrd="0" destOrd="0" parTransId="{71B6BE3E-3F1F-44D1-BD97-4323A30CC2C9}" sibTransId="{7761D668-2D5E-4A69-9054-1C39D5F267C3}"/>
    <dgm:cxn modelId="{9D0E457F-6234-4928-BE92-F9A8D1BC835A}" srcId="{A3AB42EB-A19F-40E6-8C03-AA291E72BCF8}" destId="{3249E687-C282-431C-87EF-0E49AA264E8E}" srcOrd="2" destOrd="0" parTransId="{05B1F2FC-E4E5-4E8F-B074-21EC96872EA3}" sibTransId="{ED177B14-0D52-47C7-A401-4F2B500787A3}"/>
    <dgm:cxn modelId="{AEAA8F8C-300B-4CB0-8970-F10CA7385195}" type="presOf" srcId="{A2835F22-E248-4597-8C9D-43661003B0AB}" destId="{AB3334FE-A6AB-4E98-88D0-3650DE6E7E8E}" srcOrd="0" destOrd="0" presId="urn:microsoft.com/office/officeart/2005/8/layout/radial6"/>
    <dgm:cxn modelId="{D6671E92-CD27-44FC-994F-ED18108FAA58}" type="presOf" srcId="{3249E687-C282-431C-87EF-0E49AA264E8E}" destId="{89AA4330-AC24-49FB-A646-2FD6BBE50077}" srcOrd="0" destOrd="0" presId="urn:microsoft.com/office/officeart/2005/8/layout/radial6"/>
    <dgm:cxn modelId="{64F882A0-FA2E-481D-ADA4-0273B8EBAE5A}" type="presOf" srcId="{66D848AF-8D76-45E6-B32D-1DEACDA44D2A}" destId="{772469F2-B702-415B-929A-0D0A6EE15188}" srcOrd="0" destOrd="0" presId="urn:microsoft.com/office/officeart/2005/8/layout/radial6"/>
    <dgm:cxn modelId="{E48E0DB7-BB80-4971-A549-8BE04FAC4F45}" srcId="{A3AB42EB-A19F-40E6-8C03-AA291E72BCF8}" destId="{A2A8B82C-C0E2-45DE-8049-3AECDDF1E033}" srcOrd="1" destOrd="0" parTransId="{12194294-609B-405F-9A1C-E4704A3B77E1}" sibTransId="{66D848AF-8D76-45E6-B32D-1DEACDA44D2A}"/>
    <dgm:cxn modelId="{F7820FB7-DAA0-4317-ABB1-D0C5AA08FCCD}" srcId="{A3AB42EB-A19F-40E6-8C03-AA291E72BCF8}" destId="{98514A61-6996-4D48-BF5A-91F21F6671A0}" srcOrd="3" destOrd="0" parTransId="{B49EF299-D823-42FF-9BF5-3A47DB8D8BB9}" sibTransId="{0C9EA4D7-FB41-4B9A-A34B-C41FB879EB0A}"/>
    <dgm:cxn modelId="{398E5DD5-984E-4CFA-BB4B-DE8BDD75C9A0}" type="presOf" srcId="{A3AB42EB-A19F-40E6-8C03-AA291E72BCF8}" destId="{A85E6B3F-4BE0-42F4-98FA-95BA39A9DE45}" srcOrd="0" destOrd="0" presId="urn:microsoft.com/office/officeart/2005/8/layout/radial6"/>
    <dgm:cxn modelId="{E41F9FFB-6821-4FFE-AF7D-A80E17FE20E5}" type="presOf" srcId="{A2A8B82C-C0E2-45DE-8049-3AECDDF1E033}" destId="{5A92D1A8-7F97-43ED-8B4A-8F6B33EB083D}" srcOrd="0" destOrd="0" presId="urn:microsoft.com/office/officeart/2005/8/layout/radial6"/>
    <dgm:cxn modelId="{08E92FB8-70A3-4799-B4EE-296FC57F7BE2}" type="presParOf" srcId="{2EDFA840-DBD8-4135-90AE-6B7A89DF2781}" destId="{A85E6B3F-4BE0-42F4-98FA-95BA39A9DE45}" srcOrd="0" destOrd="0" presId="urn:microsoft.com/office/officeart/2005/8/layout/radial6"/>
    <dgm:cxn modelId="{F9DDDC00-EB9A-4C40-80B8-AFFA0B442EB4}" type="presParOf" srcId="{2EDFA840-DBD8-4135-90AE-6B7A89DF2781}" destId="{C65A7332-B755-4044-8AF9-5129A6034AB1}" srcOrd="1" destOrd="0" presId="urn:microsoft.com/office/officeart/2005/8/layout/radial6"/>
    <dgm:cxn modelId="{ECF3A028-6595-4AC6-9C2A-EA5972B9AB8C}" type="presParOf" srcId="{2EDFA840-DBD8-4135-90AE-6B7A89DF2781}" destId="{EB19967A-AE99-459B-8468-12D9599C04B2}" srcOrd="2" destOrd="0" presId="urn:microsoft.com/office/officeart/2005/8/layout/radial6"/>
    <dgm:cxn modelId="{6EF9532D-3255-4085-9D7D-2E0C276879A3}" type="presParOf" srcId="{2EDFA840-DBD8-4135-90AE-6B7A89DF2781}" destId="{30960837-F732-4CA2-9A42-0E39F2997A90}" srcOrd="3" destOrd="0" presId="urn:microsoft.com/office/officeart/2005/8/layout/radial6"/>
    <dgm:cxn modelId="{AF071B78-0D92-41A5-9765-D03199AB9792}" type="presParOf" srcId="{2EDFA840-DBD8-4135-90AE-6B7A89DF2781}" destId="{5A92D1A8-7F97-43ED-8B4A-8F6B33EB083D}" srcOrd="4" destOrd="0" presId="urn:microsoft.com/office/officeart/2005/8/layout/radial6"/>
    <dgm:cxn modelId="{B4C91183-1F8A-4ACA-BCA9-FBEFD85175BF}" type="presParOf" srcId="{2EDFA840-DBD8-4135-90AE-6B7A89DF2781}" destId="{5121265F-BAAF-42E9-AEA7-DE4CA79BAE72}" srcOrd="5" destOrd="0" presId="urn:microsoft.com/office/officeart/2005/8/layout/radial6"/>
    <dgm:cxn modelId="{53B61307-3FB2-4C47-BC42-E9D87BC587D0}" type="presParOf" srcId="{2EDFA840-DBD8-4135-90AE-6B7A89DF2781}" destId="{772469F2-B702-415B-929A-0D0A6EE15188}" srcOrd="6" destOrd="0" presId="urn:microsoft.com/office/officeart/2005/8/layout/radial6"/>
    <dgm:cxn modelId="{4E4329FF-DA03-4A82-A88F-4A5F60BC2708}" type="presParOf" srcId="{2EDFA840-DBD8-4135-90AE-6B7A89DF2781}" destId="{89AA4330-AC24-49FB-A646-2FD6BBE50077}" srcOrd="7" destOrd="0" presId="urn:microsoft.com/office/officeart/2005/8/layout/radial6"/>
    <dgm:cxn modelId="{B390AB21-E7D2-4501-B8FB-4AAB9931FBD8}" type="presParOf" srcId="{2EDFA840-DBD8-4135-90AE-6B7A89DF2781}" destId="{51530703-BB31-4F3D-A6ED-F6C6060482FB}" srcOrd="8" destOrd="0" presId="urn:microsoft.com/office/officeart/2005/8/layout/radial6"/>
    <dgm:cxn modelId="{F1EF3ECB-A466-4FAF-8196-4D62177BF5A0}" type="presParOf" srcId="{2EDFA840-DBD8-4135-90AE-6B7A89DF2781}" destId="{9843253A-8878-4A51-B2AB-42B303E03406}" srcOrd="9" destOrd="0" presId="urn:microsoft.com/office/officeart/2005/8/layout/radial6"/>
    <dgm:cxn modelId="{88A9680C-6172-4FA6-B02B-4A5836879343}" type="presParOf" srcId="{2EDFA840-DBD8-4135-90AE-6B7A89DF2781}" destId="{5D3AE5F7-3B91-4896-8FA6-682DDCEF6F26}" srcOrd="10" destOrd="0" presId="urn:microsoft.com/office/officeart/2005/8/layout/radial6"/>
    <dgm:cxn modelId="{AB04FDC3-E65C-4868-B168-FA2559395506}" type="presParOf" srcId="{2EDFA840-DBD8-4135-90AE-6B7A89DF2781}" destId="{3D8E3E16-835B-4249-A9C8-77780CFEE0E2}" srcOrd="11" destOrd="0" presId="urn:microsoft.com/office/officeart/2005/8/layout/radial6"/>
    <dgm:cxn modelId="{667F1AFF-2300-4567-8436-EA0DEDA4158A}" type="presParOf" srcId="{2EDFA840-DBD8-4135-90AE-6B7A89DF2781}" destId="{BCA4E0A7-E72F-4991-814B-40E6FDA15D24}" srcOrd="12" destOrd="0" presId="urn:microsoft.com/office/officeart/2005/8/layout/radial6"/>
    <dgm:cxn modelId="{9A731ABC-3A74-4FA9-AEB0-A4C4838308F6}" type="presParOf" srcId="{2EDFA840-DBD8-4135-90AE-6B7A89DF2781}" destId="{AB3334FE-A6AB-4E98-88D0-3650DE6E7E8E}" srcOrd="13" destOrd="0" presId="urn:microsoft.com/office/officeart/2005/8/layout/radial6"/>
    <dgm:cxn modelId="{6BECEACF-3199-4D4E-B402-3EA058C3ED2A}" type="presParOf" srcId="{2EDFA840-DBD8-4135-90AE-6B7A89DF2781}" destId="{9ED6092F-F66D-46B4-B11C-C939C7DD40A7}" srcOrd="14" destOrd="0" presId="urn:microsoft.com/office/officeart/2005/8/layout/radial6"/>
    <dgm:cxn modelId="{3DFF701E-F1BE-4FBD-8A11-4855F2D6D6D9}" type="presParOf" srcId="{2EDFA840-DBD8-4135-90AE-6B7A89DF2781}" destId="{84FD5F07-944F-45AF-8A77-AE966D1D013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B904D-051D-4FD0-B31D-A0FACE715F76}" type="doc">
      <dgm:prSet loTypeId="urn:microsoft.com/office/officeart/2005/8/layout/radial6" loCatId="cycle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AB42EB-A19F-40E6-8C03-AA291E72BCF8}">
      <dgm:prSet phldrT="[Text]"/>
      <dgm:spPr/>
      <dgm:t>
        <a:bodyPr/>
        <a:lstStyle/>
        <a:p>
          <a:r>
            <a:rPr lang="en-US" dirty="0" err="1"/>
            <a:t>Karakter</a:t>
          </a:r>
          <a:endParaRPr lang="en-US" dirty="0"/>
        </a:p>
      </dgm:t>
    </dgm:pt>
    <dgm:pt modelId="{DDC0AA98-0168-485A-A360-F329A9ABB4F8}" type="parTrans" cxnId="{FD709A5D-250B-4B55-9FE1-39BE356D690E}">
      <dgm:prSet/>
      <dgm:spPr/>
      <dgm:t>
        <a:bodyPr/>
        <a:lstStyle/>
        <a:p>
          <a:endParaRPr lang="en-US"/>
        </a:p>
      </dgm:t>
    </dgm:pt>
    <dgm:pt modelId="{C2BA8D28-BB6D-44BE-B3BE-76E808DE91B1}" type="sibTrans" cxnId="{FD709A5D-250B-4B55-9FE1-39BE356D690E}">
      <dgm:prSet/>
      <dgm:spPr/>
      <dgm:t>
        <a:bodyPr/>
        <a:lstStyle/>
        <a:p>
          <a:endParaRPr lang="en-US"/>
        </a:p>
      </dgm:t>
    </dgm:pt>
    <dgm:pt modelId="{D1E67D83-9ED3-4760-AA98-9309CCA67FB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On Demand Self Service</a:t>
          </a:r>
        </a:p>
      </dgm:t>
    </dgm:pt>
    <dgm:pt modelId="{71B6BE3E-3F1F-44D1-BD97-4323A30CC2C9}" type="parTrans" cxnId="{C4E5A37B-C299-4971-B86D-40789427A9E0}">
      <dgm:prSet/>
      <dgm:spPr/>
      <dgm:t>
        <a:bodyPr/>
        <a:lstStyle/>
        <a:p>
          <a:endParaRPr lang="en-US"/>
        </a:p>
      </dgm:t>
    </dgm:pt>
    <dgm:pt modelId="{7761D668-2D5E-4A69-9054-1C39D5F267C3}" type="sibTrans" cxnId="{C4E5A37B-C299-4971-B86D-40789427A9E0}">
      <dgm:prSet/>
      <dgm:spPr/>
      <dgm:t>
        <a:bodyPr/>
        <a:lstStyle/>
        <a:p>
          <a:endParaRPr lang="en-US"/>
        </a:p>
      </dgm:t>
    </dgm:pt>
    <dgm:pt modelId="{A2A8B82C-C0E2-45DE-8049-3AECDDF1E033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Broad Network Access</a:t>
          </a:r>
        </a:p>
      </dgm:t>
    </dgm:pt>
    <dgm:pt modelId="{12194294-609B-405F-9A1C-E4704A3B77E1}" type="parTrans" cxnId="{E48E0DB7-BB80-4971-A549-8BE04FAC4F45}">
      <dgm:prSet/>
      <dgm:spPr/>
      <dgm:t>
        <a:bodyPr/>
        <a:lstStyle/>
        <a:p>
          <a:endParaRPr lang="en-US"/>
        </a:p>
      </dgm:t>
    </dgm:pt>
    <dgm:pt modelId="{66D848AF-8D76-45E6-B32D-1DEACDA44D2A}" type="sibTrans" cxnId="{E48E0DB7-BB80-4971-A549-8BE04FAC4F45}">
      <dgm:prSet/>
      <dgm:spPr/>
      <dgm:t>
        <a:bodyPr/>
        <a:lstStyle/>
        <a:p>
          <a:endParaRPr lang="en-US"/>
        </a:p>
      </dgm:t>
    </dgm:pt>
    <dgm:pt modelId="{3249E687-C282-431C-87EF-0E49AA264E8E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Resource Pooling</a:t>
          </a:r>
        </a:p>
      </dgm:t>
    </dgm:pt>
    <dgm:pt modelId="{05B1F2FC-E4E5-4E8F-B074-21EC96872EA3}" type="parTrans" cxnId="{9D0E457F-6234-4928-BE92-F9A8D1BC835A}">
      <dgm:prSet/>
      <dgm:spPr/>
      <dgm:t>
        <a:bodyPr/>
        <a:lstStyle/>
        <a:p>
          <a:endParaRPr lang="en-US"/>
        </a:p>
      </dgm:t>
    </dgm:pt>
    <dgm:pt modelId="{ED177B14-0D52-47C7-A401-4F2B500787A3}" type="sibTrans" cxnId="{9D0E457F-6234-4928-BE92-F9A8D1BC835A}">
      <dgm:prSet/>
      <dgm:spPr/>
      <dgm:t>
        <a:bodyPr/>
        <a:lstStyle/>
        <a:p>
          <a:endParaRPr lang="en-US"/>
        </a:p>
      </dgm:t>
    </dgm:pt>
    <dgm:pt modelId="{98514A61-6996-4D48-BF5A-91F21F6671A0}">
      <dgm:prSet phldrT="[Text]" custT="1"/>
      <dgm:spPr/>
      <dgm:t>
        <a:bodyPr/>
        <a:lstStyle/>
        <a:p>
          <a:r>
            <a:rPr lang="en-US" sz="1600" dirty="0"/>
            <a:t>Rapid Elasticity</a:t>
          </a:r>
        </a:p>
      </dgm:t>
    </dgm:pt>
    <dgm:pt modelId="{B49EF299-D823-42FF-9BF5-3A47DB8D8BB9}" type="parTrans" cxnId="{F7820FB7-DAA0-4317-ABB1-D0C5AA08FCCD}">
      <dgm:prSet/>
      <dgm:spPr/>
      <dgm:t>
        <a:bodyPr/>
        <a:lstStyle/>
        <a:p>
          <a:endParaRPr lang="en-US"/>
        </a:p>
      </dgm:t>
    </dgm:pt>
    <dgm:pt modelId="{0C9EA4D7-FB41-4B9A-A34B-C41FB879EB0A}" type="sibTrans" cxnId="{F7820FB7-DAA0-4317-ABB1-D0C5AA08FCCD}">
      <dgm:prSet/>
      <dgm:spPr/>
      <dgm:t>
        <a:bodyPr/>
        <a:lstStyle/>
        <a:p>
          <a:endParaRPr lang="en-US"/>
        </a:p>
      </dgm:t>
    </dgm:pt>
    <dgm:pt modelId="{A2835F22-E248-4597-8C9D-43661003B0AB}">
      <dgm:prSet custT="1"/>
      <dgm:spPr/>
      <dgm:t>
        <a:bodyPr/>
        <a:lstStyle/>
        <a:p>
          <a:r>
            <a:rPr lang="en-US" sz="1600" dirty="0"/>
            <a:t>Measured Service</a:t>
          </a:r>
        </a:p>
      </dgm:t>
    </dgm:pt>
    <dgm:pt modelId="{2BC83CAC-B583-41D5-93E8-77203AA7FDCB}" type="parTrans" cxnId="{921C9F7A-3038-4B31-AD0F-2CE1F66E3E6C}">
      <dgm:prSet/>
      <dgm:spPr/>
      <dgm:t>
        <a:bodyPr/>
        <a:lstStyle/>
        <a:p>
          <a:endParaRPr lang="en-US"/>
        </a:p>
      </dgm:t>
    </dgm:pt>
    <dgm:pt modelId="{B7E3C37F-F4FC-45A2-842D-C52B65FC107C}" type="sibTrans" cxnId="{921C9F7A-3038-4B31-AD0F-2CE1F66E3E6C}">
      <dgm:prSet/>
      <dgm:spPr/>
      <dgm:t>
        <a:bodyPr/>
        <a:lstStyle/>
        <a:p>
          <a:endParaRPr lang="en-US"/>
        </a:p>
      </dgm:t>
    </dgm:pt>
    <dgm:pt modelId="{2EDFA840-DBD8-4135-90AE-6B7A89DF2781}" type="pres">
      <dgm:prSet presAssocID="{507B904D-051D-4FD0-B31D-A0FACE715F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5E6B3F-4BE0-42F4-98FA-95BA39A9DE45}" type="pres">
      <dgm:prSet presAssocID="{A3AB42EB-A19F-40E6-8C03-AA291E72BCF8}" presName="centerShape" presStyleLbl="node0" presStyleIdx="0" presStyleCnt="1"/>
      <dgm:spPr/>
    </dgm:pt>
    <dgm:pt modelId="{C65A7332-B755-4044-8AF9-5129A6034AB1}" type="pres">
      <dgm:prSet presAssocID="{D1E67D83-9ED3-4760-AA98-9309CCA67FBA}" presName="node" presStyleLbl="node1" presStyleIdx="0" presStyleCnt="5" custScaleX="119371" custScaleY="116700">
        <dgm:presLayoutVars>
          <dgm:bulletEnabled val="1"/>
        </dgm:presLayoutVars>
      </dgm:prSet>
      <dgm:spPr/>
    </dgm:pt>
    <dgm:pt modelId="{EB19967A-AE99-459B-8468-12D9599C04B2}" type="pres">
      <dgm:prSet presAssocID="{D1E67D83-9ED3-4760-AA98-9309CCA67FBA}" presName="dummy" presStyleCnt="0"/>
      <dgm:spPr/>
    </dgm:pt>
    <dgm:pt modelId="{30960837-F732-4CA2-9A42-0E39F2997A90}" type="pres">
      <dgm:prSet presAssocID="{7761D668-2D5E-4A69-9054-1C39D5F267C3}" presName="sibTrans" presStyleLbl="sibTrans2D1" presStyleIdx="0" presStyleCnt="5"/>
      <dgm:spPr/>
    </dgm:pt>
    <dgm:pt modelId="{5A92D1A8-7F97-43ED-8B4A-8F6B33EB083D}" type="pres">
      <dgm:prSet presAssocID="{A2A8B82C-C0E2-45DE-8049-3AECDDF1E033}" presName="node" presStyleLbl="node1" presStyleIdx="1" presStyleCnt="5" custScaleX="122589" custScaleY="125310">
        <dgm:presLayoutVars>
          <dgm:bulletEnabled val="1"/>
        </dgm:presLayoutVars>
      </dgm:prSet>
      <dgm:spPr/>
    </dgm:pt>
    <dgm:pt modelId="{5121265F-BAAF-42E9-AEA7-DE4CA79BAE72}" type="pres">
      <dgm:prSet presAssocID="{A2A8B82C-C0E2-45DE-8049-3AECDDF1E033}" presName="dummy" presStyleCnt="0"/>
      <dgm:spPr/>
    </dgm:pt>
    <dgm:pt modelId="{772469F2-B702-415B-929A-0D0A6EE15188}" type="pres">
      <dgm:prSet presAssocID="{66D848AF-8D76-45E6-B32D-1DEACDA44D2A}" presName="sibTrans" presStyleLbl="sibTrans2D1" presStyleIdx="1" presStyleCnt="5"/>
      <dgm:spPr/>
    </dgm:pt>
    <dgm:pt modelId="{89AA4330-AC24-49FB-A646-2FD6BBE50077}" type="pres">
      <dgm:prSet presAssocID="{3249E687-C282-431C-87EF-0E49AA264E8E}" presName="node" presStyleLbl="node1" presStyleIdx="2" presStyleCnt="5" custScaleX="124739" custScaleY="119730">
        <dgm:presLayoutVars>
          <dgm:bulletEnabled val="1"/>
        </dgm:presLayoutVars>
      </dgm:prSet>
      <dgm:spPr/>
    </dgm:pt>
    <dgm:pt modelId="{51530703-BB31-4F3D-A6ED-F6C6060482FB}" type="pres">
      <dgm:prSet presAssocID="{3249E687-C282-431C-87EF-0E49AA264E8E}" presName="dummy" presStyleCnt="0"/>
      <dgm:spPr/>
    </dgm:pt>
    <dgm:pt modelId="{9843253A-8878-4A51-B2AB-42B303E03406}" type="pres">
      <dgm:prSet presAssocID="{ED177B14-0D52-47C7-A401-4F2B500787A3}" presName="sibTrans" presStyleLbl="sibTrans2D1" presStyleIdx="2" presStyleCnt="5"/>
      <dgm:spPr/>
    </dgm:pt>
    <dgm:pt modelId="{5D3AE5F7-3B91-4896-8FA6-682DDCEF6F26}" type="pres">
      <dgm:prSet presAssocID="{98514A61-6996-4D48-BF5A-91F21F6671A0}" presName="node" presStyleLbl="node1" presStyleIdx="3" presStyleCnt="5" custScaleX="123329" custScaleY="113778">
        <dgm:presLayoutVars>
          <dgm:bulletEnabled val="1"/>
        </dgm:presLayoutVars>
      </dgm:prSet>
      <dgm:spPr/>
    </dgm:pt>
    <dgm:pt modelId="{3D8E3E16-835B-4249-A9C8-77780CFEE0E2}" type="pres">
      <dgm:prSet presAssocID="{98514A61-6996-4D48-BF5A-91F21F6671A0}" presName="dummy" presStyleCnt="0"/>
      <dgm:spPr/>
    </dgm:pt>
    <dgm:pt modelId="{BCA4E0A7-E72F-4991-814B-40E6FDA15D24}" type="pres">
      <dgm:prSet presAssocID="{0C9EA4D7-FB41-4B9A-A34B-C41FB879EB0A}" presName="sibTrans" presStyleLbl="sibTrans2D1" presStyleIdx="3" presStyleCnt="5"/>
      <dgm:spPr/>
    </dgm:pt>
    <dgm:pt modelId="{AB3334FE-A6AB-4E98-88D0-3650DE6E7E8E}" type="pres">
      <dgm:prSet presAssocID="{A2835F22-E248-4597-8C9D-43661003B0AB}" presName="node" presStyleLbl="node1" presStyleIdx="4" presStyleCnt="5" custScaleX="130533" custScaleY="119359">
        <dgm:presLayoutVars>
          <dgm:bulletEnabled val="1"/>
        </dgm:presLayoutVars>
      </dgm:prSet>
      <dgm:spPr/>
    </dgm:pt>
    <dgm:pt modelId="{9ED6092F-F66D-46B4-B11C-C939C7DD40A7}" type="pres">
      <dgm:prSet presAssocID="{A2835F22-E248-4597-8C9D-43661003B0AB}" presName="dummy" presStyleCnt="0"/>
      <dgm:spPr/>
    </dgm:pt>
    <dgm:pt modelId="{84FD5F07-944F-45AF-8A77-AE966D1D0135}" type="pres">
      <dgm:prSet presAssocID="{B7E3C37F-F4FC-45A2-842D-C52B65FC107C}" presName="sibTrans" presStyleLbl="sibTrans2D1" presStyleIdx="4" presStyleCnt="5"/>
      <dgm:spPr/>
    </dgm:pt>
  </dgm:ptLst>
  <dgm:cxnLst>
    <dgm:cxn modelId="{7A17920A-92F9-44E1-BB57-42389CEAEC0F}" type="presOf" srcId="{7761D668-2D5E-4A69-9054-1C39D5F267C3}" destId="{30960837-F732-4CA2-9A42-0E39F2997A90}" srcOrd="0" destOrd="0" presId="urn:microsoft.com/office/officeart/2005/8/layout/radial6"/>
    <dgm:cxn modelId="{685F3F12-0B82-4E0A-AB72-66849A1956C9}" type="presOf" srcId="{A3AB42EB-A19F-40E6-8C03-AA291E72BCF8}" destId="{A85E6B3F-4BE0-42F4-98FA-95BA39A9DE45}" srcOrd="0" destOrd="0" presId="urn:microsoft.com/office/officeart/2005/8/layout/radial6"/>
    <dgm:cxn modelId="{7E697229-EB2D-46C7-89AD-680EB676EBEE}" type="presOf" srcId="{3249E687-C282-431C-87EF-0E49AA264E8E}" destId="{89AA4330-AC24-49FB-A646-2FD6BBE50077}" srcOrd="0" destOrd="0" presId="urn:microsoft.com/office/officeart/2005/8/layout/radial6"/>
    <dgm:cxn modelId="{ADC8322E-DB6F-4DA3-8D3F-E732DCE824E8}" type="presOf" srcId="{B7E3C37F-F4FC-45A2-842D-C52B65FC107C}" destId="{84FD5F07-944F-45AF-8A77-AE966D1D0135}" srcOrd="0" destOrd="0" presId="urn:microsoft.com/office/officeart/2005/8/layout/radial6"/>
    <dgm:cxn modelId="{FD709A5D-250B-4B55-9FE1-39BE356D690E}" srcId="{507B904D-051D-4FD0-B31D-A0FACE715F76}" destId="{A3AB42EB-A19F-40E6-8C03-AA291E72BCF8}" srcOrd="0" destOrd="0" parTransId="{DDC0AA98-0168-485A-A360-F329A9ABB4F8}" sibTransId="{C2BA8D28-BB6D-44BE-B3BE-76E808DE91B1}"/>
    <dgm:cxn modelId="{E87DCE65-9B77-44A2-B4BB-63AABF68CFD7}" type="presOf" srcId="{D1E67D83-9ED3-4760-AA98-9309CCA67FBA}" destId="{C65A7332-B755-4044-8AF9-5129A6034AB1}" srcOrd="0" destOrd="0" presId="urn:microsoft.com/office/officeart/2005/8/layout/radial6"/>
    <dgm:cxn modelId="{919BF365-BF6B-43E8-802A-EF3855BDF2BC}" type="presOf" srcId="{ED177B14-0D52-47C7-A401-4F2B500787A3}" destId="{9843253A-8878-4A51-B2AB-42B303E03406}" srcOrd="0" destOrd="0" presId="urn:microsoft.com/office/officeart/2005/8/layout/radial6"/>
    <dgm:cxn modelId="{921C9F7A-3038-4B31-AD0F-2CE1F66E3E6C}" srcId="{A3AB42EB-A19F-40E6-8C03-AA291E72BCF8}" destId="{A2835F22-E248-4597-8C9D-43661003B0AB}" srcOrd="4" destOrd="0" parTransId="{2BC83CAC-B583-41D5-93E8-77203AA7FDCB}" sibTransId="{B7E3C37F-F4FC-45A2-842D-C52B65FC107C}"/>
    <dgm:cxn modelId="{E3F0167B-27D7-4B10-81BA-74158F7D8434}" type="presOf" srcId="{0C9EA4D7-FB41-4B9A-A34B-C41FB879EB0A}" destId="{BCA4E0A7-E72F-4991-814B-40E6FDA15D24}" srcOrd="0" destOrd="0" presId="urn:microsoft.com/office/officeart/2005/8/layout/radial6"/>
    <dgm:cxn modelId="{C4E5A37B-C299-4971-B86D-40789427A9E0}" srcId="{A3AB42EB-A19F-40E6-8C03-AA291E72BCF8}" destId="{D1E67D83-9ED3-4760-AA98-9309CCA67FBA}" srcOrd="0" destOrd="0" parTransId="{71B6BE3E-3F1F-44D1-BD97-4323A30CC2C9}" sibTransId="{7761D668-2D5E-4A69-9054-1C39D5F267C3}"/>
    <dgm:cxn modelId="{9D0E457F-6234-4928-BE92-F9A8D1BC835A}" srcId="{A3AB42EB-A19F-40E6-8C03-AA291E72BCF8}" destId="{3249E687-C282-431C-87EF-0E49AA264E8E}" srcOrd="2" destOrd="0" parTransId="{05B1F2FC-E4E5-4E8F-B074-21EC96872EA3}" sibTransId="{ED177B14-0D52-47C7-A401-4F2B500787A3}"/>
    <dgm:cxn modelId="{7441F68D-5FDA-4A37-8D3C-1BFC2A368AC6}" type="presOf" srcId="{A2A8B82C-C0E2-45DE-8049-3AECDDF1E033}" destId="{5A92D1A8-7F97-43ED-8B4A-8F6B33EB083D}" srcOrd="0" destOrd="0" presId="urn:microsoft.com/office/officeart/2005/8/layout/radial6"/>
    <dgm:cxn modelId="{BB3B6E9D-C7E7-4FF7-9CC1-20E7651E8277}" type="presOf" srcId="{66D848AF-8D76-45E6-B32D-1DEACDA44D2A}" destId="{772469F2-B702-415B-929A-0D0A6EE15188}" srcOrd="0" destOrd="0" presId="urn:microsoft.com/office/officeart/2005/8/layout/radial6"/>
    <dgm:cxn modelId="{E48E0DB7-BB80-4971-A549-8BE04FAC4F45}" srcId="{A3AB42EB-A19F-40E6-8C03-AA291E72BCF8}" destId="{A2A8B82C-C0E2-45DE-8049-3AECDDF1E033}" srcOrd="1" destOrd="0" parTransId="{12194294-609B-405F-9A1C-E4704A3B77E1}" sibTransId="{66D848AF-8D76-45E6-B32D-1DEACDA44D2A}"/>
    <dgm:cxn modelId="{F7820FB7-DAA0-4317-ABB1-D0C5AA08FCCD}" srcId="{A3AB42EB-A19F-40E6-8C03-AA291E72BCF8}" destId="{98514A61-6996-4D48-BF5A-91F21F6671A0}" srcOrd="3" destOrd="0" parTransId="{B49EF299-D823-42FF-9BF5-3A47DB8D8BB9}" sibTransId="{0C9EA4D7-FB41-4B9A-A34B-C41FB879EB0A}"/>
    <dgm:cxn modelId="{A1FE8EEE-E6C2-4225-BD6F-2E225B10697B}" type="presOf" srcId="{507B904D-051D-4FD0-B31D-A0FACE715F76}" destId="{2EDFA840-DBD8-4135-90AE-6B7A89DF2781}" srcOrd="0" destOrd="0" presId="urn:microsoft.com/office/officeart/2005/8/layout/radial6"/>
    <dgm:cxn modelId="{EC0C0FF1-A8B3-42B6-BD41-46566BA5ED6E}" type="presOf" srcId="{98514A61-6996-4D48-BF5A-91F21F6671A0}" destId="{5D3AE5F7-3B91-4896-8FA6-682DDCEF6F26}" srcOrd="0" destOrd="0" presId="urn:microsoft.com/office/officeart/2005/8/layout/radial6"/>
    <dgm:cxn modelId="{060615F1-05C7-4B42-87D5-9E07611C4AD5}" type="presOf" srcId="{A2835F22-E248-4597-8C9D-43661003B0AB}" destId="{AB3334FE-A6AB-4E98-88D0-3650DE6E7E8E}" srcOrd="0" destOrd="0" presId="urn:microsoft.com/office/officeart/2005/8/layout/radial6"/>
    <dgm:cxn modelId="{92178270-0AF0-4FE8-9301-3B8E1932226E}" type="presParOf" srcId="{2EDFA840-DBD8-4135-90AE-6B7A89DF2781}" destId="{A85E6B3F-4BE0-42F4-98FA-95BA39A9DE45}" srcOrd="0" destOrd="0" presId="urn:microsoft.com/office/officeart/2005/8/layout/radial6"/>
    <dgm:cxn modelId="{381B32B5-6AEC-4417-8C49-B15CFEEA2A48}" type="presParOf" srcId="{2EDFA840-DBD8-4135-90AE-6B7A89DF2781}" destId="{C65A7332-B755-4044-8AF9-5129A6034AB1}" srcOrd="1" destOrd="0" presId="urn:microsoft.com/office/officeart/2005/8/layout/radial6"/>
    <dgm:cxn modelId="{A1936153-EAD1-4D75-873C-BB76DFD47AFF}" type="presParOf" srcId="{2EDFA840-DBD8-4135-90AE-6B7A89DF2781}" destId="{EB19967A-AE99-459B-8468-12D9599C04B2}" srcOrd="2" destOrd="0" presId="urn:microsoft.com/office/officeart/2005/8/layout/radial6"/>
    <dgm:cxn modelId="{876E89E8-4FE7-4E2E-8470-497E3FD8C1C5}" type="presParOf" srcId="{2EDFA840-DBD8-4135-90AE-6B7A89DF2781}" destId="{30960837-F732-4CA2-9A42-0E39F2997A90}" srcOrd="3" destOrd="0" presId="urn:microsoft.com/office/officeart/2005/8/layout/radial6"/>
    <dgm:cxn modelId="{27DA97E9-DA88-4F1E-9513-70E3F87B9B94}" type="presParOf" srcId="{2EDFA840-DBD8-4135-90AE-6B7A89DF2781}" destId="{5A92D1A8-7F97-43ED-8B4A-8F6B33EB083D}" srcOrd="4" destOrd="0" presId="urn:microsoft.com/office/officeart/2005/8/layout/radial6"/>
    <dgm:cxn modelId="{611DEEF9-F9C7-44D9-AB25-E061A5A59044}" type="presParOf" srcId="{2EDFA840-DBD8-4135-90AE-6B7A89DF2781}" destId="{5121265F-BAAF-42E9-AEA7-DE4CA79BAE72}" srcOrd="5" destOrd="0" presId="urn:microsoft.com/office/officeart/2005/8/layout/radial6"/>
    <dgm:cxn modelId="{116A698B-6F6F-4500-A9F2-2C613D203575}" type="presParOf" srcId="{2EDFA840-DBD8-4135-90AE-6B7A89DF2781}" destId="{772469F2-B702-415B-929A-0D0A6EE15188}" srcOrd="6" destOrd="0" presId="urn:microsoft.com/office/officeart/2005/8/layout/radial6"/>
    <dgm:cxn modelId="{8EDFCD4F-DB0C-44FC-9BED-7D4ABD8C1801}" type="presParOf" srcId="{2EDFA840-DBD8-4135-90AE-6B7A89DF2781}" destId="{89AA4330-AC24-49FB-A646-2FD6BBE50077}" srcOrd="7" destOrd="0" presId="urn:microsoft.com/office/officeart/2005/8/layout/radial6"/>
    <dgm:cxn modelId="{FE7FECC6-B561-4130-9F8C-55A57A195954}" type="presParOf" srcId="{2EDFA840-DBD8-4135-90AE-6B7A89DF2781}" destId="{51530703-BB31-4F3D-A6ED-F6C6060482FB}" srcOrd="8" destOrd="0" presId="urn:microsoft.com/office/officeart/2005/8/layout/radial6"/>
    <dgm:cxn modelId="{DDA78573-4587-41DE-8BFC-8578CEFD4450}" type="presParOf" srcId="{2EDFA840-DBD8-4135-90AE-6B7A89DF2781}" destId="{9843253A-8878-4A51-B2AB-42B303E03406}" srcOrd="9" destOrd="0" presId="urn:microsoft.com/office/officeart/2005/8/layout/radial6"/>
    <dgm:cxn modelId="{3B061344-7E4D-48F9-9031-8B0CD95A7A59}" type="presParOf" srcId="{2EDFA840-DBD8-4135-90AE-6B7A89DF2781}" destId="{5D3AE5F7-3B91-4896-8FA6-682DDCEF6F26}" srcOrd="10" destOrd="0" presId="urn:microsoft.com/office/officeart/2005/8/layout/radial6"/>
    <dgm:cxn modelId="{5DDD357F-2757-4403-AFBB-F8D2E0046C81}" type="presParOf" srcId="{2EDFA840-DBD8-4135-90AE-6B7A89DF2781}" destId="{3D8E3E16-835B-4249-A9C8-77780CFEE0E2}" srcOrd="11" destOrd="0" presId="urn:microsoft.com/office/officeart/2005/8/layout/radial6"/>
    <dgm:cxn modelId="{0CEAF3FC-C38F-4DFB-BFFA-F706FD0AB94D}" type="presParOf" srcId="{2EDFA840-DBD8-4135-90AE-6B7A89DF2781}" destId="{BCA4E0A7-E72F-4991-814B-40E6FDA15D24}" srcOrd="12" destOrd="0" presId="urn:microsoft.com/office/officeart/2005/8/layout/radial6"/>
    <dgm:cxn modelId="{28B5E33C-4C30-4103-B0EB-FC0E8B9D3DB9}" type="presParOf" srcId="{2EDFA840-DBD8-4135-90AE-6B7A89DF2781}" destId="{AB3334FE-A6AB-4E98-88D0-3650DE6E7E8E}" srcOrd="13" destOrd="0" presId="urn:microsoft.com/office/officeart/2005/8/layout/radial6"/>
    <dgm:cxn modelId="{DF019339-4000-49F3-8515-6144A3D6FD76}" type="presParOf" srcId="{2EDFA840-DBD8-4135-90AE-6B7A89DF2781}" destId="{9ED6092F-F66D-46B4-B11C-C939C7DD40A7}" srcOrd="14" destOrd="0" presId="urn:microsoft.com/office/officeart/2005/8/layout/radial6"/>
    <dgm:cxn modelId="{14468E29-3305-476A-9F91-EFB5FC3206A2}" type="presParOf" srcId="{2EDFA840-DBD8-4135-90AE-6B7A89DF2781}" destId="{84FD5F07-944F-45AF-8A77-AE966D1D013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B904D-051D-4FD0-B31D-A0FACE715F76}" type="doc">
      <dgm:prSet loTypeId="urn:microsoft.com/office/officeart/2005/8/layout/radial6" loCatId="cycle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AB42EB-A19F-40E6-8C03-AA291E72BCF8}">
      <dgm:prSet phldrT="[Text]"/>
      <dgm:spPr/>
      <dgm:t>
        <a:bodyPr/>
        <a:lstStyle/>
        <a:p>
          <a:r>
            <a:rPr lang="en-US" dirty="0" err="1"/>
            <a:t>Karakter</a:t>
          </a:r>
          <a:endParaRPr lang="en-US" dirty="0"/>
        </a:p>
      </dgm:t>
    </dgm:pt>
    <dgm:pt modelId="{DDC0AA98-0168-485A-A360-F329A9ABB4F8}" type="parTrans" cxnId="{FD709A5D-250B-4B55-9FE1-39BE356D690E}">
      <dgm:prSet/>
      <dgm:spPr/>
      <dgm:t>
        <a:bodyPr/>
        <a:lstStyle/>
        <a:p>
          <a:endParaRPr lang="en-US"/>
        </a:p>
      </dgm:t>
    </dgm:pt>
    <dgm:pt modelId="{C2BA8D28-BB6D-44BE-B3BE-76E808DE91B1}" type="sibTrans" cxnId="{FD709A5D-250B-4B55-9FE1-39BE356D690E}">
      <dgm:prSet/>
      <dgm:spPr/>
      <dgm:t>
        <a:bodyPr/>
        <a:lstStyle/>
        <a:p>
          <a:endParaRPr lang="en-US"/>
        </a:p>
      </dgm:t>
    </dgm:pt>
    <dgm:pt modelId="{D1E67D83-9ED3-4760-AA98-9309CCA67FB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On Demand Self Service</a:t>
          </a:r>
        </a:p>
      </dgm:t>
    </dgm:pt>
    <dgm:pt modelId="{71B6BE3E-3F1F-44D1-BD97-4323A30CC2C9}" type="parTrans" cxnId="{C4E5A37B-C299-4971-B86D-40789427A9E0}">
      <dgm:prSet/>
      <dgm:spPr/>
      <dgm:t>
        <a:bodyPr/>
        <a:lstStyle/>
        <a:p>
          <a:endParaRPr lang="en-US"/>
        </a:p>
      </dgm:t>
    </dgm:pt>
    <dgm:pt modelId="{7761D668-2D5E-4A69-9054-1C39D5F267C3}" type="sibTrans" cxnId="{C4E5A37B-C299-4971-B86D-40789427A9E0}">
      <dgm:prSet/>
      <dgm:spPr/>
      <dgm:t>
        <a:bodyPr/>
        <a:lstStyle/>
        <a:p>
          <a:endParaRPr lang="en-US"/>
        </a:p>
      </dgm:t>
    </dgm:pt>
    <dgm:pt modelId="{A2A8B82C-C0E2-45DE-8049-3AECDDF1E033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Broad Network Access</a:t>
          </a:r>
        </a:p>
      </dgm:t>
    </dgm:pt>
    <dgm:pt modelId="{12194294-609B-405F-9A1C-E4704A3B77E1}" type="parTrans" cxnId="{E48E0DB7-BB80-4971-A549-8BE04FAC4F45}">
      <dgm:prSet/>
      <dgm:spPr/>
      <dgm:t>
        <a:bodyPr/>
        <a:lstStyle/>
        <a:p>
          <a:endParaRPr lang="en-US"/>
        </a:p>
      </dgm:t>
    </dgm:pt>
    <dgm:pt modelId="{66D848AF-8D76-45E6-B32D-1DEACDA44D2A}" type="sibTrans" cxnId="{E48E0DB7-BB80-4971-A549-8BE04FAC4F45}">
      <dgm:prSet/>
      <dgm:spPr/>
      <dgm:t>
        <a:bodyPr/>
        <a:lstStyle/>
        <a:p>
          <a:endParaRPr lang="en-US"/>
        </a:p>
      </dgm:t>
    </dgm:pt>
    <dgm:pt modelId="{3249E687-C282-431C-87EF-0E49AA264E8E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Resource Pooling</a:t>
          </a:r>
        </a:p>
      </dgm:t>
    </dgm:pt>
    <dgm:pt modelId="{05B1F2FC-E4E5-4E8F-B074-21EC96872EA3}" type="parTrans" cxnId="{9D0E457F-6234-4928-BE92-F9A8D1BC835A}">
      <dgm:prSet/>
      <dgm:spPr/>
      <dgm:t>
        <a:bodyPr/>
        <a:lstStyle/>
        <a:p>
          <a:endParaRPr lang="en-US"/>
        </a:p>
      </dgm:t>
    </dgm:pt>
    <dgm:pt modelId="{ED177B14-0D52-47C7-A401-4F2B500787A3}" type="sibTrans" cxnId="{9D0E457F-6234-4928-BE92-F9A8D1BC835A}">
      <dgm:prSet/>
      <dgm:spPr/>
      <dgm:t>
        <a:bodyPr/>
        <a:lstStyle/>
        <a:p>
          <a:endParaRPr lang="en-US"/>
        </a:p>
      </dgm:t>
    </dgm:pt>
    <dgm:pt modelId="{98514A61-6996-4D48-BF5A-91F21F6671A0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Rapid Elasticity</a:t>
          </a:r>
        </a:p>
      </dgm:t>
    </dgm:pt>
    <dgm:pt modelId="{B49EF299-D823-42FF-9BF5-3A47DB8D8BB9}" type="parTrans" cxnId="{F7820FB7-DAA0-4317-ABB1-D0C5AA08FCCD}">
      <dgm:prSet/>
      <dgm:spPr/>
      <dgm:t>
        <a:bodyPr/>
        <a:lstStyle/>
        <a:p>
          <a:endParaRPr lang="en-US"/>
        </a:p>
      </dgm:t>
    </dgm:pt>
    <dgm:pt modelId="{0C9EA4D7-FB41-4B9A-A34B-C41FB879EB0A}" type="sibTrans" cxnId="{F7820FB7-DAA0-4317-ABB1-D0C5AA08FCCD}">
      <dgm:prSet/>
      <dgm:spPr/>
      <dgm:t>
        <a:bodyPr/>
        <a:lstStyle/>
        <a:p>
          <a:endParaRPr lang="en-US"/>
        </a:p>
      </dgm:t>
    </dgm:pt>
    <dgm:pt modelId="{A2835F22-E248-4597-8C9D-43661003B0AB}">
      <dgm:prSet custT="1"/>
      <dgm:spPr/>
      <dgm:t>
        <a:bodyPr/>
        <a:lstStyle/>
        <a:p>
          <a:r>
            <a:rPr lang="en-US" sz="1600" dirty="0"/>
            <a:t>Measured Service</a:t>
          </a:r>
        </a:p>
      </dgm:t>
    </dgm:pt>
    <dgm:pt modelId="{2BC83CAC-B583-41D5-93E8-77203AA7FDCB}" type="parTrans" cxnId="{921C9F7A-3038-4B31-AD0F-2CE1F66E3E6C}">
      <dgm:prSet/>
      <dgm:spPr/>
      <dgm:t>
        <a:bodyPr/>
        <a:lstStyle/>
        <a:p>
          <a:endParaRPr lang="en-US"/>
        </a:p>
      </dgm:t>
    </dgm:pt>
    <dgm:pt modelId="{B7E3C37F-F4FC-45A2-842D-C52B65FC107C}" type="sibTrans" cxnId="{921C9F7A-3038-4B31-AD0F-2CE1F66E3E6C}">
      <dgm:prSet/>
      <dgm:spPr/>
      <dgm:t>
        <a:bodyPr/>
        <a:lstStyle/>
        <a:p>
          <a:endParaRPr lang="en-US"/>
        </a:p>
      </dgm:t>
    </dgm:pt>
    <dgm:pt modelId="{2EDFA840-DBD8-4135-90AE-6B7A89DF2781}" type="pres">
      <dgm:prSet presAssocID="{507B904D-051D-4FD0-B31D-A0FACE715F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5E6B3F-4BE0-42F4-98FA-95BA39A9DE45}" type="pres">
      <dgm:prSet presAssocID="{A3AB42EB-A19F-40E6-8C03-AA291E72BCF8}" presName="centerShape" presStyleLbl="node0" presStyleIdx="0" presStyleCnt="1"/>
      <dgm:spPr/>
    </dgm:pt>
    <dgm:pt modelId="{C65A7332-B755-4044-8AF9-5129A6034AB1}" type="pres">
      <dgm:prSet presAssocID="{D1E67D83-9ED3-4760-AA98-9309CCA67FBA}" presName="node" presStyleLbl="node1" presStyleIdx="0" presStyleCnt="5" custScaleX="119371" custScaleY="116700">
        <dgm:presLayoutVars>
          <dgm:bulletEnabled val="1"/>
        </dgm:presLayoutVars>
      </dgm:prSet>
      <dgm:spPr/>
    </dgm:pt>
    <dgm:pt modelId="{EB19967A-AE99-459B-8468-12D9599C04B2}" type="pres">
      <dgm:prSet presAssocID="{D1E67D83-9ED3-4760-AA98-9309CCA67FBA}" presName="dummy" presStyleCnt="0"/>
      <dgm:spPr/>
    </dgm:pt>
    <dgm:pt modelId="{30960837-F732-4CA2-9A42-0E39F2997A90}" type="pres">
      <dgm:prSet presAssocID="{7761D668-2D5E-4A69-9054-1C39D5F267C3}" presName="sibTrans" presStyleLbl="sibTrans2D1" presStyleIdx="0" presStyleCnt="5"/>
      <dgm:spPr/>
    </dgm:pt>
    <dgm:pt modelId="{5A92D1A8-7F97-43ED-8B4A-8F6B33EB083D}" type="pres">
      <dgm:prSet presAssocID="{A2A8B82C-C0E2-45DE-8049-3AECDDF1E033}" presName="node" presStyleLbl="node1" presStyleIdx="1" presStyleCnt="5" custScaleX="122589" custScaleY="125310">
        <dgm:presLayoutVars>
          <dgm:bulletEnabled val="1"/>
        </dgm:presLayoutVars>
      </dgm:prSet>
      <dgm:spPr/>
    </dgm:pt>
    <dgm:pt modelId="{5121265F-BAAF-42E9-AEA7-DE4CA79BAE72}" type="pres">
      <dgm:prSet presAssocID="{A2A8B82C-C0E2-45DE-8049-3AECDDF1E033}" presName="dummy" presStyleCnt="0"/>
      <dgm:spPr/>
    </dgm:pt>
    <dgm:pt modelId="{772469F2-B702-415B-929A-0D0A6EE15188}" type="pres">
      <dgm:prSet presAssocID="{66D848AF-8D76-45E6-B32D-1DEACDA44D2A}" presName="sibTrans" presStyleLbl="sibTrans2D1" presStyleIdx="1" presStyleCnt="5"/>
      <dgm:spPr/>
    </dgm:pt>
    <dgm:pt modelId="{89AA4330-AC24-49FB-A646-2FD6BBE50077}" type="pres">
      <dgm:prSet presAssocID="{3249E687-C282-431C-87EF-0E49AA264E8E}" presName="node" presStyleLbl="node1" presStyleIdx="2" presStyleCnt="5" custScaleX="124739" custScaleY="119730">
        <dgm:presLayoutVars>
          <dgm:bulletEnabled val="1"/>
        </dgm:presLayoutVars>
      </dgm:prSet>
      <dgm:spPr/>
    </dgm:pt>
    <dgm:pt modelId="{51530703-BB31-4F3D-A6ED-F6C6060482FB}" type="pres">
      <dgm:prSet presAssocID="{3249E687-C282-431C-87EF-0E49AA264E8E}" presName="dummy" presStyleCnt="0"/>
      <dgm:spPr/>
    </dgm:pt>
    <dgm:pt modelId="{9843253A-8878-4A51-B2AB-42B303E03406}" type="pres">
      <dgm:prSet presAssocID="{ED177B14-0D52-47C7-A401-4F2B500787A3}" presName="sibTrans" presStyleLbl="sibTrans2D1" presStyleIdx="2" presStyleCnt="5"/>
      <dgm:spPr/>
    </dgm:pt>
    <dgm:pt modelId="{5D3AE5F7-3B91-4896-8FA6-682DDCEF6F26}" type="pres">
      <dgm:prSet presAssocID="{98514A61-6996-4D48-BF5A-91F21F6671A0}" presName="node" presStyleLbl="node1" presStyleIdx="3" presStyleCnt="5" custScaleX="123329" custScaleY="113778">
        <dgm:presLayoutVars>
          <dgm:bulletEnabled val="1"/>
        </dgm:presLayoutVars>
      </dgm:prSet>
      <dgm:spPr/>
    </dgm:pt>
    <dgm:pt modelId="{3D8E3E16-835B-4249-A9C8-77780CFEE0E2}" type="pres">
      <dgm:prSet presAssocID="{98514A61-6996-4D48-BF5A-91F21F6671A0}" presName="dummy" presStyleCnt="0"/>
      <dgm:spPr/>
    </dgm:pt>
    <dgm:pt modelId="{BCA4E0A7-E72F-4991-814B-40E6FDA15D24}" type="pres">
      <dgm:prSet presAssocID="{0C9EA4D7-FB41-4B9A-A34B-C41FB879EB0A}" presName="sibTrans" presStyleLbl="sibTrans2D1" presStyleIdx="3" presStyleCnt="5"/>
      <dgm:spPr/>
    </dgm:pt>
    <dgm:pt modelId="{AB3334FE-A6AB-4E98-88D0-3650DE6E7E8E}" type="pres">
      <dgm:prSet presAssocID="{A2835F22-E248-4597-8C9D-43661003B0AB}" presName="node" presStyleLbl="node1" presStyleIdx="4" presStyleCnt="5" custScaleX="130533" custScaleY="119359">
        <dgm:presLayoutVars>
          <dgm:bulletEnabled val="1"/>
        </dgm:presLayoutVars>
      </dgm:prSet>
      <dgm:spPr/>
    </dgm:pt>
    <dgm:pt modelId="{9ED6092F-F66D-46B4-B11C-C939C7DD40A7}" type="pres">
      <dgm:prSet presAssocID="{A2835F22-E248-4597-8C9D-43661003B0AB}" presName="dummy" presStyleCnt="0"/>
      <dgm:spPr/>
    </dgm:pt>
    <dgm:pt modelId="{84FD5F07-944F-45AF-8A77-AE966D1D0135}" type="pres">
      <dgm:prSet presAssocID="{B7E3C37F-F4FC-45A2-842D-C52B65FC107C}" presName="sibTrans" presStyleLbl="sibTrans2D1" presStyleIdx="4" presStyleCnt="5"/>
      <dgm:spPr/>
    </dgm:pt>
  </dgm:ptLst>
  <dgm:cxnLst>
    <dgm:cxn modelId="{951A970E-C48B-44AC-99ED-4994B2FB1B4C}" type="presOf" srcId="{D1E67D83-9ED3-4760-AA98-9309CCA67FBA}" destId="{C65A7332-B755-4044-8AF9-5129A6034AB1}" srcOrd="0" destOrd="0" presId="urn:microsoft.com/office/officeart/2005/8/layout/radial6"/>
    <dgm:cxn modelId="{8CED5414-80E9-4F35-91B7-19222DB25E10}" type="presOf" srcId="{B7E3C37F-F4FC-45A2-842D-C52B65FC107C}" destId="{84FD5F07-944F-45AF-8A77-AE966D1D0135}" srcOrd="0" destOrd="0" presId="urn:microsoft.com/office/officeart/2005/8/layout/radial6"/>
    <dgm:cxn modelId="{47DF0C1F-10B8-493A-A9C0-4313C62B9B96}" type="presOf" srcId="{A3AB42EB-A19F-40E6-8C03-AA291E72BCF8}" destId="{A85E6B3F-4BE0-42F4-98FA-95BA39A9DE45}" srcOrd="0" destOrd="0" presId="urn:microsoft.com/office/officeart/2005/8/layout/radial6"/>
    <dgm:cxn modelId="{73C08720-CCF9-4063-9F21-1E103DFDC30A}" type="presOf" srcId="{98514A61-6996-4D48-BF5A-91F21F6671A0}" destId="{5D3AE5F7-3B91-4896-8FA6-682DDCEF6F26}" srcOrd="0" destOrd="0" presId="urn:microsoft.com/office/officeart/2005/8/layout/radial6"/>
    <dgm:cxn modelId="{FF730D3B-A518-4292-A6A8-4042492691A0}" type="presOf" srcId="{A2835F22-E248-4597-8C9D-43661003B0AB}" destId="{AB3334FE-A6AB-4E98-88D0-3650DE6E7E8E}" srcOrd="0" destOrd="0" presId="urn:microsoft.com/office/officeart/2005/8/layout/radial6"/>
    <dgm:cxn modelId="{FD709A5D-250B-4B55-9FE1-39BE356D690E}" srcId="{507B904D-051D-4FD0-B31D-A0FACE715F76}" destId="{A3AB42EB-A19F-40E6-8C03-AA291E72BCF8}" srcOrd="0" destOrd="0" parTransId="{DDC0AA98-0168-485A-A360-F329A9ABB4F8}" sibTransId="{C2BA8D28-BB6D-44BE-B3BE-76E808DE91B1}"/>
    <dgm:cxn modelId="{30E85E61-638A-4737-839C-B20451781697}" type="presOf" srcId="{507B904D-051D-4FD0-B31D-A0FACE715F76}" destId="{2EDFA840-DBD8-4135-90AE-6B7A89DF2781}" srcOrd="0" destOrd="0" presId="urn:microsoft.com/office/officeart/2005/8/layout/radial6"/>
    <dgm:cxn modelId="{2BDBCD62-C70A-415F-B3E7-534A811D50EF}" type="presOf" srcId="{3249E687-C282-431C-87EF-0E49AA264E8E}" destId="{89AA4330-AC24-49FB-A646-2FD6BBE50077}" srcOrd="0" destOrd="0" presId="urn:microsoft.com/office/officeart/2005/8/layout/radial6"/>
    <dgm:cxn modelId="{CF653D45-B31F-4162-B2B0-8525AD19E094}" type="presOf" srcId="{66D848AF-8D76-45E6-B32D-1DEACDA44D2A}" destId="{772469F2-B702-415B-929A-0D0A6EE15188}" srcOrd="0" destOrd="0" presId="urn:microsoft.com/office/officeart/2005/8/layout/radial6"/>
    <dgm:cxn modelId="{0A0E4F55-20F2-4BEF-817E-8A5D299BB0C0}" type="presOf" srcId="{7761D668-2D5E-4A69-9054-1C39D5F267C3}" destId="{30960837-F732-4CA2-9A42-0E39F2997A90}" srcOrd="0" destOrd="0" presId="urn:microsoft.com/office/officeart/2005/8/layout/radial6"/>
    <dgm:cxn modelId="{7FE79577-7606-45C5-A03D-04CC4AA2137D}" type="presOf" srcId="{ED177B14-0D52-47C7-A401-4F2B500787A3}" destId="{9843253A-8878-4A51-B2AB-42B303E03406}" srcOrd="0" destOrd="0" presId="urn:microsoft.com/office/officeart/2005/8/layout/radial6"/>
    <dgm:cxn modelId="{921C9F7A-3038-4B31-AD0F-2CE1F66E3E6C}" srcId="{A3AB42EB-A19F-40E6-8C03-AA291E72BCF8}" destId="{A2835F22-E248-4597-8C9D-43661003B0AB}" srcOrd="4" destOrd="0" parTransId="{2BC83CAC-B583-41D5-93E8-77203AA7FDCB}" sibTransId="{B7E3C37F-F4FC-45A2-842D-C52B65FC107C}"/>
    <dgm:cxn modelId="{C4E5A37B-C299-4971-B86D-40789427A9E0}" srcId="{A3AB42EB-A19F-40E6-8C03-AA291E72BCF8}" destId="{D1E67D83-9ED3-4760-AA98-9309CCA67FBA}" srcOrd="0" destOrd="0" parTransId="{71B6BE3E-3F1F-44D1-BD97-4323A30CC2C9}" sibTransId="{7761D668-2D5E-4A69-9054-1C39D5F267C3}"/>
    <dgm:cxn modelId="{9D0E457F-6234-4928-BE92-F9A8D1BC835A}" srcId="{A3AB42EB-A19F-40E6-8C03-AA291E72BCF8}" destId="{3249E687-C282-431C-87EF-0E49AA264E8E}" srcOrd="2" destOrd="0" parTransId="{05B1F2FC-E4E5-4E8F-B074-21EC96872EA3}" sibTransId="{ED177B14-0D52-47C7-A401-4F2B500787A3}"/>
    <dgm:cxn modelId="{8544D989-E634-4A63-9F63-0B5461B6BE1B}" type="presOf" srcId="{A2A8B82C-C0E2-45DE-8049-3AECDDF1E033}" destId="{5A92D1A8-7F97-43ED-8B4A-8F6B33EB083D}" srcOrd="0" destOrd="0" presId="urn:microsoft.com/office/officeart/2005/8/layout/radial6"/>
    <dgm:cxn modelId="{6F70458D-292B-402B-893F-382FFD6AAA9B}" type="presOf" srcId="{0C9EA4D7-FB41-4B9A-A34B-C41FB879EB0A}" destId="{BCA4E0A7-E72F-4991-814B-40E6FDA15D24}" srcOrd="0" destOrd="0" presId="urn:microsoft.com/office/officeart/2005/8/layout/radial6"/>
    <dgm:cxn modelId="{E48E0DB7-BB80-4971-A549-8BE04FAC4F45}" srcId="{A3AB42EB-A19F-40E6-8C03-AA291E72BCF8}" destId="{A2A8B82C-C0E2-45DE-8049-3AECDDF1E033}" srcOrd="1" destOrd="0" parTransId="{12194294-609B-405F-9A1C-E4704A3B77E1}" sibTransId="{66D848AF-8D76-45E6-B32D-1DEACDA44D2A}"/>
    <dgm:cxn modelId="{F7820FB7-DAA0-4317-ABB1-D0C5AA08FCCD}" srcId="{A3AB42EB-A19F-40E6-8C03-AA291E72BCF8}" destId="{98514A61-6996-4D48-BF5A-91F21F6671A0}" srcOrd="3" destOrd="0" parTransId="{B49EF299-D823-42FF-9BF5-3A47DB8D8BB9}" sibTransId="{0C9EA4D7-FB41-4B9A-A34B-C41FB879EB0A}"/>
    <dgm:cxn modelId="{1CD8B79A-6523-498F-856F-12429FF8BC86}" type="presParOf" srcId="{2EDFA840-DBD8-4135-90AE-6B7A89DF2781}" destId="{A85E6B3F-4BE0-42F4-98FA-95BA39A9DE45}" srcOrd="0" destOrd="0" presId="urn:microsoft.com/office/officeart/2005/8/layout/radial6"/>
    <dgm:cxn modelId="{B3184D34-1F73-40D2-823E-A94AEC05352F}" type="presParOf" srcId="{2EDFA840-DBD8-4135-90AE-6B7A89DF2781}" destId="{C65A7332-B755-4044-8AF9-5129A6034AB1}" srcOrd="1" destOrd="0" presId="urn:microsoft.com/office/officeart/2005/8/layout/radial6"/>
    <dgm:cxn modelId="{C7B04D8C-C33D-48D3-88C8-4F3DB30C074F}" type="presParOf" srcId="{2EDFA840-DBD8-4135-90AE-6B7A89DF2781}" destId="{EB19967A-AE99-459B-8468-12D9599C04B2}" srcOrd="2" destOrd="0" presId="urn:microsoft.com/office/officeart/2005/8/layout/radial6"/>
    <dgm:cxn modelId="{A590486F-0C1A-4AA3-AE74-DD04F58757E6}" type="presParOf" srcId="{2EDFA840-DBD8-4135-90AE-6B7A89DF2781}" destId="{30960837-F732-4CA2-9A42-0E39F2997A90}" srcOrd="3" destOrd="0" presId="urn:microsoft.com/office/officeart/2005/8/layout/radial6"/>
    <dgm:cxn modelId="{4FDCE931-DDC3-40A8-B8B3-C577B37BAB5C}" type="presParOf" srcId="{2EDFA840-DBD8-4135-90AE-6B7A89DF2781}" destId="{5A92D1A8-7F97-43ED-8B4A-8F6B33EB083D}" srcOrd="4" destOrd="0" presId="urn:microsoft.com/office/officeart/2005/8/layout/radial6"/>
    <dgm:cxn modelId="{B554DFC2-C2F1-4685-9BB7-2172C3744554}" type="presParOf" srcId="{2EDFA840-DBD8-4135-90AE-6B7A89DF2781}" destId="{5121265F-BAAF-42E9-AEA7-DE4CA79BAE72}" srcOrd="5" destOrd="0" presId="urn:microsoft.com/office/officeart/2005/8/layout/radial6"/>
    <dgm:cxn modelId="{355CB94D-12D8-44DB-AA0E-A9DEF9989805}" type="presParOf" srcId="{2EDFA840-DBD8-4135-90AE-6B7A89DF2781}" destId="{772469F2-B702-415B-929A-0D0A6EE15188}" srcOrd="6" destOrd="0" presId="urn:microsoft.com/office/officeart/2005/8/layout/radial6"/>
    <dgm:cxn modelId="{BF0473A9-9FD8-4180-8FDD-8A6F36ECBBA8}" type="presParOf" srcId="{2EDFA840-DBD8-4135-90AE-6B7A89DF2781}" destId="{89AA4330-AC24-49FB-A646-2FD6BBE50077}" srcOrd="7" destOrd="0" presId="urn:microsoft.com/office/officeart/2005/8/layout/radial6"/>
    <dgm:cxn modelId="{BF03F064-90D2-419A-8CB5-D18E075010AD}" type="presParOf" srcId="{2EDFA840-DBD8-4135-90AE-6B7A89DF2781}" destId="{51530703-BB31-4F3D-A6ED-F6C6060482FB}" srcOrd="8" destOrd="0" presId="urn:microsoft.com/office/officeart/2005/8/layout/radial6"/>
    <dgm:cxn modelId="{41F6EF9A-96F0-4CBE-B242-58146DBA57EE}" type="presParOf" srcId="{2EDFA840-DBD8-4135-90AE-6B7A89DF2781}" destId="{9843253A-8878-4A51-B2AB-42B303E03406}" srcOrd="9" destOrd="0" presId="urn:microsoft.com/office/officeart/2005/8/layout/radial6"/>
    <dgm:cxn modelId="{D1552757-C08C-4D44-B872-541909E4673D}" type="presParOf" srcId="{2EDFA840-DBD8-4135-90AE-6B7A89DF2781}" destId="{5D3AE5F7-3B91-4896-8FA6-682DDCEF6F26}" srcOrd="10" destOrd="0" presId="urn:microsoft.com/office/officeart/2005/8/layout/radial6"/>
    <dgm:cxn modelId="{3D02A0D6-42F5-44D5-B349-72EAB45B6EA2}" type="presParOf" srcId="{2EDFA840-DBD8-4135-90AE-6B7A89DF2781}" destId="{3D8E3E16-835B-4249-A9C8-77780CFEE0E2}" srcOrd="11" destOrd="0" presId="urn:microsoft.com/office/officeart/2005/8/layout/radial6"/>
    <dgm:cxn modelId="{73E66E81-5696-47A9-8711-096B28B615F9}" type="presParOf" srcId="{2EDFA840-DBD8-4135-90AE-6B7A89DF2781}" destId="{BCA4E0A7-E72F-4991-814B-40E6FDA15D24}" srcOrd="12" destOrd="0" presId="urn:microsoft.com/office/officeart/2005/8/layout/radial6"/>
    <dgm:cxn modelId="{2CB04246-A077-4F14-9793-07AC59B30970}" type="presParOf" srcId="{2EDFA840-DBD8-4135-90AE-6B7A89DF2781}" destId="{AB3334FE-A6AB-4E98-88D0-3650DE6E7E8E}" srcOrd="13" destOrd="0" presId="urn:microsoft.com/office/officeart/2005/8/layout/radial6"/>
    <dgm:cxn modelId="{39108BC7-0C3D-45D8-A59B-14912697CB0A}" type="presParOf" srcId="{2EDFA840-DBD8-4135-90AE-6B7A89DF2781}" destId="{9ED6092F-F66D-46B4-B11C-C939C7DD40A7}" srcOrd="14" destOrd="0" presId="urn:microsoft.com/office/officeart/2005/8/layout/radial6"/>
    <dgm:cxn modelId="{6AD6BAE1-40AC-43A8-B19E-6ADE1E1629E2}" type="presParOf" srcId="{2EDFA840-DBD8-4135-90AE-6B7A89DF2781}" destId="{84FD5F07-944F-45AF-8A77-AE966D1D013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B904D-051D-4FD0-B31D-A0FACE715F76}" type="doc">
      <dgm:prSet loTypeId="urn:microsoft.com/office/officeart/2005/8/layout/radial6" loCatId="cycle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AB42EB-A19F-40E6-8C03-AA291E72BCF8}">
      <dgm:prSet phldrT="[Text]"/>
      <dgm:spPr/>
      <dgm:t>
        <a:bodyPr/>
        <a:lstStyle/>
        <a:p>
          <a:r>
            <a:rPr lang="en-US" dirty="0" err="1"/>
            <a:t>Karakter</a:t>
          </a:r>
          <a:endParaRPr lang="en-US" dirty="0"/>
        </a:p>
      </dgm:t>
    </dgm:pt>
    <dgm:pt modelId="{DDC0AA98-0168-485A-A360-F329A9ABB4F8}" type="parTrans" cxnId="{FD709A5D-250B-4B55-9FE1-39BE356D690E}">
      <dgm:prSet/>
      <dgm:spPr/>
      <dgm:t>
        <a:bodyPr/>
        <a:lstStyle/>
        <a:p>
          <a:endParaRPr lang="en-US"/>
        </a:p>
      </dgm:t>
    </dgm:pt>
    <dgm:pt modelId="{C2BA8D28-BB6D-44BE-B3BE-76E808DE91B1}" type="sibTrans" cxnId="{FD709A5D-250B-4B55-9FE1-39BE356D690E}">
      <dgm:prSet/>
      <dgm:spPr/>
      <dgm:t>
        <a:bodyPr/>
        <a:lstStyle/>
        <a:p>
          <a:endParaRPr lang="en-US"/>
        </a:p>
      </dgm:t>
    </dgm:pt>
    <dgm:pt modelId="{D1E67D83-9ED3-4760-AA98-9309CCA67FB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On Demand Self Service</a:t>
          </a:r>
        </a:p>
      </dgm:t>
    </dgm:pt>
    <dgm:pt modelId="{71B6BE3E-3F1F-44D1-BD97-4323A30CC2C9}" type="parTrans" cxnId="{C4E5A37B-C299-4971-B86D-40789427A9E0}">
      <dgm:prSet/>
      <dgm:spPr/>
      <dgm:t>
        <a:bodyPr/>
        <a:lstStyle/>
        <a:p>
          <a:endParaRPr lang="en-US"/>
        </a:p>
      </dgm:t>
    </dgm:pt>
    <dgm:pt modelId="{7761D668-2D5E-4A69-9054-1C39D5F267C3}" type="sibTrans" cxnId="{C4E5A37B-C299-4971-B86D-40789427A9E0}">
      <dgm:prSet/>
      <dgm:spPr/>
      <dgm:t>
        <a:bodyPr/>
        <a:lstStyle/>
        <a:p>
          <a:endParaRPr lang="en-US"/>
        </a:p>
      </dgm:t>
    </dgm:pt>
    <dgm:pt modelId="{A2A8B82C-C0E2-45DE-8049-3AECDDF1E033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Broad Network Access</a:t>
          </a:r>
        </a:p>
      </dgm:t>
    </dgm:pt>
    <dgm:pt modelId="{12194294-609B-405F-9A1C-E4704A3B77E1}" type="parTrans" cxnId="{E48E0DB7-BB80-4971-A549-8BE04FAC4F45}">
      <dgm:prSet/>
      <dgm:spPr/>
      <dgm:t>
        <a:bodyPr/>
        <a:lstStyle/>
        <a:p>
          <a:endParaRPr lang="en-US"/>
        </a:p>
      </dgm:t>
    </dgm:pt>
    <dgm:pt modelId="{66D848AF-8D76-45E6-B32D-1DEACDA44D2A}" type="sibTrans" cxnId="{E48E0DB7-BB80-4971-A549-8BE04FAC4F45}">
      <dgm:prSet/>
      <dgm:spPr/>
      <dgm:t>
        <a:bodyPr/>
        <a:lstStyle/>
        <a:p>
          <a:endParaRPr lang="en-US"/>
        </a:p>
      </dgm:t>
    </dgm:pt>
    <dgm:pt modelId="{3249E687-C282-431C-87EF-0E49AA264E8E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Resource Pooling</a:t>
          </a:r>
        </a:p>
      </dgm:t>
    </dgm:pt>
    <dgm:pt modelId="{05B1F2FC-E4E5-4E8F-B074-21EC96872EA3}" type="parTrans" cxnId="{9D0E457F-6234-4928-BE92-F9A8D1BC835A}">
      <dgm:prSet/>
      <dgm:spPr/>
      <dgm:t>
        <a:bodyPr/>
        <a:lstStyle/>
        <a:p>
          <a:endParaRPr lang="en-US"/>
        </a:p>
      </dgm:t>
    </dgm:pt>
    <dgm:pt modelId="{ED177B14-0D52-47C7-A401-4F2B500787A3}" type="sibTrans" cxnId="{9D0E457F-6234-4928-BE92-F9A8D1BC835A}">
      <dgm:prSet/>
      <dgm:spPr/>
      <dgm:t>
        <a:bodyPr/>
        <a:lstStyle/>
        <a:p>
          <a:endParaRPr lang="en-US"/>
        </a:p>
      </dgm:t>
    </dgm:pt>
    <dgm:pt modelId="{98514A61-6996-4D48-BF5A-91F21F6671A0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Rapid Elasticity</a:t>
          </a:r>
        </a:p>
      </dgm:t>
    </dgm:pt>
    <dgm:pt modelId="{B49EF299-D823-42FF-9BF5-3A47DB8D8BB9}" type="parTrans" cxnId="{F7820FB7-DAA0-4317-ABB1-D0C5AA08FCCD}">
      <dgm:prSet/>
      <dgm:spPr/>
      <dgm:t>
        <a:bodyPr/>
        <a:lstStyle/>
        <a:p>
          <a:endParaRPr lang="en-US"/>
        </a:p>
      </dgm:t>
    </dgm:pt>
    <dgm:pt modelId="{0C9EA4D7-FB41-4B9A-A34B-C41FB879EB0A}" type="sibTrans" cxnId="{F7820FB7-DAA0-4317-ABB1-D0C5AA08FCCD}">
      <dgm:prSet/>
      <dgm:spPr/>
      <dgm:t>
        <a:bodyPr/>
        <a:lstStyle/>
        <a:p>
          <a:endParaRPr lang="en-US"/>
        </a:p>
      </dgm:t>
    </dgm:pt>
    <dgm:pt modelId="{A2835F22-E248-4597-8C9D-43661003B0AB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Measured Service</a:t>
          </a:r>
        </a:p>
      </dgm:t>
    </dgm:pt>
    <dgm:pt modelId="{2BC83CAC-B583-41D5-93E8-77203AA7FDCB}" type="parTrans" cxnId="{921C9F7A-3038-4B31-AD0F-2CE1F66E3E6C}">
      <dgm:prSet/>
      <dgm:spPr/>
      <dgm:t>
        <a:bodyPr/>
        <a:lstStyle/>
        <a:p>
          <a:endParaRPr lang="en-US"/>
        </a:p>
      </dgm:t>
    </dgm:pt>
    <dgm:pt modelId="{B7E3C37F-F4FC-45A2-842D-C52B65FC107C}" type="sibTrans" cxnId="{921C9F7A-3038-4B31-AD0F-2CE1F66E3E6C}">
      <dgm:prSet/>
      <dgm:spPr/>
      <dgm:t>
        <a:bodyPr/>
        <a:lstStyle/>
        <a:p>
          <a:endParaRPr lang="en-US"/>
        </a:p>
      </dgm:t>
    </dgm:pt>
    <dgm:pt modelId="{2EDFA840-DBD8-4135-90AE-6B7A89DF2781}" type="pres">
      <dgm:prSet presAssocID="{507B904D-051D-4FD0-B31D-A0FACE715F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5E6B3F-4BE0-42F4-98FA-95BA39A9DE45}" type="pres">
      <dgm:prSet presAssocID="{A3AB42EB-A19F-40E6-8C03-AA291E72BCF8}" presName="centerShape" presStyleLbl="node0" presStyleIdx="0" presStyleCnt="1"/>
      <dgm:spPr/>
    </dgm:pt>
    <dgm:pt modelId="{C65A7332-B755-4044-8AF9-5129A6034AB1}" type="pres">
      <dgm:prSet presAssocID="{D1E67D83-9ED3-4760-AA98-9309CCA67FBA}" presName="node" presStyleLbl="node1" presStyleIdx="0" presStyleCnt="5" custScaleX="119371" custScaleY="116700">
        <dgm:presLayoutVars>
          <dgm:bulletEnabled val="1"/>
        </dgm:presLayoutVars>
      </dgm:prSet>
      <dgm:spPr/>
    </dgm:pt>
    <dgm:pt modelId="{EB19967A-AE99-459B-8468-12D9599C04B2}" type="pres">
      <dgm:prSet presAssocID="{D1E67D83-9ED3-4760-AA98-9309CCA67FBA}" presName="dummy" presStyleCnt="0"/>
      <dgm:spPr/>
    </dgm:pt>
    <dgm:pt modelId="{30960837-F732-4CA2-9A42-0E39F2997A90}" type="pres">
      <dgm:prSet presAssocID="{7761D668-2D5E-4A69-9054-1C39D5F267C3}" presName="sibTrans" presStyleLbl="sibTrans2D1" presStyleIdx="0" presStyleCnt="5"/>
      <dgm:spPr/>
    </dgm:pt>
    <dgm:pt modelId="{5A92D1A8-7F97-43ED-8B4A-8F6B33EB083D}" type="pres">
      <dgm:prSet presAssocID="{A2A8B82C-C0E2-45DE-8049-3AECDDF1E033}" presName="node" presStyleLbl="node1" presStyleIdx="1" presStyleCnt="5" custScaleX="122589" custScaleY="125310">
        <dgm:presLayoutVars>
          <dgm:bulletEnabled val="1"/>
        </dgm:presLayoutVars>
      </dgm:prSet>
      <dgm:spPr/>
    </dgm:pt>
    <dgm:pt modelId="{5121265F-BAAF-42E9-AEA7-DE4CA79BAE72}" type="pres">
      <dgm:prSet presAssocID="{A2A8B82C-C0E2-45DE-8049-3AECDDF1E033}" presName="dummy" presStyleCnt="0"/>
      <dgm:spPr/>
    </dgm:pt>
    <dgm:pt modelId="{772469F2-B702-415B-929A-0D0A6EE15188}" type="pres">
      <dgm:prSet presAssocID="{66D848AF-8D76-45E6-B32D-1DEACDA44D2A}" presName="sibTrans" presStyleLbl="sibTrans2D1" presStyleIdx="1" presStyleCnt="5"/>
      <dgm:spPr/>
    </dgm:pt>
    <dgm:pt modelId="{89AA4330-AC24-49FB-A646-2FD6BBE50077}" type="pres">
      <dgm:prSet presAssocID="{3249E687-C282-431C-87EF-0E49AA264E8E}" presName="node" presStyleLbl="node1" presStyleIdx="2" presStyleCnt="5" custScaleX="124739" custScaleY="119730">
        <dgm:presLayoutVars>
          <dgm:bulletEnabled val="1"/>
        </dgm:presLayoutVars>
      </dgm:prSet>
      <dgm:spPr/>
    </dgm:pt>
    <dgm:pt modelId="{51530703-BB31-4F3D-A6ED-F6C6060482FB}" type="pres">
      <dgm:prSet presAssocID="{3249E687-C282-431C-87EF-0E49AA264E8E}" presName="dummy" presStyleCnt="0"/>
      <dgm:spPr/>
    </dgm:pt>
    <dgm:pt modelId="{9843253A-8878-4A51-B2AB-42B303E03406}" type="pres">
      <dgm:prSet presAssocID="{ED177B14-0D52-47C7-A401-4F2B500787A3}" presName="sibTrans" presStyleLbl="sibTrans2D1" presStyleIdx="2" presStyleCnt="5"/>
      <dgm:spPr/>
    </dgm:pt>
    <dgm:pt modelId="{5D3AE5F7-3B91-4896-8FA6-682DDCEF6F26}" type="pres">
      <dgm:prSet presAssocID="{98514A61-6996-4D48-BF5A-91F21F6671A0}" presName="node" presStyleLbl="node1" presStyleIdx="3" presStyleCnt="5" custScaleX="123329" custScaleY="113778">
        <dgm:presLayoutVars>
          <dgm:bulletEnabled val="1"/>
        </dgm:presLayoutVars>
      </dgm:prSet>
      <dgm:spPr/>
    </dgm:pt>
    <dgm:pt modelId="{3D8E3E16-835B-4249-A9C8-77780CFEE0E2}" type="pres">
      <dgm:prSet presAssocID="{98514A61-6996-4D48-BF5A-91F21F6671A0}" presName="dummy" presStyleCnt="0"/>
      <dgm:spPr/>
    </dgm:pt>
    <dgm:pt modelId="{BCA4E0A7-E72F-4991-814B-40E6FDA15D24}" type="pres">
      <dgm:prSet presAssocID="{0C9EA4D7-FB41-4B9A-A34B-C41FB879EB0A}" presName="sibTrans" presStyleLbl="sibTrans2D1" presStyleIdx="3" presStyleCnt="5"/>
      <dgm:spPr/>
    </dgm:pt>
    <dgm:pt modelId="{AB3334FE-A6AB-4E98-88D0-3650DE6E7E8E}" type="pres">
      <dgm:prSet presAssocID="{A2835F22-E248-4597-8C9D-43661003B0AB}" presName="node" presStyleLbl="node1" presStyleIdx="4" presStyleCnt="5" custScaleX="130533" custScaleY="119359">
        <dgm:presLayoutVars>
          <dgm:bulletEnabled val="1"/>
        </dgm:presLayoutVars>
      </dgm:prSet>
      <dgm:spPr/>
    </dgm:pt>
    <dgm:pt modelId="{9ED6092F-F66D-46B4-B11C-C939C7DD40A7}" type="pres">
      <dgm:prSet presAssocID="{A2835F22-E248-4597-8C9D-43661003B0AB}" presName="dummy" presStyleCnt="0"/>
      <dgm:spPr/>
    </dgm:pt>
    <dgm:pt modelId="{84FD5F07-944F-45AF-8A77-AE966D1D0135}" type="pres">
      <dgm:prSet presAssocID="{B7E3C37F-F4FC-45A2-842D-C52B65FC107C}" presName="sibTrans" presStyleLbl="sibTrans2D1" presStyleIdx="4" presStyleCnt="5"/>
      <dgm:spPr/>
    </dgm:pt>
  </dgm:ptLst>
  <dgm:cxnLst>
    <dgm:cxn modelId="{65868209-830A-4AC4-BA7D-0F4121E1D7E3}" type="presOf" srcId="{3249E687-C282-431C-87EF-0E49AA264E8E}" destId="{89AA4330-AC24-49FB-A646-2FD6BBE50077}" srcOrd="0" destOrd="0" presId="urn:microsoft.com/office/officeart/2005/8/layout/radial6"/>
    <dgm:cxn modelId="{001B2935-6F46-45C8-AF99-1C46733918DC}" type="presOf" srcId="{0C9EA4D7-FB41-4B9A-A34B-C41FB879EB0A}" destId="{BCA4E0A7-E72F-4991-814B-40E6FDA15D24}" srcOrd="0" destOrd="0" presId="urn:microsoft.com/office/officeart/2005/8/layout/radial6"/>
    <dgm:cxn modelId="{FD709A5D-250B-4B55-9FE1-39BE356D690E}" srcId="{507B904D-051D-4FD0-B31D-A0FACE715F76}" destId="{A3AB42EB-A19F-40E6-8C03-AA291E72BCF8}" srcOrd="0" destOrd="0" parTransId="{DDC0AA98-0168-485A-A360-F329A9ABB4F8}" sibTransId="{C2BA8D28-BB6D-44BE-B3BE-76E808DE91B1}"/>
    <dgm:cxn modelId="{AEA63370-9C51-4CF5-B51E-D7C5C60F3E3D}" type="presOf" srcId="{66D848AF-8D76-45E6-B32D-1DEACDA44D2A}" destId="{772469F2-B702-415B-929A-0D0A6EE15188}" srcOrd="0" destOrd="0" presId="urn:microsoft.com/office/officeart/2005/8/layout/radial6"/>
    <dgm:cxn modelId="{921C9F7A-3038-4B31-AD0F-2CE1F66E3E6C}" srcId="{A3AB42EB-A19F-40E6-8C03-AA291E72BCF8}" destId="{A2835F22-E248-4597-8C9D-43661003B0AB}" srcOrd="4" destOrd="0" parTransId="{2BC83CAC-B583-41D5-93E8-77203AA7FDCB}" sibTransId="{B7E3C37F-F4FC-45A2-842D-C52B65FC107C}"/>
    <dgm:cxn modelId="{09B7847B-8E71-4DA9-9AB9-B5E6CC5B3248}" type="presOf" srcId="{ED177B14-0D52-47C7-A401-4F2B500787A3}" destId="{9843253A-8878-4A51-B2AB-42B303E03406}" srcOrd="0" destOrd="0" presId="urn:microsoft.com/office/officeart/2005/8/layout/radial6"/>
    <dgm:cxn modelId="{C4E5A37B-C299-4971-B86D-40789427A9E0}" srcId="{A3AB42EB-A19F-40E6-8C03-AA291E72BCF8}" destId="{D1E67D83-9ED3-4760-AA98-9309CCA67FBA}" srcOrd="0" destOrd="0" parTransId="{71B6BE3E-3F1F-44D1-BD97-4323A30CC2C9}" sibTransId="{7761D668-2D5E-4A69-9054-1C39D5F267C3}"/>
    <dgm:cxn modelId="{9D0E457F-6234-4928-BE92-F9A8D1BC835A}" srcId="{A3AB42EB-A19F-40E6-8C03-AA291E72BCF8}" destId="{3249E687-C282-431C-87EF-0E49AA264E8E}" srcOrd="2" destOrd="0" parTransId="{05B1F2FC-E4E5-4E8F-B074-21EC96872EA3}" sibTransId="{ED177B14-0D52-47C7-A401-4F2B500787A3}"/>
    <dgm:cxn modelId="{D744BA8E-D876-4A8A-84CE-4C2502E87CFB}" type="presOf" srcId="{A3AB42EB-A19F-40E6-8C03-AA291E72BCF8}" destId="{A85E6B3F-4BE0-42F4-98FA-95BA39A9DE45}" srcOrd="0" destOrd="0" presId="urn:microsoft.com/office/officeart/2005/8/layout/radial6"/>
    <dgm:cxn modelId="{E2096491-1828-42CF-BCDF-FF948AACB692}" type="presOf" srcId="{507B904D-051D-4FD0-B31D-A0FACE715F76}" destId="{2EDFA840-DBD8-4135-90AE-6B7A89DF2781}" srcOrd="0" destOrd="0" presId="urn:microsoft.com/office/officeart/2005/8/layout/radial6"/>
    <dgm:cxn modelId="{7ACEAE98-F1CD-45FA-B88C-66B892394AAC}" type="presOf" srcId="{7761D668-2D5E-4A69-9054-1C39D5F267C3}" destId="{30960837-F732-4CA2-9A42-0E39F2997A90}" srcOrd="0" destOrd="0" presId="urn:microsoft.com/office/officeart/2005/8/layout/radial6"/>
    <dgm:cxn modelId="{E48E0DB7-BB80-4971-A549-8BE04FAC4F45}" srcId="{A3AB42EB-A19F-40E6-8C03-AA291E72BCF8}" destId="{A2A8B82C-C0E2-45DE-8049-3AECDDF1E033}" srcOrd="1" destOrd="0" parTransId="{12194294-609B-405F-9A1C-E4704A3B77E1}" sibTransId="{66D848AF-8D76-45E6-B32D-1DEACDA44D2A}"/>
    <dgm:cxn modelId="{F7820FB7-DAA0-4317-ABB1-D0C5AA08FCCD}" srcId="{A3AB42EB-A19F-40E6-8C03-AA291E72BCF8}" destId="{98514A61-6996-4D48-BF5A-91F21F6671A0}" srcOrd="3" destOrd="0" parTransId="{B49EF299-D823-42FF-9BF5-3A47DB8D8BB9}" sibTransId="{0C9EA4D7-FB41-4B9A-A34B-C41FB879EB0A}"/>
    <dgm:cxn modelId="{8B7BCEBB-B887-4E8B-9270-DF330EF1947A}" type="presOf" srcId="{D1E67D83-9ED3-4760-AA98-9309CCA67FBA}" destId="{C65A7332-B755-4044-8AF9-5129A6034AB1}" srcOrd="0" destOrd="0" presId="urn:microsoft.com/office/officeart/2005/8/layout/radial6"/>
    <dgm:cxn modelId="{416CFEE3-1DBD-4635-B243-CBDEB66AA3DE}" type="presOf" srcId="{A2835F22-E248-4597-8C9D-43661003B0AB}" destId="{AB3334FE-A6AB-4E98-88D0-3650DE6E7E8E}" srcOrd="0" destOrd="0" presId="urn:microsoft.com/office/officeart/2005/8/layout/radial6"/>
    <dgm:cxn modelId="{2DDF70EB-1A18-4986-8A7C-CA36C877364E}" type="presOf" srcId="{98514A61-6996-4D48-BF5A-91F21F6671A0}" destId="{5D3AE5F7-3B91-4896-8FA6-682DDCEF6F26}" srcOrd="0" destOrd="0" presId="urn:microsoft.com/office/officeart/2005/8/layout/radial6"/>
    <dgm:cxn modelId="{80F7E1F3-5A44-4491-8EB9-6CA6BFE2D138}" type="presOf" srcId="{A2A8B82C-C0E2-45DE-8049-3AECDDF1E033}" destId="{5A92D1A8-7F97-43ED-8B4A-8F6B33EB083D}" srcOrd="0" destOrd="0" presId="urn:microsoft.com/office/officeart/2005/8/layout/radial6"/>
    <dgm:cxn modelId="{813968FE-EBDF-4C4E-BA8B-9E58093F5B51}" type="presOf" srcId="{B7E3C37F-F4FC-45A2-842D-C52B65FC107C}" destId="{84FD5F07-944F-45AF-8A77-AE966D1D0135}" srcOrd="0" destOrd="0" presId="urn:microsoft.com/office/officeart/2005/8/layout/radial6"/>
    <dgm:cxn modelId="{A7527062-A455-4D40-BB49-D575A88AD425}" type="presParOf" srcId="{2EDFA840-DBD8-4135-90AE-6B7A89DF2781}" destId="{A85E6B3F-4BE0-42F4-98FA-95BA39A9DE45}" srcOrd="0" destOrd="0" presId="urn:microsoft.com/office/officeart/2005/8/layout/radial6"/>
    <dgm:cxn modelId="{972C141E-1366-4B7F-B9FB-4232647009B4}" type="presParOf" srcId="{2EDFA840-DBD8-4135-90AE-6B7A89DF2781}" destId="{C65A7332-B755-4044-8AF9-5129A6034AB1}" srcOrd="1" destOrd="0" presId="urn:microsoft.com/office/officeart/2005/8/layout/radial6"/>
    <dgm:cxn modelId="{3BE2575F-A251-41DD-95BB-A48752EF3D73}" type="presParOf" srcId="{2EDFA840-DBD8-4135-90AE-6B7A89DF2781}" destId="{EB19967A-AE99-459B-8468-12D9599C04B2}" srcOrd="2" destOrd="0" presId="urn:microsoft.com/office/officeart/2005/8/layout/radial6"/>
    <dgm:cxn modelId="{D7571D38-B6FB-48F7-8813-B1E12213A903}" type="presParOf" srcId="{2EDFA840-DBD8-4135-90AE-6B7A89DF2781}" destId="{30960837-F732-4CA2-9A42-0E39F2997A90}" srcOrd="3" destOrd="0" presId="urn:microsoft.com/office/officeart/2005/8/layout/radial6"/>
    <dgm:cxn modelId="{75BB5559-BF22-4975-9E14-274EAFC65A3B}" type="presParOf" srcId="{2EDFA840-DBD8-4135-90AE-6B7A89DF2781}" destId="{5A92D1A8-7F97-43ED-8B4A-8F6B33EB083D}" srcOrd="4" destOrd="0" presId="urn:microsoft.com/office/officeart/2005/8/layout/radial6"/>
    <dgm:cxn modelId="{B02042A2-2BE7-4D77-8052-B96BC4745A44}" type="presParOf" srcId="{2EDFA840-DBD8-4135-90AE-6B7A89DF2781}" destId="{5121265F-BAAF-42E9-AEA7-DE4CA79BAE72}" srcOrd="5" destOrd="0" presId="urn:microsoft.com/office/officeart/2005/8/layout/radial6"/>
    <dgm:cxn modelId="{10F30332-98CC-4D8F-A047-AFD394663D5E}" type="presParOf" srcId="{2EDFA840-DBD8-4135-90AE-6B7A89DF2781}" destId="{772469F2-B702-415B-929A-0D0A6EE15188}" srcOrd="6" destOrd="0" presId="urn:microsoft.com/office/officeart/2005/8/layout/radial6"/>
    <dgm:cxn modelId="{4FB8F7CB-5A20-4D73-9E2A-8C65BD527653}" type="presParOf" srcId="{2EDFA840-DBD8-4135-90AE-6B7A89DF2781}" destId="{89AA4330-AC24-49FB-A646-2FD6BBE50077}" srcOrd="7" destOrd="0" presId="urn:microsoft.com/office/officeart/2005/8/layout/radial6"/>
    <dgm:cxn modelId="{15CF0C3E-84E2-427E-9790-77FFE3DAE5A0}" type="presParOf" srcId="{2EDFA840-DBD8-4135-90AE-6B7A89DF2781}" destId="{51530703-BB31-4F3D-A6ED-F6C6060482FB}" srcOrd="8" destOrd="0" presId="urn:microsoft.com/office/officeart/2005/8/layout/radial6"/>
    <dgm:cxn modelId="{A3476AE3-95E3-4948-8191-C42883E3E583}" type="presParOf" srcId="{2EDFA840-DBD8-4135-90AE-6B7A89DF2781}" destId="{9843253A-8878-4A51-B2AB-42B303E03406}" srcOrd="9" destOrd="0" presId="urn:microsoft.com/office/officeart/2005/8/layout/radial6"/>
    <dgm:cxn modelId="{449334B7-4C59-4C45-A0EE-0F1E774D4C94}" type="presParOf" srcId="{2EDFA840-DBD8-4135-90AE-6B7A89DF2781}" destId="{5D3AE5F7-3B91-4896-8FA6-682DDCEF6F26}" srcOrd="10" destOrd="0" presId="urn:microsoft.com/office/officeart/2005/8/layout/radial6"/>
    <dgm:cxn modelId="{4D138DB3-184D-4B6A-AEEC-CAD5CD17F5FB}" type="presParOf" srcId="{2EDFA840-DBD8-4135-90AE-6B7A89DF2781}" destId="{3D8E3E16-835B-4249-A9C8-77780CFEE0E2}" srcOrd="11" destOrd="0" presId="urn:microsoft.com/office/officeart/2005/8/layout/radial6"/>
    <dgm:cxn modelId="{A8CD519F-0FE4-42C2-AC12-7BE9275FB674}" type="presParOf" srcId="{2EDFA840-DBD8-4135-90AE-6B7A89DF2781}" destId="{BCA4E0A7-E72F-4991-814B-40E6FDA15D24}" srcOrd="12" destOrd="0" presId="urn:microsoft.com/office/officeart/2005/8/layout/radial6"/>
    <dgm:cxn modelId="{692F7DF7-0A28-4D6B-820C-C61826DDB04A}" type="presParOf" srcId="{2EDFA840-DBD8-4135-90AE-6B7A89DF2781}" destId="{AB3334FE-A6AB-4E98-88D0-3650DE6E7E8E}" srcOrd="13" destOrd="0" presId="urn:microsoft.com/office/officeart/2005/8/layout/radial6"/>
    <dgm:cxn modelId="{D8F7C36F-1D09-4EA8-BFE4-5EBC9EC11FBF}" type="presParOf" srcId="{2EDFA840-DBD8-4135-90AE-6B7A89DF2781}" destId="{9ED6092F-F66D-46B4-B11C-C939C7DD40A7}" srcOrd="14" destOrd="0" presId="urn:microsoft.com/office/officeart/2005/8/layout/radial6"/>
    <dgm:cxn modelId="{4CF82116-9C0F-4951-9637-E5846558DDF1}" type="presParOf" srcId="{2EDFA840-DBD8-4135-90AE-6B7A89DF2781}" destId="{84FD5F07-944F-45AF-8A77-AE966D1D013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8F2F58-26FA-4894-9C05-3E7CBB4EC88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69554-7B0B-476C-9970-42D46A73F9F4}">
      <dgm:prSet phldrT="[Text]"/>
      <dgm:spPr/>
      <dgm:t>
        <a:bodyPr/>
        <a:lstStyle/>
        <a:p>
          <a:r>
            <a:rPr lang="en-US" dirty="0" err="1"/>
            <a:t>Jaringan</a:t>
          </a:r>
          <a:r>
            <a:rPr lang="en-US" dirty="0"/>
            <a:t> </a:t>
          </a:r>
          <a:r>
            <a:rPr lang="en-US" dirty="0" err="1"/>
            <a:t>Komputer</a:t>
          </a:r>
          <a:endParaRPr lang="en-US" dirty="0"/>
        </a:p>
      </dgm:t>
    </dgm:pt>
    <dgm:pt modelId="{81FF1736-8B22-4ABD-8018-81DD11C1CD0E}" type="parTrans" cxnId="{3A06001F-E96B-4A91-A3F5-D7B974EE9DE1}">
      <dgm:prSet/>
      <dgm:spPr/>
      <dgm:t>
        <a:bodyPr/>
        <a:lstStyle/>
        <a:p>
          <a:endParaRPr lang="en-US"/>
        </a:p>
      </dgm:t>
    </dgm:pt>
    <dgm:pt modelId="{B3CD2AA0-8BBE-440D-A99C-97FA6DBADD8B}" type="sibTrans" cxnId="{3A06001F-E96B-4A91-A3F5-D7B974EE9DE1}">
      <dgm:prSet/>
      <dgm:spPr/>
      <dgm:t>
        <a:bodyPr/>
        <a:lstStyle/>
        <a:p>
          <a:endParaRPr lang="en-US"/>
        </a:p>
      </dgm:t>
    </dgm:pt>
    <dgm:pt modelId="{587AEE37-4FB8-4E39-B6CC-C8F365BF53A9}">
      <dgm:prSet phldrT="[Text]"/>
      <dgm:spPr/>
      <dgm:t>
        <a:bodyPr/>
        <a:lstStyle/>
        <a:p>
          <a:r>
            <a:rPr lang="en-US" dirty="0" err="1"/>
            <a:t>Dokumen</a:t>
          </a:r>
          <a:r>
            <a:rPr lang="en-US" dirty="0"/>
            <a:t>: </a:t>
          </a:r>
          <a:r>
            <a:rPr lang="en-US" dirty="0" err="1"/>
            <a:t>tersimpan</a:t>
          </a:r>
          <a:r>
            <a:rPr lang="en-US" dirty="0"/>
            <a:t> </a:t>
          </a:r>
          <a:r>
            <a:rPr lang="en-US" dirty="0" err="1"/>
            <a:t>di</a:t>
          </a:r>
          <a:r>
            <a:rPr lang="en-US" dirty="0"/>
            <a:t> server</a:t>
          </a:r>
        </a:p>
      </dgm:t>
    </dgm:pt>
    <dgm:pt modelId="{D611760C-7A93-48E9-A8D3-8C1444677736}" type="parTrans" cxnId="{58E835C0-652D-49CD-8227-B0F6493F7EB7}">
      <dgm:prSet/>
      <dgm:spPr/>
      <dgm:t>
        <a:bodyPr/>
        <a:lstStyle/>
        <a:p>
          <a:endParaRPr lang="en-US"/>
        </a:p>
      </dgm:t>
    </dgm:pt>
    <dgm:pt modelId="{F91E448A-5367-4B15-BC97-F394B8895263}" type="sibTrans" cxnId="{58E835C0-652D-49CD-8227-B0F6493F7EB7}">
      <dgm:prSet/>
      <dgm:spPr/>
      <dgm:t>
        <a:bodyPr/>
        <a:lstStyle/>
        <a:p>
          <a:endParaRPr lang="en-US"/>
        </a:p>
      </dgm:t>
    </dgm:pt>
    <dgm:pt modelId="{B2FB4756-ECB1-48CF-86B2-09E663CDFA7B}">
      <dgm:prSet phldrT="[Text]"/>
      <dgm:spPr/>
      <dgm:t>
        <a:bodyPr/>
        <a:lstStyle/>
        <a:p>
          <a:r>
            <a:rPr lang="en-US" dirty="0" err="1"/>
            <a:t>Akses:hanya</a:t>
          </a:r>
          <a:r>
            <a:rPr lang="en-US" dirty="0"/>
            <a:t>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dirty="0" err="1"/>
            <a:t>jaringan</a:t>
          </a:r>
          <a:endParaRPr lang="en-US" dirty="0"/>
        </a:p>
      </dgm:t>
    </dgm:pt>
    <dgm:pt modelId="{49ED2990-262B-4602-8BEF-D74EB5797457}" type="parTrans" cxnId="{5091F5A3-5E0B-419F-BD92-C6F26FF299B1}">
      <dgm:prSet/>
      <dgm:spPr/>
      <dgm:t>
        <a:bodyPr/>
        <a:lstStyle/>
        <a:p>
          <a:endParaRPr lang="en-US"/>
        </a:p>
      </dgm:t>
    </dgm:pt>
    <dgm:pt modelId="{4308ADD7-5C89-4B1C-8B05-2C560C7A3F91}" type="sibTrans" cxnId="{5091F5A3-5E0B-419F-BD92-C6F26FF299B1}">
      <dgm:prSet/>
      <dgm:spPr/>
      <dgm:t>
        <a:bodyPr/>
        <a:lstStyle/>
        <a:p>
          <a:endParaRPr lang="en-US"/>
        </a:p>
      </dgm:t>
    </dgm:pt>
    <dgm:pt modelId="{7F183C17-45EB-4635-B63F-C1A68EEE5BBF}">
      <dgm:prSet phldrT="[Text]"/>
      <dgm:spPr/>
      <dgm:t>
        <a:bodyPr/>
        <a:lstStyle/>
        <a:p>
          <a:r>
            <a:rPr lang="en-US" dirty="0"/>
            <a:t>Cloud Computing</a:t>
          </a:r>
        </a:p>
      </dgm:t>
    </dgm:pt>
    <dgm:pt modelId="{36591DA8-20CF-4698-9403-023E3E6B374D}" type="parTrans" cxnId="{5FA207A6-F45B-419F-A90E-2EBA39B7A87C}">
      <dgm:prSet/>
      <dgm:spPr/>
      <dgm:t>
        <a:bodyPr/>
        <a:lstStyle/>
        <a:p>
          <a:endParaRPr lang="en-US"/>
        </a:p>
      </dgm:t>
    </dgm:pt>
    <dgm:pt modelId="{29B8524B-1FCD-4A7B-A3B6-22326922F7A1}" type="sibTrans" cxnId="{5FA207A6-F45B-419F-A90E-2EBA39B7A87C}">
      <dgm:prSet/>
      <dgm:spPr/>
      <dgm:t>
        <a:bodyPr/>
        <a:lstStyle/>
        <a:p>
          <a:endParaRPr lang="en-US"/>
        </a:p>
      </dgm:t>
    </dgm:pt>
    <dgm:pt modelId="{273277E6-A5F0-4153-B9D8-285A107CF02B}">
      <dgm:prSet phldrT="[Text]"/>
      <dgm:spPr/>
      <dgm:t>
        <a:bodyPr/>
        <a:lstStyle/>
        <a:p>
          <a:r>
            <a:rPr lang="en-US" dirty="0" err="1"/>
            <a:t>Dokumen</a:t>
          </a:r>
          <a:r>
            <a:rPr lang="en-US" dirty="0"/>
            <a:t>: </a:t>
          </a:r>
          <a:r>
            <a:rPr lang="en-US" dirty="0" err="1"/>
            <a:t>tersimpan</a:t>
          </a:r>
          <a:r>
            <a:rPr lang="en-US" dirty="0"/>
            <a:t> </a:t>
          </a:r>
          <a:r>
            <a:rPr lang="en-US" dirty="0" err="1"/>
            <a:t>di</a:t>
          </a:r>
          <a:r>
            <a:rPr lang="en-US" dirty="0"/>
            <a:t> cloud</a:t>
          </a:r>
        </a:p>
      </dgm:t>
    </dgm:pt>
    <dgm:pt modelId="{BB2A472F-37CB-4EB6-B428-64A32C6B367D}" type="parTrans" cxnId="{D9D05E10-B017-4C17-BE42-BEC6126CC38B}">
      <dgm:prSet/>
      <dgm:spPr/>
      <dgm:t>
        <a:bodyPr/>
        <a:lstStyle/>
        <a:p>
          <a:endParaRPr lang="en-US"/>
        </a:p>
      </dgm:t>
    </dgm:pt>
    <dgm:pt modelId="{143AD626-5602-4E7F-9976-3688FCA7450D}" type="sibTrans" cxnId="{D9D05E10-B017-4C17-BE42-BEC6126CC38B}">
      <dgm:prSet/>
      <dgm:spPr/>
      <dgm:t>
        <a:bodyPr/>
        <a:lstStyle/>
        <a:p>
          <a:endParaRPr lang="en-US"/>
        </a:p>
      </dgm:t>
    </dgm:pt>
    <dgm:pt modelId="{5BAA22C2-18A6-456E-8D29-CB36E311A731}">
      <dgm:prSet phldrT="[Text]"/>
      <dgm:spPr/>
      <dgm:t>
        <a:bodyPr/>
        <a:lstStyle/>
        <a:p>
          <a:r>
            <a:rPr lang="en-US" dirty="0" err="1"/>
            <a:t>Akses:darimana</a:t>
          </a:r>
          <a:r>
            <a:rPr lang="en-US" dirty="0"/>
            <a:t> </a:t>
          </a:r>
          <a:r>
            <a:rPr lang="en-US" dirty="0" err="1"/>
            <a:t>saja</a:t>
          </a:r>
          <a:r>
            <a:rPr lang="en-US" dirty="0"/>
            <a:t> </a:t>
          </a:r>
          <a:r>
            <a:rPr lang="en-US" dirty="0" err="1"/>
            <a:t>selama</a:t>
          </a:r>
          <a:r>
            <a:rPr lang="en-US" dirty="0"/>
            <a:t> </a:t>
          </a:r>
          <a:r>
            <a:rPr lang="en-US" dirty="0" err="1"/>
            <a:t>ada</a:t>
          </a:r>
          <a:r>
            <a:rPr lang="en-US" dirty="0"/>
            <a:t> </a:t>
          </a:r>
          <a:r>
            <a:rPr lang="en-US" dirty="0" err="1"/>
            <a:t>koneksi</a:t>
          </a:r>
          <a:endParaRPr lang="en-US" dirty="0"/>
        </a:p>
      </dgm:t>
    </dgm:pt>
    <dgm:pt modelId="{948A1A7C-79C1-4AB9-99F6-40D6B1EBC4CB}" type="parTrans" cxnId="{DEE1224A-3747-4749-8CED-5E7343F04376}">
      <dgm:prSet/>
      <dgm:spPr/>
      <dgm:t>
        <a:bodyPr/>
        <a:lstStyle/>
        <a:p>
          <a:endParaRPr lang="en-US"/>
        </a:p>
      </dgm:t>
    </dgm:pt>
    <dgm:pt modelId="{0F4891F3-3FC2-4195-B812-54922DAA8198}" type="sibTrans" cxnId="{DEE1224A-3747-4749-8CED-5E7343F04376}">
      <dgm:prSet/>
      <dgm:spPr/>
      <dgm:t>
        <a:bodyPr/>
        <a:lstStyle/>
        <a:p>
          <a:endParaRPr lang="en-US"/>
        </a:p>
      </dgm:t>
    </dgm:pt>
    <dgm:pt modelId="{D123083B-9D88-4AFE-9A48-CB28DB7B7B7D}" type="pres">
      <dgm:prSet presAssocID="{2A8F2F58-26FA-4894-9C05-3E7CBB4EC8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74B4D5-0B71-4EA8-9A1E-5ED2FD41B0B4}" type="pres">
      <dgm:prSet presAssocID="{A7D69554-7B0B-476C-9970-42D46A73F9F4}" presName="root" presStyleCnt="0"/>
      <dgm:spPr/>
    </dgm:pt>
    <dgm:pt modelId="{7ECCC910-CA07-4A8B-9902-753080132E80}" type="pres">
      <dgm:prSet presAssocID="{A7D69554-7B0B-476C-9970-42D46A73F9F4}" presName="rootComposite" presStyleCnt="0"/>
      <dgm:spPr/>
    </dgm:pt>
    <dgm:pt modelId="{F5BF999C-B246-474F-9610-60FD79CDFC03}" type="pres">
      <dgm:prSet presAssocID="{A7D69554-7B0B-476C-9970-42D46A73F9F4}" presName="rootText" presStyleLbl="node1" presStyleIdx="0" presStyleCnt="2"/>
      <dgm:spPr/>
    </dgm:pt>
    <dgm:pt modelId="{89BC0AE8-2711-49B6-862E-912DF38FE0DE}" type="pres">
      <dgm:prSet presAssocID="{A7D69554-7B0B-476C-9970-42D46A73F9F4}" presName="rootConnector" presStyleLbl="node1" presStyleIdx="0" presStyleCnt="2"/>
      <dgm:spPr/>
    </dgm:pt>
    <dgm:pt modelId="{567C5F0E-A650-48CA-96EE-51ACE2E78572}" type="pres">
      <dgm:prSet presAssocID="{A7D69554-7B0B-476C-9970-42D46A73F9F4}" presName="childShape" presStyleCnt="0"/>
      <dgm:spPr/>
    </dgm:pt>
    <dgm:pt modelId="{0DEED084-9519-4475-813D-BE79BA2ADA9B}" type="pres">
      <dgm:prSet presAssocID="{D611760C-7A93-48E9-A8D3-8C1444677736}" presName="Name13" presStyleLbl="parChTrans1D2" presStyleIdx="0" presStyleCnt="4"/>
      <dgm:spPr/>
    </dgm:pt>
    <dgm:pt modelId="{593113CA-20C9-4F7C-AE80-FF47C3C1A6EC}" type="pres">
      <dgm:prSet presAssocID="{587AEE37-4FB8-4E39-B6CC-C8F365BF53A9}" presName="childText" presStyleLbl="bgAcc1" presStyleIdx="0" presStyleCnt="4">
        <dgm:presLayoutVars>
          <dgm:bulletEnabled val="1"/>
        </dgm:presLayoutVars>
      </dgm:prSet>
      <dgm:spPr/>
    </dgm:pt>
    <dgm:pt modelId="{71EB6F10-F768-4825-85C1-D52EBD4BAD17}" type="pres">
      <dgm:prSet presAssocID="{49ED2990-262B-4602-8BEF-D74EB5797457}" presName="Name13" presStyleLbl="parChTrans1D2" presStyleIdx="1" presStyleCnt="4"/>
      <dgm:spPr/>
    </dgm:pt>
    <dgm:pt modelId="{DE82B84E-7C98-40A3-868D-E91985E29154}" type="pres">
      <dgm:prSet presAssocID="{B2FB4756-ECB1-48CF-86B2-09E663CDFA7B}" presName="childText" presStyleLbl="bgAcc1" presStyleIdx="1" presStyleCnt="4">
        <dgm:presLayoutVars>
          <dgm:bulletEnabled val="1"/>
        </dgm:presLayoutVars>
      </dgm:prSet>
      <dgm:spPr/>
    </dgm:pt>
    <dgm:pt modelId="{56FB9FCB-31FB-496C-8728-FAEA8BE01318}" type="pres">
      <dgm:prSet presAssocID="{7F183C17-45EB-4635-B63F-C1A68EEE5BBF}" presName="root" presStyleCnt="0"/>
      <dgm:spPr/>
    </dgm:pt>
    <dgm:pt modelId="{FAD11C39-8405-4E3A-A103-449925A4E3AF}" type="pres">
      <dgm:prSet presAssocID="{7F183C17-45EB-4635-B63F-C1A68EEE5BBF}" presName="rootComposite" presStyleCnt="0"/>
      <dgm:spPr/>
    </dgm:pt>
    <dgm:pt modelId="{3CE8877F-0F5B-4D88-B202-0BD385F8D5CB}" type="pres">
      <dgm:prSet presAssocID="{7F183C17-45EB-4635-B63F-C1A68EEE5BBF}" presName="rootText" presStyleLbl="node1" presStyleIdx="1" presStyleCnt="2"/>
      <dgm:spPr/>
    </dgm:pt>
    <dgm:pt modelId="{EDF257A2-A5FF-4326-BAEB-51F588F9F69E}" type="pres">
      <dgm:prSet presAssocID="{7F183C17-45EB-4635-B63F-C1A68EEE5BBF}" presName="rootConnector" presStyleLbl="node1" presStyleIdx="1" presStyleCnt="2"/>
      <dgm:spPr/>
    </dgm:pt>
    <dgm:pt modelId="{AC66FED0-3E79-447A-B308-A26974DE6C9C}" type="pres">
      <dgm:prSet presAssocID="{7F183C17-45EB-4635-B63F-C1A68EEE5BBF}" presName="childShape" presStyleCnt="0"/>
      <dgm:spPr/>
    </dgm:pt>
    <dgm:pt modelId="{ECB836C9-6D8A-4442-9E34-D2DB3AC3D9CD}" type="pres">
      <dgm:prSet presAssocID="{BB2A472F-37CB-4EB6-B428-64A32C6B367D}" presName="Name13" presStyleLbl="parChTrans1D2" presStyleIdx="2" presStyleCnt="4"/>
      <dgm:spPr/>
    </dgm:pt>
    <dgm:pt modelId="{6ADE9C22-5993-49F3-9D08-561E5DD526F0}" type="pres">
      <dgm:prSet presAssocID="{273277E6-A5F0-4153-B9D8-285A107CF02B}" presName="childText" presStyleLbl="bgAcc1" presStyleIdx="2" presStyleCnt="4">
        <dgm:presLayoutVars>
          <dgm:bulletEnabled val="1"/>
        </dgm:presLayoutVars>
      </dgm:prSet>
      <dgm:spPr/>
    </dgm:pt>
    <dgm:pt modelId="{340CFBC1-D95F-4AAF-96CA-5366C5317F34}" type="pres">
      <dgm:prSet presAssocID="{948A1A7C-79C1-4AB9-99F6-40D6B1EBC4CB}" presName="Name13" presStyleLbl="parChTrans1D2" presStyleIdx="3" presStyleCnt="4"/>
      <dgm:spPr/>
    </dgm:pt>
    <dgm:pt modelId="{0DB966B7-66D4-461A-875E-879B79AB02BD}" type="pres">
      <dgm:prSet presAssocID="{5BAA22C2-18A6-456E-8D29-CB36E311A73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0A5B9907-405D-458A-9C98-91D0B6ED03ED}" type="presOf" srcId="{A7D69554-7B0B-476C-9970-42D46A73F9F4}" destId="{89BC0AE8-2711-49B6-862E-912DF38FE0DE}" srcOrd="1" destOrd="0" presId="urn:microsoft.com/office/officeart/2005/8/layout/hierarchy3"/>
    <dgm:cxn modelId="{D9D05E10-B017-4C17-BE42-BEC6126CC38B}" srcId="{7F183C17-45EB-4635-B63F-C1A68EEE5BBF}" destId="{273277E6-A5F0-4153-B9D8-285A107CF02B}" srcOrd="0" destOrd="0" parTransId="{BB2A472F-37CB-4EB6-B428-64A32C6B367D}" sibTransId="{143AD626-5602-4E7F-9976-3688FCA7450D}"/>
    <dgm:cxn modelId="{45934810-BA8D-4AB7-9DF3-88DDCECCFA3A}" type="presOf" srcId="{D611760C-7A93-48E9-A8D3-8C1444677736}" destId="{0DEED084-9519-4475-813D-BE79BA2ADA9B}" srcOrd="0" destOrd="0" presId="urn:microsoft.com/office/officeart/2005/8/layout/hierarchy3"/>
    <dgm:cxn modelId="{2FDF5D13-F2B1-456F-8CC9-73604584E092}" type="presOf" srcId="{2A8F2F58-26FA-4894-9C05-3E7CBB4EC883}" destId="{D123083B-9D88-4AFE-9A48-CB28DB7B7B7D}" srcOrd="0" destOrd="0" presId="urn:microsoft.com/office/officeart/2005/8/layout/hierarchy3"/>
    <dgm:cxn modelId="{3A06001F-E96B-4A91-A3F5-D7B974EE9DE1}" srcId="{2A8F2F58-26FA-4894-9C05-3E7CBB4EC883}" destId="{A7D69554-7B0B-476C-9970-42D46A73F9F4}" srcOrd="0" destOrd="0" parTransId="{81FF1736-8B22-4ABD-8018-81DD11C1CD0E}" sibTransId="{B3CD2AA0-8BBE-440D-A99C-97FA6DBADD8B}"/>
    <dgm:cxn modelId="{F9035E2D-E3DF-4564-8320-F2180DBF6922}" type="presOf" srcId="{5BAA22C2-18A6-456E-8D29-CB36E311A731}" destId="{0DB966B7-66D4-461A-875E-879B79AB02BD}" srcOrd="0" destOrd="0" presId="urn:microsoft.com/office/officeart/2005/8/layout/hierarchy3"/>
    <dgm:cxn modelId="{99CCD669-093B-4068-8066-9EADE913FEB3}" type="presOf" srcId="{49ED2990-262B-4602-8BEF-D74EB5797457}" destId="{71EB6F10-F768-4825-85C1-D52EBD4BAD17}" srcOrd="0" destOrd="0" presId="urn:microsoft.com/office/officeart/2005/8/layout/hierarchy3"/>
    <dgm:cxn modelId="{DEE1224A-3747-4749-8CED-5E7343F04376}" srcId="{7F183C17-45EB-4635-B63F-C1A68EEE5BBF}" destId="{5BAA22C2-18A6-456E-8D29-CB36E311A731}" srcOrd="1" destOrd="0" parTransId="{948A1A7C-79C1-4AB9-99F6-40D6B1EBC4CB}" sibTransId="{0F4891F3-3FC2-4195-B812-54922DAA8198}"/>
    <dgm:cxn modelId="{F074DE73-7CBA-4E3C-A26F-A4C14CB3DB6C}" type="presOf" srcId="{BB2A472F-37CB-4EB6-B428-64A32C6B367D}" destId="{ECB836C9-6D8A-4442-9E34-D2DB3AC3D9CD}" srcOrd="0" destOrd="0" presId="urn:microsoft.com/office/officeart/2005/8/layout/hierarchy3"/>
    <dgm:cxn modelId="{5091F5A3-5E0B-419F-BD92-C6F26FF299B1}" srcId="{A7D69554-7B0B-476C-9970-42D46A73F9F4}" destId="{B2FB4756-ECB1-48CF-86B2-09E663CDFA7B}" srcOrd="1" destOrd="0" parTransId="{49ED2990-262B-4602-8BEF-D74EB5797457}" sibTransId="{4308ADD7-5C89-4B1C-8B05-2C560C7A3F91}"/>
    <dgm:cxn modelId="{5FA207A6-F45B-419F-A90E-2EBA39B7A87C}" srcId="{2A8F2F58-26FA-4894-9C05-3E7CBB4EC883}" destId="{7F183C17-45EB-4635-B63F-C1A68EEE5BBF}" srcOrd="1" destOrd="0" parTransId="{36591DA8-20CF-4698-9403-023E3E6B374D}" sibTransId="{29B8524B-1FCD-4A7B-A3B6-22326922F7A1}"/>
    <dgm:cxn modelId="{AB3E9CA7-0AE8-4010-A37B-3C8D7C35297F}" type="presOf" srcId="{587AEE37-4FB8-4E39-B6CC-C8F365BF53A9}" destId="{593113CA-20C9-4F7C-AE80-FF47C3C1A6EC}" srcOrd="0" destOrd="0" presId="urn:microsoft.com/office/officeart/2005/8/layout/hierarchy3"/>
    <dgm:cxn modelId="{C2E8B5AB-3677-4CD9-A8BE-C9EC962ED248}" type="presOf" srcId="{273277E6-A5F0-4153-B9D8-285A107CF02B}" destId="{6ADE9C22-5993-49F3-9D08-561E5DD526F0}" srcOrd="0" destOrd="0" presId="urn:microsoft.com/office/officeart/2005/8/layout/hierarchy3"/>
    <dgm:cxn modelId="{7A22E1B1-F6AB-47C9-8478-D9B1A26CF991}" type="presOf" srcId="{7F183C17-45EB-4635-B63F-C1A68EEE5BBF}" destId="{3CE8877F-0F5B-4D88-B202-0BD385F8D5CB}" srcOrd="0" destOrd="0" presId="urn:microsoft.com/office/officeart/2005/8/layout/hierarchy3"/>
    <dgm:cxn modelId="{8B0CD7BA-90B7-46E4-8329-1617369570E9}" type="presOf" srcId="{7F183C17-45EB-4635-B63F-C1A68EEE5BBF}" destId="{EDF257A2-A5FF-4326-BAEB-51F588F9F69E}" srcOrd="1" destOrd="0" presId="urn:microsoft.com/office/officeart/2005/8/layout/hierarchy3"/>
    <dgm:cxn modelId="{58E835C0-652D-49CD-8227-B0F6493F7EB7}" srcId="{A7D69554-7B0B-476C-9970-42D46A73F9F4}" destId="{587AEE37-4FB8-4E39-B6CC-C8F365BF53A9}" srcOrd="0" destOrd="0" parTransId="{D611760C-7A93-48E9-A8D3-8C1444677736}" sibTransId="{F91E448A-5367-4B15-BC97-F394B8895263}"/>
    <dgm:cxn modelId="{124EDCD2-D3C9-4BE5-A394-944555AABC33}" type="presOf" srcId="{A7D69554-7B0B-476C-9970-42D46A73F9F4}" destId="{F5BF999C-B246-474F-9610-60FD79CDFC03}" srcOrd="0" destOrd="0" presId="urn:microsoft.com/office/officeart/2005/8/layout/hierarchy3"/>
    <dgm:cxn modelId="{E5E804E2-C365-48A2-A6A6-DAD852C2853A}" type="presOf" srcId="{B2FB4756-ECB1-48CF-86B2-09E663CDFA7B}" destId="{DE82B84E-7C98-40A3-868D-E91985E29154}" srcOrd="0" destOrd="0" presId="urn:microsoft.com/office/officeart/2005/8/layout/hierarchy3"/>
    <dgm:cxn modelId="{D1E4A9FA-32B0-4A81-B867-0ADF33E80452}" type="presOf" srcId="{948A1A7C-79C1-4AB9-99F6-40D6B1EBC4CB}" destId="{340CFBC1-D95F-4AAF-96CA-5366C5317F34}" srcOrd="0" destOrd="0" presId="urn:microsoft.com/office/officeart/2005/8/layout/hierarchy3"/>
    <dgm:cxn modelId="{95D09AFB-1175-4728-A8D8-C474AC21B6D7}" type="presParOf" srcId="{D123083B-9D88-4AFE-9A48-CB28DB7B7B7D}" destId="{0A74B4D5-0B71-4EA8-9A1E-5ED2FD41B0B4}" srcOrd="0" destOrd="0" presId="urn:microsoft.com/office/officeart/2005/8/layout/hierarchy3"/>
    <dgm:cxn modelId="{3106C452-F5A7-4254-982C-78E2E65E6532}" type="presParOf" srcId="{0A74B4D5-0B71-4EA8-9A1E-5ED2FD41B0B4}" destId="{7ECCC910-CA07-4A8B-9902-753080132E80}" srcOrd="0" destOrd="0" presId="urn:microsoft.com/office/officeart/2005/8/layout/hierarchy3"/>
    <dgm:cxn modelId="{036EBF42-C386-412E-9542-12133A4BD70B}" type="presParOf" srcId="{7ECCC910-CA07-4A8B-9902-753080132E80}" destId="{F5BF999C-B246-474F-9610-60FD79CDFC03}" srcOrd="0" destOrd="0" presId="urn:microsoft.com/office/officeart/2005/8/layout/hierarchy3"/>
    <dgm:cxn modelId="{590B2BE5-406D-4B64-A4D0-B77505488A3F}" type="presParOf" srcId="{7ECCC910-CA07-4A8B-9902-753080132E80}" destId="{89BC0AE8-2711-49B6-862E-912DF38FE0DE}" srcOrd="1" destOrd="0" presId="urn:microsoft.com/office/officeart/2005/8/layout/hierarchy3"/>
    <dgm:cxn modelId="{FCD2D166-CE84-4FFB-BE4B-8938C712886B}" type="presParOf" srcId="{0A74B4D5-0B71-4EA8-9A1E-5ED2FD41B0B4}" destId="{567C5F0E-A650-48CA-96EE-51ACE2E78572}" srcOrd="1" destOrd="0" presId="urn:microsoft.com/office/officeart/2005/8/layout/hierarchy3"/>
    <dgm:cxn modelId="{9442B171-509B-4921-A180-AF8BCE5E18E3}" type="presParOf" srcId="{567C5F0E-A650-48CA-96EE-51ACE2E78572}" destId="{0DEED084-9519-4475-813D-BE79BA2ADA9B}" srcOrd="0" destOrd="0" presId="urn:microsoft.com/office/officeart/2005/8/layout/hierarchy3"/>
    <dgm:cxn modelId="{46B8DAA2-9479-4E95-9C72-2C5CDE71CA5B}" type="presParOf" srcId="{567C5F0E-A650-48CA-96EE-51ACE2E78572}" destId="{593113CA-20C9-4F7C-AE80-FF47C3C1A6EC}" srcOrd="1" destOrd="0" presId="urn:microsoft.com/office/officeart/2005/8/layout/hierarchy3"/>
    <dgm:cxn modelId="{D2B7E796-E061-4E94-8145-208F1647AE1D}" type="presParOf" srcId="{567C5F0E-A650-48CA-96EE-51ACE2E78572}" destId="{71EB6F10-F768-4825-85C1-D52EBD4BAD17}" srcOrd="2" destOrd="0" presId="urn:microsoft.com/office/officeart/2005/8/layout/hierarchy3"/>
    <dgm:cxn modelId="{F95F1FC9-1B69-403B-A6D2-11A9B285DA1B}" type="presParOf" srcId="{567C5F0E-A650-48CA-96EE-51ACE2E78572}" destId="{DE82B84E-7C98-40A3-868D-E91985E29154}" srcOrd="3" destOrd="0" presId="urn:microsoft.com/office/officeart/2005/8/layout/hierarchy3"/>
    <dgm:cxn modelId="{DA547B96-118B-4714-AE97-906C79352C48}" type="presParOf" srcId="{D123083B-9D88-4AFE-9A48-CB28DB7B7B7D}" destId="{56FB9FCB-31FB-496C-8728-FAEA8BE01318}" srcOrd="1" destOrd="0" presId="urn:microsoft.com/office/officeart/2005/8/layout/hierarchy3"/>
    <dgm:cxn modelId="{5D8796FE-2FF4-4DA5-A9B2-5AE81484AA41}" type="presParOf" srcId="{56FB9FCB-31FB-496C-8728-FAEA8BE01318}" destId="{FAD11C39-8405-4E3A-A103-449925A4E3AF}" srcOrd="0" destOrd="0" presId="urn:microsoft.com/office/officeart/2005/8/layout/hierarchy3"/>
    <dgm:cxn modelId="{2F835836-D794-4D4D-90BD-A916E4F4AADF}" type="presParOf" srcId="{FAD11C39-8405-4E3A-A103-449925A4E3AF}" destId="{3CE8877F-0F5B-4D88-B202-0BD385F8D5CB}" srcOrd="0" destOrd="0" presId="urn:microsoft.com/office/officeart/2005/8/layout/hierarchy3"/>
    <dgm:cxn modelId="{3070F048-2631-4A52-9639-646E32BF7DE9}" type="presParOf" srcId="{FAD11C39-8405-4E3A-A103-449925A4E3AF}" destId="{EDF257A2-A5FF-4326-BAEB-51F588F9F69E}" srcOrd="1" destOrd="0" presId="urn:microsoft.com/office/officeart/2005/8/layout/hierarchy3"/>
    <dgm:cxn modelId="{3EDBFEDB-D4C6-43C5-B94F-1A5DDE89B6DD}" type="presParOf" srcId="{56FB9FCB-31FB-496C-8728-FAEA8BE01318}" destId="{AC66FED0-3E79-447A-B308-A26974DE6C9C}" srcOrd="1" destOrd="0" presId="urn:microsoft.com/office/officeart/2005/8/layout/hierarchy3"/>
    <dgm:cxn modelId="{BC3A6028-27EE-4882-B081-7C57F71357B0}" type="presParOf" srcId="{AC66FED0-3E79-447A-B308-A26974DE6C9C}" destId="{ECB836C9-6D8A-4442-9E34-D2DB3AC3D9CD}" srcOrd="0" destOrd="0" presId="urn:microsoft.com/office/officeart/2005/8/layout/hierarchy3"/>
    <dgm:cxn modelId="{3AF4913B-77EF-4236-A20B-A77BF7FC9107}" type="presParOf" srcId="{AC66FED0-3E79-447A-B308-A26974DE6C9C}" destId="{6ADE9C22-5993-49F3-9D08-561E5DD526F0}" srcOrd="1" destOrd="0" presId="urn:microsoft.com/office/officeart/2005/8/layout/hierarchy3"/>
    <dgm:cxn modelId="{C6BA35F3-59B1-4020-BE36-F0AF58F3783F}" type="presParOf" srcId="{AC66FED0-3E79-447A-B308-A26974DE6C9C}" destId="{340CFBC1-D95F-4AAF-96CA-5366C5317F34}" srcOrd="2" destOrd="0" presId="urn:microsoft.com/office/officeart/2005/8/layout/hierarchy3"/>
    <dgm:cxn modelId="{B891F4E8-C234-4E9E-8ABA-B47706026DDD}" type="presParOf" srcId="{AC66FED0-3E79-447A-B308-A26974DE6C9C}" destId="{0DB966B7-66D4-461A-875E-879B79AB02B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D5F07-944F-45AF-8A77-AE966D1D0135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4E0A7-E72F-4991-814B-40E6FDA15D24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3253A-8878-4A51-B2AB-42B303E03406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2469F2-B702-415B-929A-0D0A6EE15188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60837-F732-4CA2-9A42-0E39F2997A90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5E6B3F-4BE0-42F4-98FA-95BA39A9DE45}">
      <dsp:nvSpPr>
        <dsp:cNvPr id="0" name=""/>
        <dsp:cNvSpPr/>
      </dsp:nvSpPr>
      <dsp:spPr>
        <a:xfrm>
          <a:off x="2299952" y="1410459"/>
          <a:ext cx="1538882" cy="15388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Karakter</a:t>
          </a:r>
          <a:endParaRPr lang="en-US" sz="2300" kern="1200" dirty="0"/>
        </a:p>
      </dsp:txBody>
      <dsp:txXfrm>
        <a:off x="2525316" y="1635823"/>
        <a:ext cx="1088154" cy="1088154"/>
      </dsp:txXfrm>
    </dsp:sp>
    <dsp:sp modelId="{C65A7332-B755-4044-8AF9-5129A6034AB1}">
      <dsp:nvSpPr>
        <dsp:cNvPr id="0" name=""/>
        <dsp:cNvSpPr/>
      </dsp:nvSpPr>
      <dsp:spPr>
        <a:xfrm>
          <a:off x="2426450" y="-82950"/>
          <a:ext cx="1285885" cy="125711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 Demand Self Service</a:t>
          </a:r>
        </a:p>
      </dsp:txBody>
      <dsp:txXfrm>
        <a:off x="2614763" y="101150"/>
        <a:ext cx="909259" cy="888913"/>
      </dsp:txXfrm>
    </dsp:sp>
    <dsp:sp modelId="{5A92D1A8-7F97-43ED-8B4A-8F6B33EB083D}">
      <dsp:nvSpPr>
        <dsp:cNvPr id="0" name=""/>
        <dsp:cNvSpPr/>
      </dsp:nvSpPr>
      <dsp:spPr>
        <a:xfrm>
          <a:off x="3963424" y="999945"/>
          <a:ext cx="1320550" cy="13498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 Network Access</a:t>
          </a:r>
        </a:p>
      </dsp:txBody>
      <dsp:txXfrm>
        <a:off x="4156814" y="1197628"/>
        <a:ext cx="933770" cy="954495"/>
      </dsp:txXfrm>
    </dsp:sp>
    <dsp:sp modelId="{89AA4330-AC24-49FB-A646-2FD6BBE50077}">
      <dsp:nvSpPr>
        <dsp:cNvPr id="0" name=""/>
        <dsp:cNvSpPr/>
      </dsp:nvSpPr>
      <dsp:spPr>
        <a:xfrm>
          <a:off x="3358152" y="2857197"/>
          <a:ext cx="1343710" cy="12897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Pooling</a:t>
          </a:r>
        </a:p>
      </dsp:txBody>
      <dsp:txXfrm>
        <a:off x="3554934" y="3046077"/>
        <a:ext cx="950146" cy="911993"/>
      </dsp:txXfrm>
    </dsp:sp>
    <dsp:sp modelId="{5D3AE5F7-3B91-4896-8FA6-682DDCEF6F26}">
      <dsp:nvSpPr>
        <dsp:cNvPr id="0" name=""/>
        <dsp:cNvSpPr/>
      </dsp:nvSpPr>
      <dsp:spPr>
        <a:xfrm>
          <a:off x="1444518" y="2889255"/>
          <a:ext cx="1328522" cy="12256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Rapid Elasticity</a:t>
          </a:r>
        </a:p>
      </dsp:txBody>
      <dsp:txXfrm>
        <a:off x="1639076" y="3068745"/>
        <a:ext cx="939406" cy="866657"/>
      </dsp:txXfrm>
    </dsp:sp>
    <dsp:sp modelId="{AB3334FE-A6AB-4E98-88D0-3650DE6E7E8E}">
      <dsp:nvSpPr>
        <dsp:cNvPr id="0" name=""/>
        <dsp:cNvSpPr/>
      </dsp:nvSpPr>
      <dsp:spPr>
        <a:xfrm>
          <a:off x="812024" y="1031998"/>
          <a:ext cx="1406124" cy="128575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Measured Service</a:t>
          </a:r>
        </a:p>
      </dsp:txBody>
      <dsp:txXfrm>
        <a:off x="1017946" y="1220293"/>
        <a:ext cx="994280" cy="909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D5F07-944F-45AF-8A77-AE966D1D0135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4E0A7-E72F-4991-814B-40E6FDA15D24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3253A-8878-4A51-B2AB-42B303E03406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2469F2-B702-415B-929A-0D0A6EE15188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60837-F732-4CA2-9A42-0E39F2997A90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5E6B3F-4BE0-42F4-98FA-95BA39A9DE45}">
      <dsp:nvSpPr>
        <dsp:cNvPr id="0" name=""/>
        <dsp:cNvSpPr/>
      </dsp:nvSpPr>
      <dsp:spPr>
        <a:xfrm>
          <a:off x="2299952" y="1410459"/>
          <a:ext cx="1538882" cy="15388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Karakter</a:t>
          </a:r>
          <a:endParaRPr lang="en-US" sz="2300" kern="1200" dirty="0"/>
        </a:p>
      </dsp:txBody>
      <dsp:txXfrm>
        <a:off x="2525316" y="1635823"/>
        <a:ext cx="1088154" cy="1088154"/>
      </dsp:txXfrm>
    </dsp:sp>
    <dsp:sp modelId="{C65A7332-B755-4044-8AF9-5129A6034AB1}">
      <dsp:nvSpPr>
        <dsp:cNvPr id="0" name=""/>
        <dsp:cNvSpPr/>
      </dsp:nvSpPr>
      <dsp:spPr>
        <a:xfrm>
          <a:off x="2426450" y="-82950"/>
          <a:ext cx="1285885" cy="1257113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 Demand Self Service</a:t>
          </a:r>
        </a:p>
      </dsp:txBody>
      <dsp:txXfrm>
        <a:off x="2614763" y="101150"/>
        <a:ext cx="909259" cy="888913"/>
      </dsp:txXfrm>
    </dsp:sp>
    <dsp:sp modelId="{5A92D1A8-7F97-43ED-8B4A-8F6B33EB083D}">
      <dsp:nvSpPr>
        <dsp:cNvPr id="0" name=""/>
        <dsp:cNvSpPr/>
      </dsp:nvSpPr>
      <dsp:spPr>
        <a:xfrm>
          <a:off x="3963424" y="999945"/>
          <a:ext cx="1320550" cy="13498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 Network Access</a:t>
          </a:r>
        </a:p>
      </dsp:txBody>
      <dsp:txXfrm>
        <a:off x="4156814" y="1197628"/>
        <a:ext cx="933770" cy="954495"/>
      </dsp:txXfrm>
    </dsp:sp>
    <dsp:sp modelId="{89AA4330-AC24-49FB-A646-2FD6BBE50077}">
      <dsp:nvSpPr>
        <dsp:cNvPr id="0" name=""/>
        <dsp:cNvSpPr/>
      </dsp:nvSpPr>
      <dsp:spPr>
        <a:xfrm>
          <a:off x="3358152" y="2857197"/>
          <a:ext cx="1343710" cy="12897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Pooling</a:t>
          </a:r>
        </a:p>
      </dsp:txBody>
      <dsp:txXfrm>
        <a:off x="3554934" y="3046077"/>
        <a:ext cx="950146" cy="911993"/>
      </dsp:txXfrm>
    </dsp:sp>
    <dsp:sp modelId="{5D3AE5F7-3B91-4896-8FA6-682DDCEF6F26}">
      <dsp:nvSpPr>
        <dsp:cNvPr id="0" name=""/>
        <dsp:cNvSpPr/>
      </dsp:nvSpPr>
      <dsp:spPr>
        <a:xfrm>
          <a:off x="1444518" y="2889255"/>
          <a:ext cx="1328522" cy="12256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Rapid Elasticity</a:t>
          </a:r>
        </a:p>
      </dsp:txBody>
      <dsp:txXfrm>
        <a:off x="1639076" y="3068745"/>
        <a:ext cx="939406" cy="866657"/>
      </dsp:txXfrm>
    </dsp:sp>
    <dsp:sp modelId="{AB3334FE-A6AB-4E98-88D0-3650DE6E7E8E}">
      <dsp:nvSpPr>
        <dsp:cNvPr id="0" name=""/>
        <dsp:cNvSpPr/>
      </dsp:nvSpPr>
      <dsp:spPr>
        <a:xfrm>
          <a:off x="812024" y="1031998"/>
          <a:ext cx="1406124" cy="128575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Measured Service</a:t>
          </a:r>
        </a:p>
      </dsp:txBody>
      <dsp:txXfrm>
        <a:off x="1017946" y="1220293"/>
        <a:ext cx="994280" cy="909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D5F07-944F-45AF-8A77-AE966D1D0135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4E0A7-E72F-4991-814B-40E6FDA15D24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3253A-8878-4A51-B2AB-42B303E03406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2469F2-B702-415B-929A-0D0A6EE15188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60837-F732-4CA2-9A42-0E39F2997A90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5E6B3F-4BE0-42F4-98FA-95BA39A9DE45}">
      <dsp:nvSpPr>
        <dsp:cNvPr id="0" name=""/>
        <dsp:cNvSpPr/>
      </dsp:nvSpPr>
      <dsp:spPr>
        <a:xfrm>
          <a:off x="2299952" y="1410459"/>
          <a:ext cx="1538882" cy="15388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Karakter</a:t>
          </a:r>
          <a:endParaRPr lang="en-US" sz="2300" kern="1200" dirty="0"/>
        </a:p>
      </dsp:txBody>
      <dsp:txXfrm>
        <a:off x="2525316" y="1635823"/>
        <a:ext cx="1088154" cy="1088154"/>
      </dsp:txXfrm>
    </dsp:sp>
    <dsp:sp modelId="{C65A7332-B755-4044-8AF9-5129A6034AB1}">
      <dsp:nvSpPr>
        <dsp:cNvPr id="0" name=""/>
        <dsp:cNvSpPr/>
      </dsp:nvSpPr>
      <dsp:spPr>
        <a:xfrm>
          <a:off x="2426450" y="-82950"/>
          <a:ext cx="1285885" cy="1257113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 Demand Self Service</a:t>
          </a:r>
        </a:p>
      </dsp:txBody>
      <dsp:txXfrm>
        <a:off x="2614763" y="101150"/>
        <a:ext cx="909259" cy="888913"/>
      </dsp:txXfrm>
    </dsp:sp>
    <dsp:sp modelId="{5A92D1A8-7F97-43ED-8B4A-8F6B33EB083D}">
      <dsp:nvSpPr>
        <dsp:cNvPr id="0" name=""/>
        <dsp:cNvSpPr/>
      </dsp:nvSpPr>
      <dsp:spPr>
        <a:xfrm>
          <a:off x="3963424" y="999945"/>
          <a:ext cx="1320550" cy="1349861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 Network Access</a:t>
          </a:r>
        </a:p>
      </dsp:txBody>
      <dsp:txXfrm>
        <a:off x="4156814" y="1197628"/>
        <a:ext cx="933770" cy="954495"/>
      </dsp:txXfrm>
    </dsp:sp>
    <dsp:sp modelId="{89AA4330-AC24-49FB-A646-2FD6BBE50077}">
      <dsp:nvSpPr>
        <dsp:cNvPr id="0" name=""/>
        <dsp:cNvSpPr/>
      </dsp:nvSpPr>
      <dsp:spPr>
        <a:xfrm>
          <a:off x="3358152" y="2857197"/>
          <a:ext cx="1343710" cy="12897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Pooling</a:t>
          </a:r>
        </a:p>
      </dsp:txBody>
      <dsp:txXfrm>
        <a:off x="3554934" y="3046077"/>
        <a:ext cx="950146" cy="911993"/>
      </dsp:txXfrm>
    </dsp:sp>
    <dsp:sp modelId="{5D3AE5F7-3B91-4896-8FA6-682DDCEF6F26}">
      <dsp:nvSpPr>
        <dsp:cNvPr id="0" name=""/>
        <dsp:cNvSpPr/>
      </dsp:nvSpPr>
      <dsp:spPr>
        <a:xfrm>
          <a:off x="1444518" y="2889255"/>
          <a:ext cx="1328522" cy="12256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Rapid Elasticity</a:t>
          </a:r>
        </a:p>
      </dsp:txBody>
      <dsp:txXfrm>
        <a:off x="1639076" y="3068745"/>
        <a:ext cx="939406" cy="866657"/>
      </dsp:txXfrm>
    </dsp:sp>
    <dsp:sp modelId="{AB3334FE-A6AB-4E98-88D0-3650DE6E7E8E}">
      <dsp:nvSpPr>
        <dsp:cNvPr id="0" name=""/>
        <dsp:cNvSpPr/>
      </dsp:nvSpPr>
      <dsp:spPr>
        <a:xfrm>
          <a:off x="812024" y="1031998"/>
          <a:ext cx="1406124" cy="128575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Measured Service</a:t>
          </a:r>
        </a:p>
      </dsp:txBody>
      <dsp:txXfrm>
        <a:off x="1017946" y="1220293"/>
        <a:ext cx="994280" cy="909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D5F07-944F-45AF-8A77-AE966D1D0135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4E0A7-E72F-4991-814B-40E6FDA15D24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3253A-8878-4A51-B2AB-42B303E03406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2469F2-B702-415B-929A-0D0A6EE15188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60837-F732-4CA2-9A42-0E39F2997A90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5E6B3F-4BE0-42F4-98FA-95BA39A9DE45}">
      <dsp:nvSpPr>
        <dsp:cNvPr id="0" name=""/>
        <dsp:cNvSpPr/>
      </dsp:nvSpPr>
      <dsp:spPr>
        <a:xfrm>
          <a:off x="2299952" y="1410459"/>
          <a:ext cx="1538882" cy="15388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Karakter</a:t>
          </a:r>
          <a:endParaRPr lang="en-US" sz="2300" kern="1200" dirty="0"/>
        </a:p>
      </dsp:txBody>
      <dsp:txXfrm>
        <a:off x="2525316" y="1635823"/>
        <a:ext cx="1088154" cy="1088154"/>
      </dsp:txXfrm>
    </dsp:sp>
    <dsp:sp modelId="{C65A7332-B755-4044-8AF9-5129A6034AB1}">
      <dsp:nvSpPr>
        <dsp:cNvPr id="0" name=""/>
        <dsp:cNvSpPr/>
      </dsp:nvSpPr>
      <dsp:spPr>
        <a:xfrm>
          <a:off x="2426450" y="-82950"/>
          <a:ext cx="1285885" cy="1257113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 Demand Self Service</a:t>
          </a:r>
        </a:p>
      </dsp:txBody>
      <dsp:txXfrm>
        <a:off x="2614763" y="101150"/>
        <a:ext cx="909259" cy="888913"/>
      </dsp:txXfrm>
    </dsp:sp>
    <dsp:sp modelId="{5A92D1A8-7F97-43ED-8B4A-8F6B33EB083D}">
      <dsp:nvSpPr>
        <dsp:cNvPr id="0" name=""/>
        <dsp:cNvSpPr/>
      </dsp:nvSpPr>
      <dsp:spPr>
        <a:xfrm>
          <a:off x="3963424" y="999945"/>
          <a:ext cx="1320550" cy="1349861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 Network Access</a:t>
          </a:r>
        </a:p>
      </dsp:txBody>
      <dsp:txXfrm>
        <a:off x="4156814" y="1197628"/>
        <a:ext cx="933770" cy="954495"/>
      </dsp:txXfrm>
    </dsp:sp>
    <dsp:sp modelId="{89AA4330-AC24-49FB-A646-2FD6BBE50077}">
      <dsp:nvSpPr>
        <dsp:cNvPr id="0" name=""/>
        <dsp:cNvSpPr/>
      </dsp:nvSpPr>
      <dsp:spPr>
        <a:xfrm>
          <a:off x="3358152" y="2857197"/>
          <a:ext cx="1343710" cy="1289753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Pooling</a:t>
          </a:r>
        </a:p>
      </dsp:txBody>
      <dsp:txXfrm>
        <a:off x="3554934" y="3046077"/>
        <a:ext cx="950146" cy="911993"/>
      </dsp:txXfrm>
    </dsp:sp>
    <dsp:sp modelId="{5D3AE5F7-3B91-4896-8FA6-682DDCEF6F26}">
      <dsp:nvSpPr>
        <dsp:cNvPr id="0" name=""/>
        <dsp:cNvSpPr/>
      </dsp:nvSpPr>
      <dsp:spPr>
        <a:xfrm>
          <a:off x="1444518" y="2889255"/>
          <a:ext cx="1328522" cy="12256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Rapid Elasticity</a:t>
          </a:r>
        </a:p>
      </dsp:txBody>
      <dsp:txXfrm>
        <a:off x="1639076" y="3068745"/>
        <a:ext cx="939406" cy="866657"/>
      </dsp:txXfrm>
    </dsp:sp>
    <dsp:sp modelId="{AB3334FE-A6AB-4E98-88D0-3650DE6E7E8E}">
      <dsp:nvSpPr>
        <dsp:cNvPr id="0" name=""/>
        <dsp:cNvSpPr/>
      </dsp:nvSpPr>
      <dsp:spPr>
        <a:xfrm>
          <a:off x="812024" y="1031998"/>
          <a:ext cx="1406124" cy="128575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Measured Service</a:t>
          </a:r>
        </a:p>
      </dsp:txBody>
      <dsp:txXfrm>
        <a:off x="1017946" y="1220293"/>
        <a:ext cx="994280" cy="909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D5F07-944F-45AF-8A77-AE966D1D0135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4E0A7-E72F-4991-814B-40E6FDA15D24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3253A-8878-4A51-B2AB-42B303E03406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2469F2-B702-415B-929A-0D0A6EE15188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60837-F732-4CA2-9A42-0E39F2997A90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5E6B3F-4BE0-42F4-98FA-95BA39A9DE45}">
      <dsp:nvSpPr>
        <dsp:cNvPr id="0" name=""/>
        <dsp:cNvSpPr/>
      </dsp:nvSpPr>
      <dsp:spPr>
        <a:xfrm>
          <a:off x="2299952" y="1410459"/>
          <a:ext cx="1538882" cy="15388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Karakter</a:t>
          </a:r>
          <a:endParaRPr lang="en-US" sz="2300" kern="1200" dirty="0"/>
        </a:p>
      </dsp:txBody>
      <dsp:txXfrm>
        <a:off x="2525316" y="1635823"/>
        <a:ext cx="1088154" cy="1088154"/>
      </dsp:txXfrm>
    </dsp:sp>
    <dsp:sp modelId="{C65A7332-B755-4044-8AF9-5129A6034AB1}">
      <dsp:nvSpPr>
        <dsp:cNvPr id="0" name=""/>
        <dsp:cNvSpPr/>
      </dsp:nvSpPr>
      <dsp:spPr>
        <a:xfrm>
          <a:off x="2426450" y="-82950"/>
          <a:ext cx="1285885" cy="1257113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 Demand Self Service</a:t>
          </a:r>
        </a:p>
      </dsp:txBody>
      <dsp:txXfrm>
        <a:off x="2614763" y="101150"/>
        <a:ext cx="909259" cy="888913"/>
      </dsp:txXfrm>
    </dsp:sp>
    <dsp:sp modelId="{5A92D1A8-7F97-43ED-8B4A-8F6B33EB083D}">
      <dsp:nvSpPr>
        <dsp:cNvPr id="0" name=""/>
        <dsp:cNvSpPr/>
      </dsp:nvSpPr>
      <dsp:spPr>
        <a:xfrm>
          <a:off x="3963424" y="999945"/>
          <a:ext cx="1320550" cy="1349861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 Network Access</a:t>
          </a:r>
        </a:p>
      </dsp:txBody>
      <dsp:txXfrm>
        <a:off x="4156814" y="1197628"/>
        <a:ext cx="933770" cy="954495"/>
      </dsp:txXfrm>
    </dsp:sp>
    <dsp:sp modelId="{89AA4330-AC24-49FB-A646-2FD6BBE50077}">
      <dsp:nvSpPr>
        <dsp:cNvPr id="0" name=""/>
        <dsp:cNvSpPr/>
      </dsp:nvSpPr>
      <dsp:spPr>
        <a:xfrm>
          <a:off x="3358152" y="2857197"/>
          <a:ext cx="1343710" cy="1289753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Pooling</a:t>
          </a:r>
        </a:p>
      </dsp:txBody>
      <dsp:txXfrm>
        <a:off x="3554934" y="3046077"/>
        <a:ext cx="950146" cy="911993"/>
      </dsp:txXfrm>
    </dsp:sp>
    <dsp:sp modelId="{5D3AE5F7-3B91-4896-8FA6-682DDCEF6F26}">
      <dsp:nvSpPr>
        <dsp:cNvPr id="0" name=""/>
        <dsp:cNvSpPr/>
      </dsp:nvSpPr>
      <dsp:spPr>
        <a:xfrm>
          <a:off x="1444518" y="2889255"/>
          <a:ext cx="1328522" cy="1225637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Rapid Elasticity</a:t>
          </a:r>
        </a:p>
      </dsp:txBody>
      <dsp:txXfrm>
        <a:off x="1639076" y="3068745"/>
        <a:ext cx="939406" cy="866657"/>
      </dsp:txXfrm>
    </dsp:sp>
    <dsp:sp modelId="{AB3334FE-A6AB-4E98-88D0-3650DE6E7E8E}">
      <dsp:nvSpPr>
        <dsp:cNvPr id="0" name=""/>
        <dsp:cNvSpPr/>
      </dsp:nvSpPr>
      <dsp:spPr>
        <a:xfrm>
          <a:off x="812024" y="1031998"/>
          <a:ext cx="1406124" cy="128575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Measured Service</a:t>
          </a:r>
        </a:p>
      </dsp:txBody>
      <dsp:txXfrm>
        <a:off x="1017946" y="1220293"/>
        <a:ext cx="994280" cy="9091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D5F07-944F-45AF-8A77-AE966D1D0135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4E0A7-E72F-4991-814B-40E6FDA15D24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3253A-8878-4A51-B2AB-42B303E03406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2469F2-B702-415B-929A-0D0A6EE15188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60837-F732-4CA2-9A42-0E39F2997A90}">
      <dsp:nvSpPr>
        <dsp:cNvPr id="0" name=""/>
        <dsp:cNvSpPr/>
      </dsp:nvSpPr>
      <dsp:spPr>
        <a:xfrm>
          <a:off x="1396318" y="506826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5E6B3F-4BE0-42F4-98FA-95BA39A9DE45}">
      <dsp:nvSpPr>
        <dsp:cNvPr id="0" name=""/>
        <dsp:cNvSpPr/>
      </dsp:nvSpPr>
      <dsp:spPr>
        <a:xfrm>
          <a:off x="2299952" y="1410459"/>
          <a:ext cx="1538882" cy="15388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Karakter</a:t>
          </a:r>
          <a:endParaRPr lang="en-US" sz="2300" kern="1200" dirty="0"/>
        </a:p>
      </dsp:txBody>
      <dsp:txXfrm>
        <a:off x="2525316" y="1635823"/>
        <a:ext cx="1088154" cy="1088154"/>
      </dsp:txXfrm>
    </dsp:sp>
    <dsp:sp modelId="{C65A7332-B755-4044-8AF9-5129A6034AB1}">
      <dsp:nvSpPr>
        <dsp:cNvPr id="0" name=""/>
        <dsp:cNvSpPr/>
      </dsp:nvSpPr>
      <dsp:spPr>
        <a:xfrm>
          <a:off x="2426450" y="-82950"/>
          <a:ext cx="1285885" cy="1257113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 Demand Self Service</a:t>
          </a:r>
        </a:p>
      </dsp:txBody>
      <dsp:txXfrm>
        <a:off x="2614763" y="101150"/>
        <a:ext cx="909259" cy="888913"/>
      </dsp:txXfrm>
    </dsp:sp>
    <dsp:sp modelId="{5A92D1A8-7F97-43ED-8B4A-8F6B33EB083D}">
      <dsp:nvSpPr>
        <dsp:cNvPr id="0" name=""/>
        <dsp:cNvSpPr/>
      </dsp:nvSpPr>
      <dsp:spPr>
        <a:xfrm>
          <a:off x="3963424" y="999945"/>
          <a:ext cx="1320550" cy="1349861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 Network Access</a:t>
          </a:r>
        </a:p>
      </dsp:txBody>
      <dsp:txXfrm>
        <a:off x="4156814" y="1197628"/>
        <a:ext cx="933770" cy="954495"/>
      </dsp:txXfrm>
    </dsp:sp>
    <dsp:sp modelId="{89AA4330-AC24-49FB-A646-2FD6BBE50077}">
      <dsp:nvSpPr>
        <dsp:cNvPr id="0" name=""/>
        <dsp:cNvSpPr/>
      </dsp:nvSpPr>
      <dsp:spPr>
        <a:xfrm>
          <a:off x="3358152" y="2857197"/>
          <a:ext cx="1343710" cy="1289753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Pooling</a:t>
          </a:r>
        </a:p>
      </dsp:txBody>
      <dsp:txXfrm>
        <a:off x="3554934" y="3046077"/>
        <a:ext cx="950146" cy="911993"/>
      </dsp:txXfrm>
    </dsp:sp>
    <dsp:sp modelId="{5D3AE5F7-3B91-4896-8FA6-682DDCEF6F26}">
      <dsp:nvSpPr>
        <dsp:cNvPr id="0" name=""/>
        <dsp:cNvSpPr/>
      </dsp:nvSpPr>
      <dsp:spPr>
        <a:xfrm>
          <a:off x="1444518" y="2889255"/>
          <a:ext cx="1328522" cy="1225637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Rapid Elasticity</a:t>
          </a:r>
        </a:p>
      </dsp:txBody>
      <dsp:txXfrm>
        <a:off x="1639076" y="3068745"/>
        <a:ext cx="939406" cy="866657"/>
      </dsp:txXfrm>
    </dsp:sp>
    <dsp:sp modelId="{AB3334FE-A6AB-4E98-88D0-3650DE6E7E8E}">
      <dsp:nvSpPr>
        <dsp:cNvPr id="0" name=""/>
        <dsp:cNvSpPr/>
      </dsp:nvSpPr>
      <dsp:spPr>
        <a:xfrm>
          <a:off x="812024" y="1031998"/>
          <a:ext cx="1406124" cy="1285756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Measured Service</a:t>
          </a:r>
        </a:p>
      </dsp:txBody>
      <dsp:txXfrm>
        <a:off x="1017946" y="1220293"/>
        <a:ext cx="994280" cy="9091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F999C-B246-474F-9610-60FD79CDFC03}">
      <dsp:nvSpPr>
        <dsp:cNvPr id="0" name=""/>
        <dsp:cNvSpPr/>
      </dsp:nvSpPr>
      <dsp:spPr>
        <a:xfrm>
          <a:off x="436066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Jaringan</a:t>
          </a:r>
          <a:r>
            <a:rPr lang="en-US" sz="3500" kern="1200" dirty="0"/>
            <a:t> </a:t>
          </a:r>
          <a:r>
            <a:rPr lang="en-US" sz="3500" kern="1200" dirty="0" err="1"/>
            <a:t>Komputer</a:t>
          </a:r>
          <a:endParaRPr lang="en-US" sz="3500" kern="1200" dirty="0"/>
        </a:p>
      </dsp:txBody>
      <dsp:txXfrm>
        <a:off x="470066" y="34496"/>
        <a:ext cx="2253718" cy="1092859"/>
      </dsp:txXfrm>
    </dsp:sp>
    <dsp:sp modelId="{0DEED084-9519-4475-813D-BE79BA2ADA9B}">
      <dsp:nvSpPr>
        <dsp:cNvPr id="0" name=""/>
        <dsp:cNvSpPr/>
      </dsp:nvSpPr>
      <dsp:spPr>
        <a:xfrm>
          <a:off x="668238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113CA-20C9-4F7C-AE80-FF47C3C1A6EC}">
      <dsp:nvSpPr>
        <dsp:cNvPr id="0" name=""/>
        <dsp:cNvSpPr/>
      </dsp:nvSpPr>
      <dsp:spPr>
        <a:xfrm>
          <a:off x="900410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Dokumen</a:t>
          </a:r>
          <a:r>
            <a:rPr lang="en-US" sz="2000" kern="1200" dirty="0"/>
            <a:t>: </a:t>
          </a:r>
          <a:r>
            <a:rPr lang="en-US" sz="2000" kern="1200" dirty="0" err="1"/>
            <a:t>tersimpan</a:t>
          </a:r>
          <a:r>
            <a:rPr lang="en-US" sz="2000" kern="1200" dirty="0"/>
            <a:t> </a:t>
          </a:r>
          <a:r>
            <a:rPr lang="en-US" sz="2000" kern="1200" dirty="0" err="1"/>
            <a:t>di</a:t>
          </a:r>
          <a:r>
            <a:rPr lang="en-US" sz="2000" kern="1200" dirty="0"/>
            <a:t> server</a:t>
          </a:r>
        </a:p>
      </dsp:txBody>
      <dsp:txXfrm>
        <a:off x="934410" y="1485570"/>
        <a:ext cx="1789374" cy="1092859"/>
      </dsp:txXfrm>
    </dsp:sp>
    <dsp:sp modelId="{71EB6F10-F768-4825-85C1-D52EBD4BAD17}">
      <dsp:nvSpPr>
        <dsp:cNvPr id="0" name=""/>
        <dsp:cNvSpPr/>
      </dsp:nvSpPr>
      <dsp:spPr>
        <a:xfrm>
          <a:off x="668238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2B84E-7C98-40A3-868D-E91985E29154}">
      <dsp:nvSpPr>
        <dsp:cNvPr id="0" name=""/>
        <dsp:cNvSpPr/>
      </dsp:nvSpPr>
      <dsp:spPr>
        <a:xfrm>
          <a:off x="900410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Akses:hanya</a:t>
          </a:r>
          <a:r>
            <a:rPr lang="en-US" sz="2000" kern="1200" dirty="0"/>
            <a:t> </a:t>
          </a:r>
          <a:r>
            <a:rPr lang="en-US" sz="2000" kern="1200" dirty="0" err="1"/>
            <a:t>melalui</a:t>
          </a:r>
          <a:r>
            <a:rPr lang="en-US" sz="2000" kern="1200" dirty="0"/>
            <a:t> </a:t>
          </a:r>
          <a:r>
            <a:rPr lang="en-US" sz="2000" kern="1200" dirty="0" err="1"/>
            <a:t>jaringan</a:t>
          </a:r>
          <a:endParaRPr lang="en-US" sz="2000" kern="1200" dirty="0"/>
        </a:p>
      </dsp:txBody>
      <dsp:txXfrm>
        <a:off x="934410" y="2936644"/>
        <a:ext cx="1789374" cy="1092859"/>
      </dsp:txXfrm>
    </dsp:sp>
    <dsp:sp modelId="{3CE8877F-0F5B-4D88-B202-0BD385F8D5CB}">
      <dsp:nvSpPr>
        <dsp:cNvPr id="0" name=""/>
        <dsp:cNvSpPr/>
      </dsp:nvSpPr>
      <dsp:spPr>
        <a:xfrm>
          <a:off x="3338214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 Computing</a:t>
          </a:r>
        </a:p>
      </dsp:txBody>
      <dsp:txXfrm>
        <a:off x="3372214" y="34496"/>
        <a:ext cx="2253718" cy="1092859"/>
      </dsp:txXfrm>
    </dsp:sp>
    <dsp:sp modelId="{ECB836C9-6D8A-4442-9E34-D2DB3AC3D9CD}">
      <dsp:nvSpPr>
        <dsp:cNvPr id="0" name=""/>
        <dsp:cNvSpPr/>
      </dsp:nvSpPr>
      <dsp:spPr>
        <a:xfrm>
          <a:off x="3570386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E9C22-5993-49F3-9D08-561E5DD526F0}">
      <dsp:nvSpPr>
        <dsp:cNvPr id="0" name=""/>
        <dsp:cNvSpPr/>
      </dsp:nvSpPr>
      <dsp:spPr>
        <a:xfrm>
          <a:off x="3802558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Dokumen</a:t>
          </a:r>
          <a:r>
            <a:rPr lang="en-US" sz="2000" kern="1200" dirty="0"/>
            <a:t>: </a:t>
          </a:r>
          <a:r>
            <a:rPr lang="en-US" sz="2000" kern="1200" dirty="0" err="1"/>
            <a:t>tersimpan</a:t>
          </a:r>
          <a:r>
            <a:rPr lang="en-US" sz="2000" kern="1200" dirty="0"/>
            <a:t> </a:t>
          </a:r>
          <a:r>
            <a:rPr lang="en-US" sz="2000" kern="1200" dirty="0" err="1"/>
            <a:t>di</a:t>
          </a:r>
          <a:r>
            <a:rPr lang="en-US" sz="2000" kern="1200" dirty="0"/>
            <a:t> cloud</a:t>
          </a:r>
        </a:p>
      </dsp:txBody>
      <dsp:txXfrm>
        <a:off x="3836558" y="1485570"/>
        <a:ext cx="1789374" cy="1092859"/>
      </dsp:txXfrm>
    </dsp:sp>
    <dsp:sp modelId="{340CFBC1-D95F-4AAF-96CA-5366C5317F34}">
      <dsp:nvSpPr>
        <dsp:cNvPr id="0" name=""/>
        <dsp:cNvSpPr/>
      </dsp:nvSpPr>
      <dsp:spPr>
        <a:xfrm>
          <a:off x="3570386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966B7-66D4-461A-875E-879B79AB02BD}">
      <dsp:nvSpPr>
        <dsp:cNvPr id="0" name=""/>
        <dsp:cNvSpPr/>
      </dsp:nvSpPr>
      <dsp:spPr>
        <a:xfrm>
          <a:off x="3802558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Akses:darimana</a:t>
          </a:r>
          <a:r>
            <a:rPr lang="en-US" sz="2000" kern="1200" dirty="0"/>
            <a:t> </a:t>
          </a:r>
          <a:r>
            <a:rPr lang="en-US" sz="2000" kern="1200" dirty="0" err="1"/>
            <a:t>saja</a:t>
          </a:r>
          <a:r>
            <a:rPr lang="en-US" sz="2000" kern="1200" dirty="0"/>
            <a:t> </a:t>
          </a:r>
          <a:r>
            <a:rPr lang="en-US" sz="2000" kern="1200" dirty="0" err="1"/>
            <a:t>selama</a:t>
          </a:r>
          <a:r>
            <a:rPr lang="en-US" sz="2000" kern="1200" dirty="0"/>
            <a:t> </a:t>
          </a:r>
          <a:r>
            <a:rPr lang="en-US" sz="2000" kern="1200" dirty="0" err="1"/>
            <a:t>ada</a:t>
          </a:r>
          <a:r>
            <a:rPr lang="en-US" sz="2000" kern="1200" dirty="0"/>
            <a:t> </a:t>
          </a:r>
          <a:r>
            <a:rPr lang="en-US" sz="2000" kern="1200" dirty="0" err="1"/>
            <a:t>koneksi</a:t>
          </a:r>
          <a:endParaRPr lang="en-US" sz="2000" kern="1200" dirty="0"/>
        </a:p>
      </dsp:txBody>
      <dsp:txXfrm>
        <a:off x="3836558" y="2936644"/>
        <a:ext cx="1789374" cy="1092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24/07/2022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ka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PT%20BINA%20INSANI\Cloud%20computing\What%20is%20Cloud%20Computing_%20-%20YouTube%20%5b720p%5d.mp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#02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id-ID" sz="3600" dirty="0">
                <a:solidFill>
                  <a:srgbClr val="FF0000"/>
                </a:solidFill>
              </a:rPr>
              <a:t>PENGANTAR CLOUD COMPUTING (CC) 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id-ID" sz="3600" dirty="0">
                <a:solidFill>
                  <a:srgbClr val="FF0000"/>
                </a:solidFill>
              </a:rPr>
              <a:t>Lanjutan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 eaLnBrk="1" hangingPunct="1"/>
            <a:r>
              <a:rPr lang="en-US" altLang="id-ID" dirty="0" err="1">
                <a:solidFill>
                  <a:srgbClr val="FFFF00"/>
                </a:solidFill>
              </a:rPr>
              <a:t>Kekurangan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643063"/>
            <a:ext cx="8229600" cy="4667250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Internet connection</a:t>
            </a:r>
          </a:p>
          <a:p>
            <a:pPr algn="just" eaLnBrk="1" hangingPunct="1"/>
            <a:r>
              <a:rPr lang="en-US" altLang="id-ID" sz="2400"/>
              <a:t>Service Level</a:t>
            </a:r>
          </a:p>
          <a:p>
            <a:pPr algn="just" eaLnBrk="1" hangingPunct="1"/>
            <a:r>
              <a:rPr lang="en-US" altLang="id-ID" sz="2400"/>
              <a:t>Privacy </a:t>
            </a:r>
          </a:p>
          <a:p>
            <a:pPr algn="just" eaLnBrk="1" hangingPunct="1"/>
            <a:r>
              <a:rPr lang="en-US" altLang="id-ID" sz="2400"/>
              <a:t>Compliance (kesesuaian)</a:t>
            </a:r>
          </a:p>
          <a:p>
            <a:pPr algn="just" eaLnBrk="1" hangingPunct="1"/>
            <a:r>
              <a:rPr lang="en-US" altLang="id-ID" sz="2400"/>
              <a:t>Data Ownership</a:t>
            </a:r>
          </a:p>
          <a:p>
            <a:pPr algn="just" eaLnBrk="1" hangingPunct="1"/>
            <a:r>
              <a:rPr lang="en-US" altLang="id-ID" sz="2400"/>
              <a:t>Data Mobile </a:t>
            </a:r>
          </a:p>
        </p:txBody>
      </p:sp>
      <p:sp>
        <p:nvSpPr>
          <p:cNvPr id="3379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FC2E15-CEE8-4395-8FD5-BC3FC854FE63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379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379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7289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002" y="188914"/>
            <a:ext cx="7815886" cy="981075"/>
          </a:xfrm>
        </p:spPr>
        <p:txBody>
          <a:bodyPr/>
          <a:lstStyle/>
          <a:p>
            <a:pPr algn="ctr" eaLnBrk="1" hangingPunct="1"/>
            <a:r>
              <a:rPr lang="en-US" altLang="id-ID" dirty="0" err="1">
                <a:solidFill>
                  <a:srgbClr val="FFFF00"/>
                </a:solidFill>
              </a:rPr>
              <a:t>Karakteristik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4143375" cy="4667250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Ada 5 kriteria yang harus dipenuhi oleh sebuah sistem untuk bisa dikategorikan sebagai cloud computing </a:t>
            </a:r>
          </a:p>
        </p:txBody>
      </p:sp>
      <p:sp>
        <p:nvSpPr>
          <p:cNvPr id="34820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7E791E-8F8C-4FAB-ADBF-947D2D6BDF62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4821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4823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8" name="Diagram 7"/>
          <p:cNvGraphicFramePr/>
          <p:nvPr/>
        </p:nvGraphicFramePr>
        <p:xfrm>
          <a:off x="5310182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1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5E6B3F-4BE0-42F4-98FA-95BA39A9D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A85E6B3F-4BE0-42F4-98FA-95BA39A9DE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5A7332-B755-4044-8AF9-5129A6034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graphicEl>
                                              <a:dgm id="{C65A7332-B755-4044-8AF9-5129A6034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960837-F732-4CA2-9A42-0E39F2997A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graphicEl>
                                              <a:dgm id="{30960837-F732-4CA2-9A42-0E39F2997A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A92D1A8-7F97-43ED-8B4A-8F6B33EB0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graphicEl>
                                              <a:dgm id="{5A92D1A8-7F97-43ED-8B4A-8F6B33EB08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72469F2-B702-415B-929A-0D0A6EE15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graphicEl>
                                              <a:dgm id="{772469F2-B702-415B-929A-0D0A6EE15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AA4330-AC24-49FB-A646-2FD6BBE50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graphicEl>
                                              <a:dgm id="{89AA4330-AC24-49FB-A646-2FD6BBE50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43253A-8878-4A51-B2AB-42B303E03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9843253A-8878-4A51-B2AB-42B303E03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3AE5F7-3B91-4896-8FA6-682DDCEF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graphicEl>
                                              <a:dgm id="{5D3AE5F7-3B91-4896-8FA6-682DDCEF6F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A4E0A7-E72F-4991-814B-40E6FDA15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graphicEl>
                                              <a:dgm id="{BCA4E0A7-E72F-4991-814B-40E6FDA15D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3334FE-A6AB-4E98-88D0-3650DE6E7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graphicEl>
                                              <a:dgm id="{AB3334FE-A6AB-4E98-88D0-3650DE6E7E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4FD5F07-944F-45AF-8A77-AE966D1D0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graphicEl>
                                              <a:dgm id="{84FD5F07-944F-45AF-8A77-AE966D1D0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460" y="188914"/>
            <a:ext cx="7730428" cy="981075"/>
          </a:xfrm>
        </p:spPr>
        <p:txBody>
          <a:bodyPr/>
          <a:lstStyle/>
          <a:p>
            <a:pPr algn="ctr" eaLnBrk="1" hangingPunct="1"/>
            <a:r>
              <a:rPr lang="en-US" altLang="id-ID" dirty="0" err="1">
                <a:solidFill>
                  <a:srgbClr val="FFFF00"/>
                </a:solidFill>
              </a:rPr>
              <a:t>Karakteristik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4143375" cy="4667250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Pengguna layanan dapat </a:t>
            </a:r>
            <a:r>
              <a:rPr lang="en-US" altLang="id-ID" sz="2400" u="sng"/>
              <a:t>secara mandiri </a:t>
            </a:r>
            <a:r>
              <a:rPr lang="en-US" altLang="id-ID" sz="2400"/>
              <a:t>menyediakan semua keperluan dan kapabilitas sesuai komputasi pada cloud computing</a:t>
            </a:r>
          </a:p>
          <a:p>
            <a:pPr algn="just" eaLnBrk="1" hangingPunct="1"/>
            <a:r>
              <a:rPr lang="en-US" altLang="id-ID" sz="2400"/>
              <a:t>Sehingga, layanan ini dapat digunakan oleh pengguna sesuai dengan keperluan (on demand)</a:t>
            </a:r>
          </a:p>
        </p:txBody>
      </p:sp>
      <p:sp>
        <p:nvSpPr>
          <p:cNvPr id="35844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EB7201-670A-414A-AF6B-D5DFA5BFE93F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5845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5847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8" name="Diagram 7"/>
          <p:cNvGraphicFramePr/>
          <p:nvPr/>
        </p:nvGraphicFramePr>
        <p:xfrm>
          <a:off x="5310182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01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6090" y="188914"/>
            <a:ext cx="7892798" cy="981075"/>
          </a:xfrm>
        </p:spPr>
        <p:txBody>
          <a:bodyPr/>
          <a:lstStyle/>
          <a:p>
            <a:pPr algn="ctr" eaLnBrk="1" hangingPunct="1"/>
            <a:r>
              <a:rPr lang="en-US" altLang="id-ID" dirty="0" err="1">
                <a:solidFill>
                  <a:srgbClr val="FFFF00"/>
                </a:solidFill>
              </a:rPr>
              <a:t>Karakteristik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4143375" cy="4667250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Layanan cloud memerlukan akses jaringan komputer yang memadai </a:t>
            </a:r>
          </a:p>
          <a:p>
            <a:pPr algn="just" eaLnBrk="1" hangingPunct="1"/>
            <a:r>
              <a:rPr lang="en-US" altLang="id-ID" sz="2400"/>
              <a:t>Skala besar </a:t>
            </a:r>
          </a:p>
          <a:p>
            <a:pPr algn="just" eaLnBrk="1" hangingPunct="1">
              <a:buFontTx/>
              <a:buNone/>
            </a:pPr>
            <a:r>
              <a:rPr lang="en-US" altLang="id-ID" sz="2400"/>
              <a:t>	Kapabilitas yang tersedia pada jarkom dan akses ke jaringan </a:t>
            </a:r>
            <a:r>
              <a:rPr lang="en-US" altLang="id-ID" sz="2400">
                <a:sym typeface="Wingdings" panose="05000000000000000000" pitchFamily="2" charset="2"/>
              </a:rPr>
              <a:t> memudahkan dalam penyediaan layanan kepada pengguna</a:t>
            </a:r>
            <a:endParaRPr lang="en-US" altLang="id-ID" sz="2400"/>
          </a:p>
        </p:txBody>
      </p:sp>
      <p:sp>
        <p:nvSpPr>
          <p:cNvPr id="3686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047FE1-506A-4A2E-89AD-3D6C6DDB6D98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686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687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8" name="Diagram 7"/>
          <p:cNvGraphicFramePr/>
          <p:nvPr/>
        </p:nvGraphicFramePr>
        <p:xfrm>
          <a:off x="5310182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1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464" y="188914"/>
            <a:ext cx="7636424" cy="981075"/>
          </a:xfrm>
        </p:spPr>
        <p:txBody>
          <a:bodyPr/>
          <a:lstStyle/>
          <a:p>
            <a:pPr algn="ctr" eaLnBrk="1" hangingPunct="1"/>
            <a:r>
              <a:rPr lang="en-US" altLang="id-ID" dirty="0" err="1">
                <a:solidFill>
                  <a:srgbClr val="FFFF00"/>
                </a:solidFill>
              </a:rPr>
              <a:t>Karakteristik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4143375" cy="4667250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Sumber daya komputasi dapat diberdayakan secara bersamaan dengan lokasi fisik yang berbeda</a:t>
            </a:r>
          </a:p>
        </p:txBody>
      </p:sp>
      <p:sp>
        <p:nvSpPr>
          <p:cNvPr id="37892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D22E52-D000-4FE4-8F92-D22B3DB98B3E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7893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7895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8" name="Diagram 7"/>
          <p:cNvGraphicFramePr/>
          <p:nvPr/>
        </p:nvGraphicFramePr>
        <p:xfrm>
          <a:off x="5310182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08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26108" y="188914"/>
            <a:ext cx="7422780" cy="981075"/>
          </a:xfrm>
        </p:spPr>
        <p:txBody>
          <a:bodyPr/>
          <a:lstStyle/>
          <a:p>
            <a:pPr algn="ctr" eaLnBrk="1" hangingPunct="1"/>
            <a:r>
              <a:rPr lang="en-US" altLang="id-ID" dirty="0" err="1">
                <a:solidFill>
                  <a:srgbClr val="FFFF00"/>
                </a:solidFill>
              </a:rPr>
              <a:t>Karakteristik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4143375" cy="4667250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Terjadi elastisitas yang cepat pada layanan cloud sesuai dengan kebutuhan pengguna yang bersifat </a:t>
            </a:r>
            <a:r>
              <a:rPr lang="en-US" altLang="id-ID" sz="2400" i="1"/>
              <a:t>on demand</a:t>
            </a:r>
            <a:endParaRPr lang="en-US" altLang="id-ID" sz="2400"/>
          </a:p>
          <a:p>
            <a:pPr algn="just" eaLnBrk="1" hangingPunct="1"/>
            <a:r>
              <a:rPr lang="en-US" altLang="id-ID" sz="2400"/>
              <a:t>Layanan: cepat dan mudah disajikan kepada pengguna</a:t>
            </a:r>
          </a:p>
          <a:p>
            <a:pPr algn="just" eaLnBrk="1" hangingPunct="1"/>
            <a:r>
              <a:rPr lang="en-US" altLang="id-ID" sz="2400"/>
              <a:t>Pengguna: dapat segera membayar layanan dan segera menggunakan </a:t>
            </a:r>
          </a:p>
        </p:txBody>
      </p:sp>
      <p:sp>
        <p:nvSpPr>
          <p:cNvPr id="3891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0CAEA6-21E2-4E11-8D14-DE8A2B19E2E3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891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891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8" name="Diagram 7"/>
          <p:cNvGraphicFramePr/>
          <p:nvPr/>
        </p:nvGraphicFramePr>
        <p:xfrm>
          <a:off x="5310182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4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 eaLnBrk="1" hangingPunct="1"/>
            <a:r>
              <a:rPr lang="en-US" altLang="id-ID" dirty="0" err="1">
                <a:solidFill>
                  <a:srgbClr val="FFFF00"/>
                </a:solidFill>
              </a:rPr>
              <a:t>Karakteristik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643063"/>
            <a:ext cx="4143375" cy="4667250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Layanan pada cloud dapat diukur</a:t>
            </a:r>
          </a:p>
          <a:p>
            <a:pPr algn="just" eaLnBrk="1" hangingPunct="1"/>
            <a:r>
              <a:rPr lang="en-US" altLang="id-ID" sz="2400"/>
              <a:t>Pengukuran layanan dilakukan melalui QoS (quality of service) dan QoE (quality of experince)</a:t>
            </a:r>
          </a:p>
        </p:txBody>
      </p:sp>
      <p:sp>
        <p:nvSpPr>
          <p:cNvPr id="39940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BB0ECC-CB0E-4F56-9CFA-C9004A845A90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9941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9943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8" name="Diagram 7"/>
          <p:cNvGraphicFramePr/>
          <p:nvPr/>
        </p:nvGraphicFramePr>
        <p:xfrm>
          <a:off x="5310182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3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 eaLnBrk="1" hangingPunct="1"/>
            <a:r>
              <a:rPr lang="en-US" altLang="id-ID" dirty="0" err="1">
                <a:solidFill>
                  <a:srgbClr val="FFFF00"/>
                </a:solidFill>
              </a:rPr>
              <a:t>Dampak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738313" y="1643063"/>
            <a:ext cx="8572500" cy="4667250"/>
          </a:xfrm>
        </p:spPr>
        <p:txBody>
          <a:bodyPr/>
          <a:lstStyle/>
          <a:p>
            <a:pPr algn="just" eaLnBrk="1" hangingPunct="1"/>
            <a:r>
              <a:rPr lang="en-US" altLang="id-ID" sz="2400" dirty="0"/>
              <a:t>Cloud computing </a:t>
            </a:r>
            <a:r>
              <a:rPr lang="en-US" altLang="id-ID" sz="2400" dirty="0" err="1"/>
              <a:t>dapat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membalikkan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paradigma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industri</a:t>
            </a:r>
            <a:r>
              <a:rPr lang="en-US" altLang="id-ID" sz="2400" dirty="0"/>
              <a:t> software </a:t>
            </a:r>
          </a:p>
          <a:p>
            <a:pPr algn="just" eaLnBrk="1" hangingPunct="1"/>
            <a:r>
              <a:rPr lang="en-US" altLang="id-ID" sz="2400" dirty="0"/>
              <a:t>Data center dan administrator di </a:t>
            </a:r>
            <a:r>
              <a:rPr lang="en-US" altLang="id-ID" sz="2400" dirty="0" err="1"/>
              <a:t>jaringan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pusat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jaringan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dapat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dikelola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secara</a:t>
            </a:r>
            <a:r>
              <a:rPr lang="en-US" altLang="id-ID" sz="2400" dirty="0"/>
              <a:t> remote</a:t>
            </a:r>
          </a:p>
          <a:p>
            <a:pPr algn="just" eaLnBrk="1" hangingPunct="1"/>
            <a:r>
              <a:rPr lang="en-US" altLang="id-ID" sz="2400" dirty="0" err="1"/>
              <a:t>Selain</a:t>
            </a:r>
            <a:r>
              <a:rPr lang="en-US" altLang="id-ID" sz="2400" dirty="0"/>
              <a:t> model </a:t>
            </a:r>
            <a:r>
              <a:rPr lang="en-US" altLang="id-ID" sz="2400" dirty="0" err="1"/>
              <a:t>bisnis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arsitektur</a:t>
            </a:r>
            <a:r>
              <a:rPr lang="en-US" altLang="id-ID" sz="2400" dirty="0"/>
              <a:t> </a:t>
            </a:r>
            <a:r>
              <a:rPr lang="en-US" altLang="id-ID" sz="2400" dirty="0" err="1"/>
              <a:t>utama</a:t>
            </a:r>
            <a:r>
              <a:rPr lang="en-US" altLang="id-ID" sz="2400" dirty="0"/>
              <a:t> juga </a:t>
            </a:r>
            <a:r>
              <a:rPr lang="en-US" altLang="id-ID" sz="2400" dirty="0" err="1"/>
              <a:t>terdapat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dampak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yaitu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bagaimana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aplikasi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dikembangkan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dibangun</a:t>
            </a:r>
            <a:r>
              <a:rPr lang="en-US" altLang="id-ID" sz="2400" dirty="0"/>
              <a:t> dan </a:t>
            </a:r>
            <a:r>
              <a:rPr lang="en-US" altLang="id-ID" sz="2400" dirty="0" err="1"/>
              <a:t>dijalankan</a:t>
            </a:r>
            <a:endParaRPr lang="en-US" altLang="id-ID" sz="2400" dirty="0"/>
          </a:p>
        </p:txBody>
      </p:sp>
      <p:sp>
        <p:nvSpPr>
          <p:cNvPr id="40964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02F750D-E9B4-4BFA-9D07-9F64C19E8E18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40965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40967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9550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1206" y="188915"/>
            <a:ext cx="9092727" cy="73403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id-ID" sz="2800" dirty="0" err="1">
                <a:solidFill>
                  <a:srgbClr val="FFFF00"/>
                </a:solidFill>
              </a:rPr>
              <a:t>Perbedaan</a:t>
            </a:r>
            <a:r>
              <a:rPr lang="en-US" altLang="id-ID" sz="2800" dirty="0">
                <a:solidFill>
                  <a:srgbClr val="FFFF00"/>
                </a:solidFill>
              </a:rPr>
              <a:t> Cloud Computing </a:t>
            </a:r>
            <a:r>
              <a:rPr lang="en-US" altLang="id-ID" sz="2800" dirty="0" err="1">
                <a:solidFill>
                  <a:srgbClr val="FFFF00"/>
                </a:solidFill>
              </a:rPr>
              <a:t>dengan</a:t>
            </a:r>
            <a:r>
              <a:rPr lang="en-US" altLang="id-ID" sz="2800" dirty="0">
                <a:solidFill>
                  <a:srgbClr val="FFFF00"/>
                </a:solidFill>
              </a:rPr>
              <a:t> </a:t>
            </a:r>
            <a:br>
              <a:rPr lang="en-US" altLang="id-ID" sz="2800" dirty="0">
                <a:solidFill>
                  <a:srgbClr val="FFFF00"/>
                </a:solidFill>
              </a:rPr>
            </a:br>
            <a:r>
              <a:rPr lang="en-US" altLang="id-ID" sz="3200" dirty="0" err="1">
                <a:solidFill>
                  <a:srgbClr val="FFFF00"/>
                </a:solidFill>
              </a:rPr>
              <a:t>Jaringan</a:t>
            </a:r>
            <a:r>
              <a:rPr lang="en-US" altLang="id-ID" sz="2800" dirty="0">
                <a:solidFill>
                  <a:srgbClr val="FFFF00"/>
                </a:solidFill>
              </a:rPr>
              <a:t> </a:t>
            </a:r>
            <a:r>
              <a:rPr lang="en-US" altLang="id-ID" sz="2800" dirty="0" err="1">
                <a:solidFill>
                  <a:srgbClr val="FFFF00"/>
                </a:solidFill>
              </a:rPr>
              <a:t>Komputer</a:t>
            </a:r>
            <a:endParaRPr lang="en-US" altLang="id-ID" sz="2800" dirty="0">
              <a:solidFill>
                <a:srgbClr val="FFFF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38313" y="1643063"/>
            <a:ext cx="8572500" cy="4667250"/>
          </a:xfrm>
        </p:spPr>
        <p:txBody>
          <a:bodyPr/>
          <a:lstStyle/>
          <a:p>
            <a:pPr algn="just" eaLnBrk="1" hangingPunct="1"/>
            <a:r>
              <a:rPr lang="en-US" altLang="id-ID" sz="2400" dirty="0"/>
              <a:t>Cloud Computing ≠ </a:t>
            </a:r>
            <a:r>
              <a:rPr lang="en-US" altLang="id-ID" sz="2400" dirty="0" err="1"/>
              <a:t>Jaringan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Komputer</a:t>
            </a:r>
            <a:endParaRPr lang="en-US" altLang="id-ID" sz="2400" dirty="0"/>
          </a:p>
          <a:p>
            <a:pPr algn="just" eaLnBrk="1" hangingPunct="1"/>
            <a:endParaRPr lang="en-US" altLang="id-ID" sz="2400" dirty="0"/>
          </a:p>
        </p:txBody>
      </p:sp>
      <p:sp>
        <p:nvSpPr>
          <p:cNvPr id="4198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F67B8C-B1CE-4471-A27F-43A55A77DF9C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4198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4199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8" name="Diagram 7"/>
          <p:cNvGraphicFramePr/>
          <p:nvPr/>
        </p:nvGraphicFramePr>
        <p:xfrm>
          <a:off x="2809852" y="21431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Yabo</a:t>
            </a:r>
            <a:r>
              <a:rPr lang="en-US" dirty="0"/>
              <a:t> (Arber) Xu, Cloud Application </a:t>
            </a:r>
            <a:r>
              <a:rPr lang="en-US" dirty="0" err="1"/>
              <a:t>Developmment</a:t>
            </a:r>
            <a:r>
              <a:rPr lang="en-US" dirty="0"/>
              <a:t>, School of </a:t>
            </a:r>
            <a:r>
              <a:rPr lang="en-US" dirty="0" err="1"/>
              <a:t>Sofware</a:t>
            </a:r>
            <a:r>
              <a:rPr lang="en-US" dirty="0"/>
              <a:t>, Sun </a:t>
            </a:r>
            <a:r>
              <a:rPr lang="en-US" dirty="0" err="1"/>
              <a:t>Yat</a:t>
            </a:r>
            <a:r>
              <a:rPr lang="en-US" dirty="0"/>
              <a:t>-Sen University, 2011</a:t>
            </a:r>
          </a:p>
          <a:p>
            <a:r>
              <a:rPr lang="en-US" altLang="id-ID" dirty="0"/>
              <a:t>Smart City </a:t>
            </a:r>
            <a:r>
              <a:rPr lang="en-US" altLang="id-ID" dirty="0" err="1"/>
              <a:t>Bersama</a:t>
            </a:r>
            <a:r>
              <a:rPr lang="en-US" altLang="id-ID" dirty="0"/>
              <a:t> Cloud Computing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Teknologi-Teknologi</a:t>
            </a:r>
            <a:r>
              <a:rPr lang="en-US" altLang="id-ID" dirty="0"/>
              <a:t> </a:t>
            </a:r>
            <a:r>
              <a:rPr lang="en-US" altLang="id-ID" dirty="0" err="1"/>
              <a:t>Pendukung</a:t>
            </a:r>
            <a:r>
              <a:rPr lang="en-US" altLang="id-ID" dirty="0"/>
              <a:t> </a:t>
            </a:r>
            <a:r>
              <a:rPr lang="en-US" altLang="id-ID" dirty="0" err="1"/>
              <a:t>Lainnya</a:t>
            </a:r>
            <a:r>
              <a:rPr lang="en-US" altLang="id-ID" dirty="0"/>
              <a:t>. </a:t>
            </a:r>
            <a:r>
              <a:rPr lang="en-US" altLang="id-ID" dirty="0" err="1"/>
              <a:t>Penerbit</a:t>
            </a:r>
            <a:r>
              <a:rPr lang="en-US" altLang="id-ID" dirty="0"/>
              <a:t> : </a:t>
            </a:r>
            <a:r>
              <a:rPr lang="en-US" altLang="id-ID" dirty="0" err="1"/>
              <a:t>Informatika</a:t>
            </a:r>
            <a:endParaRPr lang="en-US" altLang="id-ID" dirty="0"/>
          </a:p>
          <a:p>
            <a:r>
              <a:rPr lang="en-US" altLang="id-ID" dirty="0" err="1"/>
              <a:t>Buku</a:t>
            </a:r>
            <a:r>
              <a:rPr lang="en-US" altLang="id-ID" dirty="0"/>
              <a:t> Ajar Cloud Computing. </a:t>
            </a:r>
            <a:r>
              <a:rPr lang="en-US" altLang="id-ID" dirty="0" err="1"/>
              <a:t>Penerbit</a:t>
            </a:r>
            <a:r>
              <a:rPr lang="en-US" altLang="id-ID" dirty="0"/>
              <a:t> : </a:t>
            </a:r>
            <a:r>
              <a:rPr lang="en-US" altLang="id-ID" dirty="0" err="1"/>
              <a:t>Deepublish</a:t>
            </a:r>
            <a:endParaRPr lang="en-US" altLang="id-ID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REFERENSI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2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570" y="188914"/>
            <a:ext cx="7243318" cy="981075"/>
          </a:xfrm>
        </p:spPr>
        <p:txBody>
          <a:bodyPr/>
          <a:lstStyle/>
          <a:p>
            <a:pPr eaLnBrk="1" hangingPunct="1"/>
            <a:r>
              <a:rPr lang="en-US" altLang="id-ID" dirty="0">
                <a:solidFill>
                  <a:srgbClr val="FFFF00"/>
                </a:solidFill>
              </a:rPr>
              <a:t>Overview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643063"/>
            <a:ext cx="8229600" cy="4500562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Sejarah cloud computing</a:t>
            </a:r>
          </a:p>
          <a:p>
            <a:pPr algn="just" eaLnBrk="1" hangingPunct="1"/>
            <a:r>
              <a:rPr lang="en-US" altLang="id-ID" sz="2400"/>
              <a:t>Definisi cloud computing</a:t>
            </a:r>
          </a:p>
          <a:p>
            <a:pPr algn="just" eaLnBrk="1" hangingPunct="1"/>
            <a:r>
              <a:rPr lang="en-US" altLang="id-ID" sz="2400"/>
              <a:t>Kelebihan cloud computing</a:t>
            </a:r>
          </a:p>
          <a:p>
            <a:pPr algn="just" eaLnBrk="1" hangingPunct="1"/>
            <a:r>
              <a:rPr lang="en-US" altLang="id-ID" sz="2400"/>
              <a:t>Kekurangan cloud computing</a:t>
            </a:r>
          </a:p>
          <a:p>
            <a:pPr algn="just" eaLnBrk="1" hangingPunct="1"/>
            <a:r>
              <a:rPr lang="en-US" altLang="id-ID" sz="2400"/>
              <a:t>Karakteristik cloud computing</a:t>
            </a:r>
          </a:p>
          <a:p>
            <a:pPr algn="just" eaLnBrk="1" hangingPunct="1"/>
            <a:r>
              <a:rPr lang="en-US" altLang="id-ID" sz="2400"/>
              <a:t>Dampak cloud computing</a:t>
            </a:r>
          </a:p>
          <a:p>
            <a:pPr algn="just" eaLnBrk="1" hangingPunct="1"/>
            <a:r>
              <a:rPr lang="en-US" altLang="id-ID" sz="2400"/>
              <a:t>Perbedaan cloud computing dengan jaringan komputer</a:t>
            </a:r>
          </a:p>
          <a:p>
            <a:pPr algn="just" eaLnBrk="1" hangingPunct="1"/>
            <a:endParaRPr lang="en-US" altLang="id-ID" sz="2400"/>
          </a:p>
        </p:txBody>
      </p:sp>
      <p:sp>
        <p:nvSpPr>
          <p:cNvPr id="2662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5F36C8-7954-4A89-8587-4BB28D6736B4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662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663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04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id-ID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TERIMA KASIH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44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 is Cloud Computing_ - YouTube [720p]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41388"/>
            <a:ext cx="9144000" cy="5143500"/>
          </a:xfrm>
        </p:spPr>
      </p:pic>
      <p:sp>
        <p:nvSpPr>
          <p:cNvPr id="27652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9F729F-AA61-4491-BC96-89017C99DB23}" type="datetime1">
              <a:rPr lang="en-US" altLang="id-ID" smtClean="0"/>
              <a:pPr/>
              <a:t>7/24/2022</a:t>
            </a:fld>
            <a:endParaRPr lang="es-ES" altLang="id-ID"/>
          </a:p>
        </p:txBody>
      </p:sp>
      <p:sp>
        <p:nvSpPr>
          <p:cNvPr id="2765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/>
              <a:t>Materi 2 -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23741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570" y="188914"/>
            <a:ext cx="7243318" cy="981075"/>
          </a:xfrm>
        </p:spPr>
        <p:txBody>
          <a:bodyPr/>
          <a:lstStyle/>
          <a:p>
            <a:pPr eaLnBrk="1" hangingPunct="1"/>
            <a:r>
              <a:rPr lang="en-US" altLang="id-ID" dirty="0">
                <a:solidFill>
                  <a:srgbClr val="FFFF00"/>
                </a:solidFill>
              </a:rPr>
              <a:t>Cloud Computing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167438" y="1855788"/>
            <a:ext cx="4286250" cy="4525962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Cloud Computing : Gabungan pemanfaatan teknologi komputer dan pengembangan berbasis internet</a:t>
            </a:r>
          </a:p>
          <a:p>
            <a:pPr algn="just" eaLnBrk="1" hangingPunct="1"/>
            <a:endParaRPr lang="en-US" altLang="id-ID" sz="2400"/>
          </a:p>
        </p:txBody>
      </p:sp>
      <p:sp>
        <p:nvSpPr>
          <p:cNvPr id="2867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4FB47C-77F4-4456-985F-6AB11E974E6C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867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867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pic>
        <p:nvPicPr>
          <p:cNvPr id="28680" name="Picture 12" descr="Hasil gam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714501"/>
            <a:ext cx="4310062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7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37204" y="188914"/>
            <a:ext cx="7311684" cy="981075"/>
          </a:xfrm>
        </p:spPr>
        <p:txBody>
          <a:bodyPr/>
          <a:lstStyle/>
          <a:p>
            <a:pPr eaLnBrk="1" hangingPunct="1"/>
            <a:r>
              <a:rPr lang="en-US" altLang="id-ID" dirty="0" err="1">
                <a:solidFill>
                  <a:srgbClr val="FFFF00"/>
                </a:solidFill>
              </a:rPr>
              <a:t>Sejarah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39664" y="1240704"/>
            <a:ext cx="8229600" cy="571500"/>
          </a:xfrm>
        </p:spPr>
        <p:txBody>
          <a:bodyPr>
            <a:normAutofit fontScale="40000" lnSpcReduction="20000"/>
          </a:bodyPr>
          <a:lstStyle/>
          <a:p>
            <a:pPr marL="0" indent="0" algn="just" eaLnBrk="1" hangingPunct="1">
              <a:buNone/>
            </a:pPr>
            <a:r>
              <a:rPr lang="en-US" altLang="id-ID" sz="5100" dirty="0" err="1"/>
              <a:t>Munculnya</a:t>
            </a:r>
            <a:r>
              <a:rPr lang="en-US" altLang="id-ID" sz="5100" dirty="0"/>
              <a:t> cloud computing?</a:t>
            </a:r>
          </a:p>
          <a:p>
            <a:pPr algn="just" eaLnBrk="1" hangingPunct="1">
              <a:buFontTx/>
              <a:buNone/>
            </a:pPr>
            <a:r>
              <a:rPr lang="en-US" altLang="id-ID" sz="2400" dirty="0"/>
              <a:t>	</a:t>
            </a:r>
          </a:p>
        </p:txBody>
      </p:sp>
      <p:sp>
        <p:nvSpPr>
          <p:cNvPr id="29700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AF9905-DE22-4FE3-8F4B-4052A9690763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9701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9703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6347" y="1526454"/>
            <a:ext cx="10646054" cy="115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0" dirty="0" err="1"/>
              <a:t>Dilatarbelakangi</a:t>
            </a:r>
            <a:r>
              <a:rPr lang="en-US" sz="2400" kern="0" dirty="0"/>
              <a:t> </a:t>
            </a:r>
            <a:r>
              <a:rPr lang="en-US" sz="2400" kern="0" dirty="0" err="1"/>
              <a:t>kebutuhan</a:t>
            </a:r>
            <a:r>
              <a:rPr lang="en-US" sz="2400" kern="0" dirty="0"/>
              <a:t> dunia </a:t>
            </a:r>
            <a:r>
              <a:rPr lang="en-US" sz="2400" kern="0" dirty="0" err="1"/>
              <a:t>industri</a:t>
            </a:r>
            <a:r>
              <a:rPr lang="en-US" sz="2400" kern="0" dirty="0"/>
              <a:t> dan </a:t>
            </a:r>
            <a:r>
              <a:rPr lang="en-US" sz="2400" kern="0" dirty="0" err="1"/>
              <a:t>komputerisasi</a:t>
            </a:r>
            <a:r>
              <a:rPr lang="en-US" sz="2400" kern="0" dirty="0"/>
              <a:t> </a:t>
            </a:r>
            <a:r>
              <a:rPr lang="en-US" sz="2400" kern="0" dirty="0" err="1"/>
              <a:t>akan</a:t>
            </a:r>
            <a:r>
              <a:rPr lang="en-US" sz="2400" kern="0" dirty="0"/>
              <a:t> </a:t>
            </a:r>
            <a:r>
              <a:rPr lang="en-US" sz="2400" kern="0" dirty="0" err="1"/>
              <a:t>pemanfaatan</a:t>
            </a:r>
            <a:r>
              <a:rPr lang="en-US" sz="2400" kern="0" dirty="0"/>
              <a:t> </a:t>
            </a:r>
            <a:r>
              <a:rPr lang="en-US" sz="2400" kern="0" dirty="0" err="1"/>
              <a:t>bersama</a:t>
            </a:r>
            <a:r>
              <a:rPr lang="en-US" sz="2400" kern="0" dirty="0"/>
              <a:t> </a:t>
            </a:r>
            <a:r>
              <a:rPr lang="en-US" sz="2400" kern="0" dirty="0" err="1"/>
              <a:t>sumber</a:t>
            </a:r>
            <a:r>
              <a:rPr lang="en-US" sz="2400" kern="0" dirty="0"/>
              <a:t> </a:t>
            </a:r>
            <a:r>
              <a:rPr lang="en-US" sz="2400" kern="0" dirty="0" err="1"/>
              <a:t>daya</a:t>
            </a:r>
            <a:r>
              <a:rPr lang="en-US" sz="2400" kern="0" dirty="0"/>
              <a:t> </a:t>
            </a:r>
            <a:r>
              <a:rPr lang="en-US" sz="2400" kern="0" dirty="0" err="1"/>
              <a:t>komputasi</a:t>
            </a:r>
            <a:r>
              <a:rPr lang="en-US" sz="2400" kern="0" dirty="0"/>
              <a:t> yang </a:t>
            </a:r>
            <a:r>
              <a:rPr lang="en-US" sz="2400" kern="0" dirty="0" err="1"/>
              <a:t>tersebar</a:t>
            </a:r>
            <a:r>
              <a:rPr lang="en-US" sz="2400" kern="0" dirty="0"/>
              <a:t> </a:t>
            </a:r>
            <a:r>
              <a:rPr lang="en-US" sz="2400" kern="0" dirty="0" err="1"/>
              <a:t>namun</a:t>
            </a:r>
            <a:r>
              <a:rPr lang="en-US" sz="2400" kern="0" dirty="0"/>
              <a:t> </a:t>
            </a:r>
            <a:r>
              <a:rPr lang="en-US" sz="2400" kern="0" dirty="0" err="1"/>
              <a:t>dapat</a:t>
            </a:r>
            <a:r>
              <a:rPr lang="en-US" sz="2400" kern="0" dirty="0"/>
              <a:t> </a:t>
            </a:r>
            <a:r>
              <a:rPr lang="en-US" sz="2400" kern="0" dirty="0" err="1"/>
              <a:t>digunakan</a:t>
            </a:r>
            <a:r>
              <a:rPr lang="en-US" sz="2400" kern="0" dirty="0"/>
              <a:t> </a:t>
            </a:r>
            <a:r>
              <a:rPr lang="en-US" sz="2400" kern="0" dirty="0" err="1"/>
              <a:t>sesuai</a:t>
            </a:r>
            <a:r>
              <a:rPr lang="en-US" sz="2400" kern="0" dirty="0"/>
              <a:t> </a:t>
            </a:r>
            <a:r>
              <a:rPr lang="en-US" sz="2400" kern="0" dirty="0" err="1"/>
              <a:t>keperluan</a:t>
            </a:r>
            <a:r>
              <a:rPr lang="en-US" sz="2400" kern="0" dirty="0"/>
              <a:t> (</a:t>
            </a:r>
            <a:r>
              <a:rPr lang="en-US" sz="2400" i="1" kern="0" dirty="0"/>
              <a:t>on demand</a:t>
            </a:r>
            <a:r>
              <a:rPr lang="en-US" sz="2400" kern="0" dirty="0"/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7CD9AB7-65B5-4094-A66F-6253A0BE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99" y="2680496"/>
            <a:ext cx="10789548" cy="330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awan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lahir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1960 oleh </a:t>
            </a:r>
            <a:r>
              <a:rPr lang="en-US" sz="2400" dirty="0" err="1"/>
              <a:t>ilmuwan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John McCarthy,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pakar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MIT yang </a:t>
            </a:r>
            <a:r>
              <a:rPr lang="en-US" sz="2400" dirty="0" err="1"/>
              <a:t>kesohor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pioner</a:t>
            </a:r>
            <a:r>
              <a:rPr lang="en-US" sz="2400" dirty="0"/>
              <a:t> </a:t>
            </a:r>
            <a:r>
              <a:rPr lang="en-US" sz="2400" dirty="0" err="1"/>
              <a:t>intelejensia</a:t>
            </a:r>
            <a:r>
              <a:rPr lang="en-US" sz="2400" dirty="0"/>
              <a:t> </a:t>
            </a:r>
            <a:r>
              <a:rPr lang="en-US" sz="2400" dirty="0" err="1"/>
              <a:t>buatan</a:t>
            </a:r>
            <a:r>
              <a:rPr lang="en-US" sz="2400" dirty="0"/>
              <a:t>. John </a:t>
            </a:r>
            <a:r>
              <a:rPr lang="en-US" sz="2400" dirty="0" err="1"/>
              <a:t>berpendapat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infrastruktur</a:t>
            </a:r>
            <a:r>
              <a:rPr lang="en-US" sz="2400" dirty="0"/>
              <a:t> </a:t>
            </a:r>
            <a:r>
              <a:rPr lang="en-US" sz="2400" dirty="0" err="1"/>
              <a:t>publik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telepon</a:t>
            </a:r>
            <a:r>
              <a:rPr lang="en-US" sz="2400" dirty="0"/>
              <a:t> dan </a:t>
            </a:r>
            <a:r>
              <a:rPr lang="en-US" sz="2400" dirty="0" err="1"/>
              <a:t>listrik</a:t>
            </a:r>
            <a:r>
              <a:rPr lang="en-US" sz="2400" dirty="0"/>
              <a:t> yang </a:t>
            </a:r>
            <a:r>
              <a:rPr lang="en-US" sz="2400" dirty="0" err="1"/>
              <a:t>berkembang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nanti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Pada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1990-an, </a:t>
            </a:r>
            <a:r>
              <a:rPr lang="en-US" sz="2400" dirty="0" err="1"/>
              <a:t>muncul</a:t>
            </a:r>
            <a:r>
              <a:rPr lang="en-US" sz="2400" dirty="0"/>
              <a:t> ide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listrik</a:t>
            </a:r>
            <a:r>
              <a:rPr lang="en-US" sz="2400" dirty="0"/>
              <a:t>. </a:t>
            </a:r>
            <a:r>
              <a:rPr lang="en-US" sz="2400" dirty="0" err="1"/>
              <a:t>Dengan</a:t>
            </a:r>
            <a:r>
              <a:rPr lang="en-US" sz="2400" dirty="0"/>
              <a:t> kata lain, </a:t>
            </a:r>
            <a:r>
              <a:rPr lang="en-US" sz="2400" dirty="0" err="1"/>
              <a:t>semua</a:t>
            </a:r>
            <a:r>
              <a:rPr lang="en-US" sz="2400" dirty="0"/>
              <a:t> orang </a:t>
            </a:r>
            <a:r>
              <a:rPr lang="en-US" sz="2400" dirty="0" err="1"/>
              <a:t>membutuhkannya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r>
              <a:rPr lang="en-US" sz="2400" dirty="0"/>
              <a:t>. Pada </a:t>
            </a:r>
            <a:r>
              <a:rPr lang="en-US" sz="2400" dirty="0" err="1"/>
              <a:t>tahun</a:t>
            </a:r>
            <a:r>
              <a:rPr lang="en-US" sz="2400" dirty="0"/>
              <a:t> 1990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telekomunikasi</a:t>
            </a:r>
            <a:r>
              <a:rPr lang="en-US" sz="2400" dirty="0"/>
              <a:t> </a:t>
            </a:r>
            <a:r>
              <a:rPr lang="en-US" sz="2400" dirty="0" err="1"/>
              <a:t>menawarkan</a:t>
            </a:r>
            <a:r>
              <a:rPr lang="en-US" sz="2400" dirty="0"/>
              <a:t> VPN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pribadi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dan </a:t>
            </a:r>
            <a:r>
              <a:rPr lang="en-US" sz="2400" dirty="0" err="1"/>
              <a:t>biayanya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dirty="0"/>
              <a:t>.</a:t>
            </a: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spcBef>
                <a:spcPct val="20000"/>
              </a:spcBef>
              <a:defRPr/>
            </a:pP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8983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C7DF-B05D-43EF-AC5A-2DF669D0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 err="1"/>
              <a:t>Kepopuleran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software as a service (SaaS) Salesforce.com pada </a:t>
            </a:r>
            <a:r>
              <a:rPr lang="en-US" dirty="0" err="1"/>
              <a:t>tahun</a:t>
            </a:r>
            <a:r>
              <a:rPr lang="en-US" dirty="0"/>
              <a:t> 1999.</a:t>
            </a:r>
          </a:p>
          <a:p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Customer Relationship Management (CRM)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pencetus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internet.</a:t>
            </a:r>
          </a:p>
          <a:p>
            <a:r>
              <a:rPr lang="en-US" dirty="0"/>
              <a:t>Pada </a:t>
            </a:r>
            <a:r>
              <a:rPr lang="en-US" dirty="0" err="1"/>
              <a:t>tahun</a:t>
            </a:r>
            <a:r>
              <a:rPr lang="en-US" dirty="0"/>
              <a:t> 2000, </a:t>
            </a:r>
            <a:r>
              <a:rPr lang="en-US" dirty="0" err="1"/>
              <a:t>perusahaan</a:t>
            </a:r>
            <a:r>
              <a:rPr lang="en-US" dirty="0"/>
              <a:t> Amazon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memodernisasi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10%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4D113D-8979-469A-A5C8-CF8F68AB3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2840" y="188914"/>
            <a:ext cx="7286047" cy="67247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dirty="0" err="1">
                <a:solidFill>
                  <a:srgbClr val="FFFF00"/>
                </a:solidFill>
              </a:rPr>
              <a:t>Sejarah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27786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2840" y="188914"/>
            <a:ext cx="7286047" cy="981075"/>
          </a:xfrm>
        </p:spPr>
        <p:txBody>
          <a:bodyPr/>
          <a:lstStyle/>
          <a:p>
            <a:pPr eaLnBrk="1" hangingPunct="1"/>
            <a:r>
              <a:rPr lang="en-US" altLang="id-ID" dirty="0" err="1">
                <a:solidFill>
                  <a:srgbClr val="FFFF00"/>
                </a:solidFill>
              </a:rPr>
              <a:t>Sejarah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391478"/>
            <a:ext cx="8229600" cy="4180647"/>
          </a:xfrm>
        </p:spPr>
        <p:txBody>
          <a:bodyPr/>
          <a:lstStyle/>
          <a:p>
            <a:pPr algn="just" eaLnBrk="1" hangingPunct="1"/>
            <a:r>
              <a:rPr lang="en-US" altLang="id-ID" sz="2400" dirty="0" err="1"/>
              <a:t>Teknologi</a:t>
            </a:r>
            <a:r>
              <a:rPr lang="en-US" altLang="id-ID" sz="2400" dirty="0"/>
              <a:t> yang </a:t>
            </a:r>
            <a:r>
              <a:rPr lang="en-US" altLang="id-ID" sz="2400" dirty="0" err="1"/>
              <a:t>mendukung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munculnya</a:t>
            </a:r>
            <a:r>
              <a:rPr lang="en-US" altLang="id-ID" sz="2400" dirty="0"/>
              <a:t> Cloud Computing: </a:t>
            </a:r>
          </a:p>
          <a:p>
            <a:pPr algn="just" eaLnBrk="1" hangingPunct="1">
              <a:buFontTx/>
              <a:buNone/>
            </a:pPr>
            <a:r>
              <a:rPr lang="en-US" altLang="id-ID" sz="2400" dirty="0"/>
              <a:t>	- Grid Computing</a:t>
            </a:r>
          </a:p>
          <a:p>
            <a:pPr algn="just" eaLnBrk="1" hangingPunct="1">
              <a:buFontTx/>
              <a:buNone/>
            </a:pPr>
            <a:r>
              <a:rPr lang="en-US" altLang="id-ID" sz="2400" dirty="0"/>
              <a:t>	- </a:t>
            </a:r>
            <a:r>
              <a:rPr lang="en-US" altLang="id-ID" sz="2400" dirty="0" err="1"/>
              <a:t>Teknologi</a:t>
            </a:r>
            <a:r>
              <a:rPr lang="en-US" altLang="id-ID" sz="2400" dirty="0"/>
              <a:t> web 2.0</a:t>
            </a:r>
          </a:p>
          <a:p>
            <a:pPr algn="just" eaLnBrk="1" hangingPunct="1">
              <a:buFontTx/>
              <a:buNone/>
            </a:pPr>
            <a:r>
              <a:rPr lang="en-US" altLang="id-ID" sz="2400" dirty="0"/>
              <a:t>	- </a:t>
            </a:r>
            <a:r>
              <a:rPr lang="en-US" altLang="id-ID" sz="2400" dirty="0" err="1"/>
              <a:t>Teknologi</a:t>
            </a:r>
            <a:r>
              <a:rPr lang="en-US" altLang="id-ID" sz="2400" dirty="0"/>
              <a:t> </a:t>
            </a:r>
            <a:r>
              <a:rPr lang="en-US" altLang="id-ID" sz="2400" i="1" dirty="0"/>
              <a:t>Web Service</a:t>
            </a:r>
            <a:endParaRPr lang="en-US" altLang="id-ID" sz="2400" dirty="0"/>
          </a:p>
          <a:p>
            <a:pPr algn="just" eaLnBrk="1" hangingPunct="1">
              <a:buFontTx/>
              <a:buNone/>
            </a:pPr>
            <a:r>
              <a:rPr lang="en-US" altLang="id-ID" sz="2400" dirty="0"/>
              <a:t>	- </a:t>
            </a:r>
            <a:r>
              <a:rPr lang="en-US" altLang="id-ID" sz="2400" i="1" dirty="0"/>
              <a:t>Automatic Computation</a:t>
            </a:r>
            <a:endParaRPr lang="en-US" altLang="id-ID" sz="2400" dirty="0"/>
          </a:p>
          <a:p>
            <a:pPr algn="just" eaLnBrk="1" hangingPunct="1">
              <a:buFontTx/>
              <a:buNone/>
            </a:pPr>
            <a:r>
              <a:rPr lang="en-US" altLang="id-ID" sz="2400" dirty="0"/>
              <a:t>	- </a:t>
            </a:r>
            <a:r>
              <a:rPr lang="en-US" altLang="id-ID" sz="2400" dirty="0" err="1"/>
              <a:t>Perkembangan</a:t>
            </a:r>
            <a:r>
              <a:rPr lang="en-US" altLang="id-ID" sz="2400" dirty="0"/>
              <a:t> </a:t>
            </a:r>
            <a:r>
              <a:rPr lang="en-US" altLang="id-ID" sz="2400" i="1" dirty="0"/>
              <a:t>Hardware</a:t>
            </a:r>
          </a:p>
          <a:p>
            <a:pPr algn="just" eaLnBrk="1" hangingPunct="1">
              <a:buFontTx/>
              <a:buNone/>
            </a:pPr>
            <a:r>
              <a:rPr lang="en-US" altLang="id-ID" sz="2400" i="1" dirty="0"/>
              <a:t>	</a:t>
            </a:r>
            <a:r>
              <a:rPr lang="en-US" altLang="id-ID" sz="2400" dirty="0"/>
              <a:t>- </a:t>
            </a:r>
            <a:r>
              <a:rPr lang="en-US" altLang="id-ID" sz="2400" dirty="0" err="1"/>
              <a:t>Perkembangan</a:t>
            </a:r>
            <a:r>
              <a:rPr lang="en-US" altLang="id-ID" sz="2400" dirty="0"/>
              <a:t> </a:t>
            </a:r>
            <a:r>
              <a:rPr lang="en-US" altLang="id-ID" sz="2400" i="1" dirty="0"/>
              <a:t>Software</a:t>
            </a:r>
          </a:p>
          <a:p>
            <a:pPr algn="just" eaLnBrk="1" hangingPunct="1">
              <a:buFontTx/>
              <a:buNone/>
            </a:pPr>
            <a:r>
              <a:rPr lang="en-US" altLang="id-ID" sz="2400" i="1" dirty="0"/>
              <a:t>	- </a:t>
            </a:r>
            <a:r>
              <a:rPr lang="en-US" altLang="id-ID" sz="2400" dirty="0" err="1"/>
              <a:t>Perkembangan</a:t>
            </a:r>
            <a:r>
              <a:rPr lang="en-US" altLang="id-ID" sz="2400" dirty="0"/>
              <a:t> Internet</a:t>
            </a:r>
          </a:p>
        </p:txBody>
      </p:sp>
      <p:sp>
        <p:nvSpPr>
          <p:cNvPr id="30724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A6DF4F-3793-4BCA-8D4B-81500134302C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0725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0727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420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9932" y="188914"/>
            <a:ext cx="7268955" cy="981075"/>
          </a:xfrm>
        </p:spPr>
        <p:txBody>
          <a:bodyPr/>
          <a:lstStyle/>
          <a:p>
            <a:pPr eaLnBrk="1" hangingPunct="1"/>
            <a:r>
              <a:rPr lang="en-US" altLang="id-ID" dirty="0" err="1">
                <a:solidFill>
                  <a:srgbClr val="FFFF00"/>
                </a:solidFill>
              </a:rPr>
              <a:t>Definisi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667375" y="1643063"/>
            <a:ext cx="4586288" cy="4667250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Cloud Computing merupakan sebuah model yang memungkinkan adanya </a:t>
            </a:r>
            <a:r>
              <a:rPr lang="en-US" altLang="id-ID" sz="2400" b="1"/>
              <a:t>penggunaan sumber daya </a:t>
            </a:r>
            <a:r>
              <a:rPr lang="en-US" altLang="id-ID" sz="2400"/>
              <a:t>(resource) </a:t>
            </a:r>
            <a:r>
              <a:rPr lang="en-US" altLang="id-ID" sz="2400" b="1"/>
              <a:t>secara bersama-sama</a:t>
            </a:r>
            <a:r>
              <a:rPr lang="en-US" altLang="id-ID" sz="2400"/>
              <a:t> dan </a:t>
            </a:r>
            <a:r>
              <a:rPr lang="en-US" altLang="id-ID" sz="2400" b="1"/>
              <a:t>mudah, menyediakan jaringan akses</a:t>
            </a:r>
            <a:r>
              <a:rPr lang="en-US" altLang="id-ID" sz="2400"/>
              <a:t>,  </a:t>
            </a:r>
            <a:r>
              <a:rPr lang="en-US" altLang="id-ID" sz="2400" b="1"/>
              <a:t>dapat dikonfigurasi </a:t>
            </a:r>
            <a:r>
              <a:rPr lang="en-US" altLang="id-ID" sz="2400"/>
              <a:t>dan </a:t>
            </a:r>
            <a:r>
              <a:rPr lang="en-US" altLang="id-ID" sz="2400" b="1"/>
              <a:t>layanan yang digunakan sesuai keperluan </a:t>
            </a:r>
            <a:r>
              <a:rPr lang="en-US" altLang="id-ID" sz="2400"/>
              <a:t>(</a:t>
            </a:r>
            <a:r>
              <a:rPr lang="en-US" altLang="id-ID" sz="2400" i="1"/>
              <a:t>on demand</a:t>
            </a:r>
            <a:r>
              <a:rPr lang="en-US" altLang="id-ID" sz="2400"/>
              <a:t>) [NIST]</a:t>
            </a:r>
          </a:p>
        </p:txBody>
      </p:sp>
      <p:sp>
        <p:nvSpPr>
          <p:cNvPr id="3174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5A9667-08C3-4750-9347-6015FABB3F3C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174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175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pic>
        <p:nvPicPr>
          <p:cNvPr id="317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0" t="43945" r="25330" b="12109"/>
          <a:stretch>
            <a:fillRect/>
          </a:stretch>
        </p:blipFill>
        <p:spPr bwMode="auto">
          <a:xfrm>
            <a:off x="1524000" y="2143125"/>
            <a:ext cx="403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 eaLnBrk="1" hangingPunct="1"/>
            <a:r>
              <a:rPr lang="en-US" altLang="id-ID" dirty="0" err="1">
                <a:solidFill>
                  <a:srgbClr val="FFFF00"/>
                </a:solidFill>
              </a:rPr>
              <a:t>Kelebihan</a:t>
            </a:r>
            <a:r>
              <a:rPr lang="en-US" altLang="id-ID" dirty="0">
                <a:solidFill>
                  <a:srgbClr val="FFFF00"/>
                </a:solidFill>
              </a:rPr>
              <a:t> Cloud Computing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643063"/>
            <a:ext cx="8229600" cy="4667250"/>
          </a:xfrm>
        </p:spPr>
        <p:txBody>
          <a:bodyPr/>
          <a:lstStyle/>
          <a:p>
            <a:pPr algn="just" eaLnBrk="1" hangingPunct="1"/>
            <a:r>
              <a:rPr lang="en-US" altLang="id-ID" sz="2400"/>
              <a:t>Kemudahan menggunakan aplikasi secara bersama-sama dan online tanpa perlu instalasi dan konfigurasi</a:t>
            </a:r>
          </a:p>
          <a:p>
            <a:pPr algn="just" eaLnBrk="1" hangingPunct="1"/>
            <a:r>
              <a:rPr lang="en-US" altLang="id-ID" sz="2400"/>
              <a:t>Dapat diterapkan di jaringan lokal (intranet), publik (internet) maupun keduanya</a:t>
            </a:r>
          </a:p>
          <a:p>
            <a:pPr algn="just" eaLnBrk="1" hangingPunct="1"/>
            <a:r>
              <a:rPr lang="en-US" altLang="id-ID" sz="2400"/>
              <a:t>Penghematan biaya</a:t>
            </a:r>
          </a:p>
          <a:p>
            <a:pPr algn="just" eaLnBrk="1" hangingPunct="1"/>
            <a:r>
              <a:rPr lang="en-US" altLang="id-ID" sz="2400"/>
              <a:t>Layanan penyimpanan informasi secara online</a:t>
            </a:r>
          </a:p>
          <a:p>
            <a:pPr algn="just" eaLnBrk="1" hangingPunct="1"/>
            <a:r>
              <a:rPr lang="en-US" altLang="id-ID" sz="2400"/>
              <a:t>Layanan komputasi dengan sistem tersebar</a:t>
            </a:r>
          </a:p>
          <a:p>
            <a:pPr algn="just" eaLnBrk="1" hangingPunct="1"/>
            <a:r>
              <a:rPr lang="en-US" altLang="id-ID" sz="2400"/>
              <a:t>Kemudahan digunakan di berbagai SO dan komputer</a:t>
            </a:r>
          </a:p>
          <a:p>
            <a:pPr algn="just" eaLnBrk="1" hangingPunct="1"/>
            <a:r>
              <a:rPr lang="en-US" altLang="id-ID" sz="2400"/>
              <a:t>Kemudahan pengembangan aplikasi </a:t>
            </a:r>
          </a:p>
          <a:p>
            <a:pPr algn="just" eaLnBrk="1" hangingPunct="1"/>
            <a:r>
              <a:rPr lang="en-US" altLang="id-ID" sz="2400"/>
              <a:t>Kemudahan dalam berbagi dan menggunakan layanan infrastruktur </a:t>
            </a:r>
          </a:p>
          <a:p>
            <a:pPr algn="just" eaLnBrk="1" hangingPunct="1"/>
            <a:endParaRPr lang="en-US" altLang="id-ID" sz="2400"/>
          </a:p>
        </p:txBody>
      </p:sp>
      <p:sp>
        <p:nvSpPr>
          <p:cNvPr id="32772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84A7C4-C5DE-448A-ACD7-AC750E006DAD}" type="datetime1">
              <a:rPr lang="en-US" altLang="id-ID" smtClean="0">
                <a:solidFill>
                  <a:srgbClr val="3366FF"/>
                </a:solidFill>
              </a:rPr>
              <a:pPr/>
              <a:t>7/24/2022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2773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2775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870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805</Words>
  <Application>Microsoft Office PowerPoint</Application>
  <PresentationFormat>Widescreen</PresentationFormat>
  <Paragraphs>155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#02 PENGANTAR CLOUD COMPUTING (CC)  Lanjutan</vt:lpstr>
      <vt:lpstr>Overview</vt:lpstr>
      <vt:lpstr>PowerPoint Presentation</vt:lpstr>
      <vt:lpstr>Cloud Computing</vt:lpstr>
      <vt:lpstr>Sejarah Cloud Computing</vt:lpstr>
      <vt:lpstr>Sejarah Cloud Computing</vt:lpstr>
      <vt:lpstr>Sejarah Cloud Computing</vt:lpstr>
      <vt:lpstr>Definisi</vt:lpstr>
      <vt:lpstr>Kelebihan Cloud Computing</vt:lpstr>
      <vt:lpstr>Kekurangan Cloud Computing</vt:lpstr>
      <vt:lpstr>Karakteristik Cloud Computing</vt:lpstr>
      <vt:lpstr>Karakteristik Cloud Computing</vt:lpstr>
      <vt:lpstr>Karakteristik Cloud Computing</vt:lpstr>
      <vt:lpstr>Karakteristik Cloud Computing</vt:lpstr>
      <vt:lpstr>Karakteristik Cloud Computing</vt:lpstr>
      <vt:lpstr>Karakteristik Cloud Computing</vt:lpstr>
      <vt:lpstr>Dampak Cloud Computing</vt:lpstr>
      <vt:lpstr>Perbedaan Cloud Computing dengan  Jaringan Komputer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209</cp:revision>
  <dcterms:created xsi:type="dcterms:W3CDTF">2019-12-20T03:03:11Z</dcterms:created>
  <dcterms:modified xsi:type="dcterms:W3CDTF">2022-07-24T07:04:49Z</dcterms:modified>
</cp:coreProperties>
</file>