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4"/>
  </p:notesMasterIdLst>
  <p:sldIdLst>
    <p:sldId id="256" r:id="rId2"/>
    <p:sldId id="345" r:id="rId3"/>
    <p:sldId id="347" r:id="rId4"/>
    <p:sldId id="348" r:id="rId5"/>
    <p:sldId id="367" r:id="rId6"/>
    <p:sldId id="363" r:id="rId7"/>
    <p:sldId id="364" r:id="rId8"/>
    <p:sldId id="365" r:id="rId9"/>
    <p:sldId id="366" r:id="rId10"/>
    <p:sldId id="361" r:id="rId11"/>
    <p:sldId id="362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8" r:id="rId25"/>
    <p:sldId id="369" r:id="rId26"/>
    <p:sldId id="371" r:id="rId27"/>
    <p:sldId id="372" r:id="rId28"/>
    <p:sldId id="373" r:id="rId29"/>
    <p:sldId id="374" r:id="rId30"/>
    <p:sldId id="375" r:id="rId31"/>
    <p:sldId id="344" r:id="rId32"/>
    <p:sldId id="29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ta" initials="F" lastIdx="1" clrIdx="0"/>
  <p:cmAuthor id="1" name="desktop" initials="d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82A44E-CCAE-425B-8886-28F559526668}" type="doc">
      <dgm:prSet loTypeId="urn:microsoft.com/office/officeart/2005/8/layout/venn1" loCatId="relationship" qsTypeId="urn:microsoft.com/office/officeart/2005/8/quickstyle/3d2#1" qsCatId="3D" csTypeId="urn:microsoft.com/office/officeart/2005/8/colors/accent1_2" csCatId="accent1" phldr="1"/>
      <dgm:spPr/>
    </dgm:pt>
    <dgm:pt modelId="{FD444B8A-9BC9-4398-AC33-8D631A076CAE}">
      <dgm:prSet phldrT="[Text]"/>
      <dgm:spPr/>
      <dgm:t>
        <a:bodyPr/>
        <a:lstStyle/>
        <a:p>
          <a:r>
            <a:rPr lang="en-US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Node Controller (NC)</a:t>
          </a:r>
        </a:p>
      </dgm:t>
    </dgm:pt>
    <dgm:pt modelId="{D5347DFC-1FA7-48BB-A146-A8E472B9135B}" type="parTrans" cxnId="{103CA59D-3D18-4FB6-ABA9-BDDF670B4331}">
      <dgm:prSet/>
      <dgm:spPr/>
      <dgm:t>
        <a:bodyPr/>
        <a:lstStyle/>
        <a:p>
          <a:endParaRPr lang="en-US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3C865640-BB2E-4099-99A5-2327287860DC}" type="sibTrans" cxnId="{103CA59D-3D18-4FB6-ABA9-BDDF670B4331}">
      <dgm:prSet/>
      <dgm:spPr/>
      <dgm:t>
        <a:bodyPr/>
        <a:lstStyle/>
        <a:p>
          <a:endParaRPr lang="en-US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0BD80963-6542-425B-812A-48D85C505421}">
      <dgm:prSet phldrT="[Text]"/>
      <dgm:spPr/>
      <dgm:t>
        <a:bodyPr/>
        <a:lstStyle/>
        <a:p>
          <a:r>
            <a:rPr lang="en-US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Cluster Controller (CC)</a:t>
          </a:r>
        </a:p>
      </dgm:t>
    </dgm:pt>
    <dgm:pt modelId="{128D8751-053E-424C-A824-D9D3C0BDA89E}" type="parTrans" cxnId="{12CED771-B708-405F-8419-D0F03A1F8152}">
      <dgm:prSet/>
      <dgm:spPr/>
      <dgm:t>
        <a:bodyPr/>
        <a:lstStyle/>
        <a:p>
          <a:endParaRPr lang="en-US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1292A2FC-1A4B-4427-A2DA-95F058030A16}" type="sibTrans" cxnId="{12CED771-B708-405F-8419-D0F03A1F8152}">
      <dgm:prSet/>
      <dgm:spPr/>
      <dgm:t>
        <a:bodyPr/>
        <a:lstStyle/>
        <a:p>
          <a:endParaRPr lang="en-US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50C0F516-2710-4D6D-A4F2-C01B2E87BD53}">
      <dgm:prSet phldrT="[Text]"/>
      <dgm:spPr/>
      <dgm:t>
        <a:bodyPr/>
        <a:lstStyle/>
        <a:p>
          <a:r>
            <a:rPr lang="en-US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Cloud Controller (CLC)</a:t>
          </a:r>
        </a:p>
      </dgm:t>
    </dgm:pt>
    <dgm:pt modelId="{E7EBEA91-E1F5-4D39-B4B6-C567AFF8A754}" type="parTrans" cxnId="{152C5C89-F1EE-4F3B-904B-DF83CC00B108}">
      <dgm:prSet/>
      <dgm:spPr/>
      <dgm:t>
        <a:bodyPr/>
        <a:lstStyle/>
        <a:p>
          <a:endParaRPr lang="en-US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680E3CAA-7579-4372-A8CB-03C0A11F8BCC}" type="sibTrans" cxnId="{152C5C89-F1EE-4F3B-904B-DF83CC00B108}">
      <dgm:prSet/>
      <dgm:spPr/>
      <dgm:t>
        <a:bodyPr/>
        <a:lstStyle/>
        <a:p>
          <a:endParaRPr lang="en-US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3AEA9D46-9CDF-40E5-B77A-868CF8111BE5}" type="pres">
      <dgm:prSet presAssocID="{1682A44E-CCAE-425B-8886-28F559526668}" presName="compositeShape" presStyleCnt="0">
        <dgm:presLayoutVars>
          <dgm:chMax val="7"/>
          <dgm:dir/>
          <dgm:resizeHandles val="exact"/>
        </dgm:presLayoutVars>
      </dgm:prSet>
      <dgm:spPr/>
    </dgm:pt>
    <dgm:pt modelId="{42A09C46-5DD6-475B-A9C7-09661E436F16}" type="pres">
      <dgm:prSet presAssocID="{FD444B8A-9BC9-4398-AC33-8D631A076CAE}" presName="circ1" presStyleLbl="vennNode1" presStyleIdx="0" presStyleCnt="3"/>
      <dgm:spPr/>
    </dgm:pt>
    <dgm:pt modelId="{3A2B5609-AF2D-4C22-8E97-3045D834CF0B}" type="pres">
      <dgm:prSet presAssocID="{FD444B8A-9BC9-4398-AC33-8D631A076CA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CBBD8F3-C98D-4481-92D3-9DC1D79CCAC6}" type="pres">
      <dgm:prSet presAssocID="{0BD80963-6542-425B-812A-48D85C505421}" presName="circ2" presStyleLbl="vennNode1" presStyleIdx="1" presStyleCnt="3"/>
      <dgm:spPr/>
    </dgm:pt>
    <dgm:pt modelId="{58B1A73A-4586-40B9-91F9-BD2001D38E1C}" type="pres">
      <dgm:prSet presAssocID="{0BD80963-6542-425B-812A-48D85C50542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EC677F2-9FBE-420F-8527-CC9EC6E10872}" type="pres">
      <dgm:prSet presAssocID="{50C0F516-2710-4D6D-A4F2-C01B2E87BD53}" presName="circ3" presStyleLbl="vennNode1" presStyleIdx="2" presStyleCnt="3"/>
      <dgm:spPr/>
    </dgm:pt>
    <dgm:pt modelId="{B6874CB6-C334-4492-BE7F-AF1017903D44}" type="pres">
      <dgm:prSet presAssocID="{50C0F516-2710-4D6D-A4F2-C01B2E87BD5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B322D05-F74A-4E58-88D1-DEAEC7F42161}" type="presOf" srcId="{0BD80963-6542-425B-812A-48D85C505421}" destId="{DCBBD8F3-C98D-4481-92D3-9DC1D79CCAC6}" srcOrd="0" destOrd="0" presId="urn:microsoft.com/office/officeart/2005/8/layout/venn1"/>
    <dgm:cxn modelId="{93C3801D-38FD-4440-BF69-712AC1022925}" type="presOf" srcId="{FD444B8A-9BC9-4398-AC33-8D631A076CAE}" destId="{3A2B5609-AF2D-4C22-8E97-3045D834CF0B}" srcOrd="1" destOrd="0" presId="urn:microsoft.com/office/officeart/2005/8/layout/venn1"/>
    <dgm:cxn modelId="{CF12D52E-1559-4540-8F1A-20309851DF4A}" type="presOf" srcId="{FD444B8A-9BC9-4398-AC33-8D631A076CAE}" destId="{42A09C46-5DD6-475B-A9C7-09661E436F16}" srcOrd="0" destOrd="0" presId="urn:microsoft.com/office/officeart/2005/8/layout/venn1"/>
    <dgm:cxn modelId="{12CED771-B708-405F-8419-D0F03A1F8152}" srcId="{1682A44E-CCAE-425B-8886-28F559526668}" destId="{0BD80963-6542-425B-812A-48D85C505421}" srcOrd="1" destOrd="0" parTransId="{128D8751-053E-424C-A824-D9D3C0BDA89E}" sibTransId="{1292A2FC-1A4B-4427-A2DA-95F058030A16}"/>
    <dgm:cxn modelId="{BBF01152-8CBF-48E3-A3E6-FD47F7B84B36}" type="presOf" srcId="{1682A44E-CCAE-425B-8886-28F559526668}" destId="{3AEA9D46-9CDF-40E5-B77A-868CF8111BE5}" srcOrd="0" destOrd="0" presId="urn:microsoft.com/office/officeart/2005/8/layout/venn1"/>
    <dgm:cxn modelId="{152C5C89-F1EE-4F3B-904B-DF83CC00B108}" srcId="{1682A44E-CCAE-425B-8886-28F559526668}" destId="{50C0F516-2710-4D6D-A4F2-C01B2E87BD53}" srcOrd="2" destOrd="0" parTransId="{E7EBEA91-E1F5-4D39-B4B6-C567AFF8A754}" sibTransId="{680E3CAA-7579-4372-A8CB-03C0A11F8BCC}"/>
    <dgm:cxn modelId="{103CA59D-3D18-4FB6-ABA9-BDDF670B4331}" srcId="{1682A44E-CCAE-425B-8886-28F559526668}" destId="{FD444B8A-9BC9-4398-AC33-8D631A076CAE}" srcOrd="0" destOrd="0" parTransId="{D5347DFC-1FA7-48BB-A146-A8E472B9135B}" sibTransId="{3C865640-BB2E-4099-99A5-2327287860DC}"/>
    <dgm:cxn modelId="{8928A2B8-7BB0-4890-B620-AA2F921CA863}" type="presOf" srcId="{0BD80963-6542-425B-812A-48D85C505421}" destId="{58B1A73A-4586-40B9-91F9-BD2001D38E1C}" srcOrd="1" destOrd="0" presId="urn:microsoft.com/office/officeart/2005/8/layout/venn1"/>
    <dgm:cxn modelId="{384170BF-06BA-4782-8DC6-DCFC5307B8FB}" type="presOf" srcId="{50C0F516-2710-4D6D-A4F2-C01B2E87BD53}" destId="{B6874CB6-C334-4492-BE7F-AF1017903D44}" srcOrd="1" destOrd="0" presId="urn:microsoft.com/office/officeart/2005/8/layout/venn1"/>
    <dgm:cxn modelId="{7F37B0C0-31FC-48A8-AE4D-055F2B1EFBE4}" type="presOf" srcId="{50C0F516-2710-4D6D-A4F2-C01B2E87BD53}" destId="{AEC677F2-9FBE-420F-8527-CC9EC6E10872}" srcOrd="0" destOrd="0" presId="urn:microsoft.com/office/officeart/2005/8/layout/venn1"/>
    <dgm:cxn modelId="{3B9290B3-280E-4D64-A631-3D50369A1BF3}" type="presParOf" srcId="{3AEA9D46-9CDF-40E5-B77A-868CF8111BE5}" destId="{42A09C46-5DD6-475B-A9C7-09661E436F16}" srcOrd="0" destOrd="0" presId="urn:microsoft.com/office/officeart/2005/8/layout/venn1"/>
    <dgm:cxn modelId="{9ED82181-CF77-4D55-B8EF-A9F58D3D2259}" type="presParOf" srcId="{3AEA9D46-9CDF-40E5-B77A-868CF8111BE5}" destId="{3A2B5609-AF2D-4C22-8E97-3045D834CF0B}" srcOrd="1" destOrd="0" presId="urn:microsoft.com/office/officeart/2005/8/layout/venn1"/>
    <dgm:cxn modelId="{EB7DDA19-B32C-41E5-B6B0-44396EB5321A}" type="presParOf" srcId="{3AEA9D46-9CDF-40E5-B77A-868CF8111BE5}" destId="{DCBBD8F3-C98D-4481-92D3-9DC1D79CCAC6}" srcOrd="2" destOrd="0" presId="urn:microsoft.com/office/officeart/2005/8/layout/venn1"/>
    <dgm:cxn modelId="{A934BF53-2C44-4058-8241-08C1A1226504}" type="presParOf" srcId="{3AEA9D46-9CDF-40E5-B77A-868CF8111BE5}" destId="{58B1A73A-4586-40B9-91F9-BD2001D38E1C}" srcOrd="3" destOrd="0" presId="urn:microsoft.com/office/officeart/2005/8/layout/venn1"/>
    <dgm:cxn modelId="{332C58FF-10B7-4884-B899-9645C4CC28F0}" type="presParOf" srcId="{3AEA9D46-9CDF-40E5-B77A-868CF8111BE5}" destId="{AEC677F2-9FBE-420F-8527-CC9EC6E10872}" srcOrd="4" destOrd="0" presId="urn:microsoft.com/office/officeart/2005/8/layout/venn1"/>
    <dgm:cxn modelId="{B6F99A61-F688-4449-B924-ED4706503AED}" type="presParOf" srcId="{3AEA9D46-9CDF-40E5-B77A-868CF8111BE5}" destId="{B6874CB6-C334-4492-BE7F-AF1017903D4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D45D5B-EBA2-4193-A56A-7BCD3098DC62}" type="doc">
      <dgm:prSet loTypeId="urn:microsoft.com/office/officeart/2005/8/layout/hierarchy3" loCatId="hierarchy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A227AC-2BA9-4ED7-A544-38241D632B8B}">
      <dgm:prSet phldrT="[Text]"/>
      <dgm:spPr/>
      <dgm:t>
        <a:bodyPr/>
        <a:lstStyle/>
        <a:p>
          <a:r>
            <a:rPr lang="en-US" dirty="0"/>
            <a:t>Pro</a:t>
          </a:r>
        </a:p>
      </dgm:t>
    </dgm:pt>
    <dgm:pt modelId="{0CFA9950-7591-49A4-9680-01E75BFADAF1}" type="parTrans" cxnId="{40821B3E-664A-4C23-9839-E35B5A0DD378}">
      <dgm:prSet/>
      <dgm:spPr/>
      <dgm:t>
        <a:bodyPr/>
        <a:lstStyle/>
        <a:p>
          <a:endParaRPr lang="en-US"/>
        </a:p>
      </dgm:t>
    </dgm:pt>
    <dgm:pt modelId="{E1DDFB2C-1CF8-4829-8030-021D8436E594}" type="sibTrans" cxnId="{40821B3E-664A-4C23-9839-E35B5A0DD378}">
      <dgm:prSet/>
      <dgm:spPr/>
      <dgm:t>
        <a:bodyPr/>
        <a:lstStyle/>
        <a:p>
          <a:endParaRPr lang="en-US"/>
        </a:p>
      </dgm:t>
    </dgm:pt>
    <dgm:pt modelId="{BEE8E4C6-9A5E-4DC3-A84D-B3BB3306F221}">
      <dgm:prSet phldrT="[Text]"/>
      <dgm:spPr/>
      <dgm:t>
        <a:bodyPr/>
        <a:lstStyle/>
        <a:p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perlu</a:t>
          </a:r>
          <a:r>
            <a:rPr lang="en-US" dirty="0"/>
            <a:t> </a:t>
          </a:r>
          <a:r>
            <a:rPr lang="en-US" dirty="0" err="1"/>
            <a:t>beli</a:t>
          </a:r>
          <a:r>
            <a:rPr lang="en-US" dirty="0"/>
            <a:t>/install app</a:t>
          </a:r>
        </a:p>
      </dgm:t>
    </dgm:pt>
    <dgm:pt modelId="{76AEFB65-A576-464D-BF13-FD3D42AD7475}" type="parTrans" cxnId="{6C0E3716-B131-4A59-AAEF-C6B96DDA6530}">
      <dgm:prSet/>
      <dgm:spPr/>
      <dgm:t>
        <a:bodyPr/>
        <a:lstStyle/>
        <a:p>
          <a:endParaRPr lang="en-US"/>
        </a:p>
      </dgm:t>
    </dgm:pt>
    <dgm:pt modelId="{D1C6F088-B3C1-4BA7-A258-83E13D9BE0A8}" type="sibTrans" cxnId="{6C0E3716-B131-4A59-AAEF-C6B96DDA6530}">
      <dgm:prSet/>
      <dgm:spPr/>
      <dgm:t>
        <a:bodyPr/>
        <a:lstStyle/>
        <a:p>
          <a:endParaRPr lang="en-US"/>
        </a:p>
      </dgm:t>
    </dgm:pt>
    <dgm:pt modelId="{3E3B68B1-93A1-4D03-8024-6B67390138D7}">
      <dgm:prSet phldrT="[Text]"/>
      <dgm:spPr/>
      <dgm:t>
        <a:bodyPr/>
        <a:lstStyle/>
        <a:p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perlu</a:t>
          </a:r>
          <a:r>
            <a:rPr lang="en-US" dirty="0"/>
            <a:t> </a:t>
          </a:r>
          <a:r>
            <a:rPr lang="en-US" dirty="0" err="1"/>
            <a:t>takut</a:t>
          </a:r>
          <a:r>
            <a:rPr lang="en-US" dirty="0"/>
            <a:t> </a:t>
          </a:r>
          <a:r>
            <a:rPr lang="en-US" dirty="0" err="1"/>
            <a:t>ledakan</a:t>
          </a:r>
          <a:r>
            <a:rPr lang="en-US" dirty="0"/>
            <a:t> data</a:t>
          </a:r>
        </a:p>
      </dgm:t>
    </dgm:pt>
    <dgm:pt modelId="{B4B22871-9780-459B-AEDE-E4E4B583E844}" type="parTrans" cxnId="{C5691E54-BE34-4593-B6D2-AF525233C9F7}">
      <dgm:prSet/>
      <dgm:spPr/>
      <dgm:t>
        <a:bodyPr/>
        <a:lstStyle/>
        <a:p>
          <a:endParaRPr lang="en-US"/>
        </a:p>
      </dgm:t>
    </dgm:pt>
    <dgm:pt modelId="{9DF756D3-0B76-4A82-88C0-C93DEFA4C414}" type="sibTrans" cxnId="{C5691E54-BE34-4593-B6D2-AF525233C9F7}">
      <dgm:prSet/>
      <dgm:spPr/>
      <dgm:t>
        <a:bodyPr/>
        <a:lstStyle/>
        <a:p>
          <a:endParaRPr lang="en-US"/>
        </a:p>
      </dgm:t>
    </dgm:pt>
    <dgm:pt modelId="{2608EBA5-7A6F-4D55-95E0-E1B097F7AFEB}">
      <dgm:prSet phldrT="[Text]"/>
      <dgm:spPr/>
      <dgm:t>
        <a:bodyPr/>
        <a:lstStyle/>
        <a:p>
          <a:r>
            <a:rPr lang="en-US" dirty="0" err="1"/>
            <a:t>Kontra</a:t>
          </a:r>
          <a:endParaRPr lang="en-US" dirty="0"/>
        </a:p>
      </dgm:t>
    </dgm:pt>
    <dgm:pt modelId="{4BD25C74-F871-4A6F-9660-D242F4A564E0}" type="parTrans" cxnId="{827DD280-2806-460A-95E9-182C41633793}">
      <dgm:prSet/>
      <dgm:spPr/>
      <dgm:t>
        <a:bodyPr/>
        <a:lstStyle/>
        <a:p>
          <a:endParaRPr lang="en-US"/>
        </a:p>
      </dgm:t>
    </dgm:pt>
    <dgm:pt modelId="{899D5E7D-E977-487A-820E-334EC14480C1}" type="sibTrans" cxnId="{827DD280-2806-460A-95E9-182C41633793}">
      <dgm:prSet/>
      <dgm:spPr/>
      <dgm:t>
        <a:bodyPr/>
        <a:lstStyle/>
        <a:p>
          <a:endParaRPr lang="en-US"/>
        </a:p>
      </dgm:t>
    </dgm:pt>
    <dgm:pt modelId="{D2026B3B-8CC2-49CF-89B5-C3A6A7E8D4D2}">
      <dgm:prSet phldrT="[Text]"/>
      <dgm:spPr/>
      <dgm:t>
        <a:bodyPr/>
        <a:lstStyle/>
        <a:p>
          <a:r>
            <a:rPr lang="en-US" dirty="0" err="1"/>
            <a:t>Isu</a:t>
          </a:r>
          <a:r>
            <a:rPr lang="en-US" dirty="0"/>
            <a:t> </a:t>
          </a:r>
          <a:r>
            <a:rPr lang="en-US" dirty="0" err="1"/>
            <a:t>keamanan</a:t>
          </a:r>
          <a:endParaRPr lang="en-US" dirty="0"/>
        </a:p>
      </dgm:t>
    </dgm:pt>
    <dgm:pt modelId="{D6BB088B-F77C-4165-B493-772817DAA708}" type="parTrans" cxnId="{B38C3FFA-A925-44CC-A910-215BFF6673B8}">
      <dgm:prSet/>
      <dgm:spPr/>
      <dgm:t>
        <a:bodyPr/>
        <a:lstStyle/>
        <a:p>
          <a:endParaRPr lang="en-US"/>
        </a:p>
      </dgm:t>
    </dgm:pt>
    <dgm:pt modelId="{1A024117-D787-4076-B4B9-972DE9A3CDD1}" type="sibTrans" cxnId="{B38C3FFA-A925-44CC-A910-215BFF6673B8}">
      <dgm:prSet/>
      <dgm:spPr/>
      <dgm:t>
        <a:bodyPr/>
        <a:lstStyle/>
        <a:p>
          <a:endParaRPr lang="en-US"/>
        </a:p>
      </dgm:t>
    </dgm:pt>
    <dgm:pt modelId="{657957BC-EC5F-4A37-87EC-BC8CBCA84918}">
      <dgm:prSet phldrT="[Text]"/>
      <dgm:spPr/>
      <dgm:t>
        <a:bodyPr/>
        <a:lstStyle/>
        <a:p>
          <a:r>
            <a:rPr lang="en-US" dirty="0" err="1"/>
            <a:t>Isu</a:t>
          </a:r>
          <a:r>
            <a:rPr lang="en-US" dirty="0"/>
            <a:t> server down</a:t>
          </a:r>
        </a:p>
      </dgm:t>
    </dgm:pt>
    <dgm:pt modelId="{825717A0-AD56-40E3-8DA1-C3F66E17669B}" type="parTrans" cxnId="{1D695242-A40B-407A-8080-13C88A3B6B76}">
      <dgm:prSet/>
      <dgm:spPr/>
      <dgm:t>
        <a:bodyPr/>
        <a:lstStyle/>
        <a:p>
          <a:endParaRPr lang="en-US"/>
        </a:p>
      </dgm:t>
    </dgm:pt>
    <dgm:pt modelId="{B07195C5-DF6C-4D7F-9890-4F3090CFC140}" type="sibTrans" cxnId="{1D695242-A40B-407A-8080-13C88A3B6B76}">
      <dgm:prSet/>
      <dgm:spPr/>
      <dgm:t>
        <a:bodyPr/>
        <a:lstStyle/>
        <a:p>
          <a:endParaRPr lang="en-US"/>
        </a:p>
      </dgm:t>
    </dgm:pt>
    <dgm:pt modelId="{B38167A3-6595-44CF-886F-C77754D0ADE0}">
      <dgm:prSet/>
      <dgm:spPr/>
      <dgm:t>
        <a:bodyPr/>
        <a:lstStyle/>
        <a:p>
          <a:r>
            <a:rPr lang="en-US" dirty="0" err="1"/>
            <a:t>Bekerja</a:t>
          </a:r>
          <a:r>
            <a:rPr lang="en-US" dirty="0"/>
            <a:t> </a:t>
          </a:r>
          <a:r>
            <a:rPr lang="en-US" dirty="0" err="1"/>
            <a:t>komputer</a:t>
          </a:r>
          <a:r>
            <a:rPr lang="en-US" dirty="0"/>
            <a:t> </a:t>
          </a:r>
          <a:r>
            <a:rPr lang="en-US" dirty="0" err="1"/>
            <a:t>manapun</a:t>
          </a:r>
          <a:endParaRPr lang="en-US" dirty="0"/>
        </a:p>
      </dgm:t>
    </dgm:pt>
    <dgm:pt modelId="{1345CF32-F9EA-49F9-B2FB-724322015AFB}" type="parTrans" cxnId="{FC7A8E0A-CC3B-4437-9A57-D5076F082609}">
      <dgm:prSet/>
      <dgm:spPr/>
      <dgm:t>
        <a:bodyPr/>
        <a:lstStyle/>
        <a:p>
          <a:endParaRPr lang="en-US"/>
        </a:p>
      </dgm:t>
    </dgm:pt>
    <dgm:pt modelId="{F36C5C84-F0AD-4A9A-ADDE-D1176DC0FE8A}" type="sibTrans" cxnId="{FC7A8E0A-CC3B-4437-9A57-D5076F082609}">
      <dgm:prSet/>
      <dgm:spPr/>
      <dgm:t>
        <a:bodyPr/>
        <a:lstStyle/>
        <a:p>
          <a:endParaRPr lang="en-US"/>
        </a:p>
      </dgm:t>
    </dgm:pt>
    <dgm:pt modelId="{C8428DA8-4D42-40E3-AC73-AE931F10918B}" type="pres">
      <dgm:prSet presAssocID="{95D45D5B-EBA2-4193-A56A-7BCD3098DC6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0C878D-A353-4B47-A714-029BD424FE4B}" type="pres">
      <dgm:prSet presAssocID="{EAA227AC-2BA9-4ED7-A544-38241D632B8B}" presName="root" presStyleCnt="0"/>
      <dgm:spPr/>
    </dgm:pt>
    <dgm:pt modelId="{981422FF-AAC5-4024-BCE2-100ABC8FF18F}" type="pres">
      <dgm:prSet presAssocID="{EAA227AC-2BA9-4ED7-A544-38241D632B8B}" presName="rootComposite" presStyleCnt="0"/>
      <dgm:spPr/>
    </dgm:pt>
    <dgm:pt modelId="{F1E9F90C-0483-4C20-9408-8E6F1BBFB7F3}" type="pres">
      <dgm:prSet presAssocID="{EAA227AC-2BA9-4ED7-A544-38241D632B8B}" presName="rootText" presStyleLbl="node1" presStyleIdx="0" presStyleCnt="2"/>
      <dgm:spPr/>
    </dgm:pt>
    <dgm:pt modelId="{0F702EC1-79C4-429F-A337-A03D6739A111}" type="pres">
      <dgm:prSet presAssocID="{EAA227AC-2BA9-4ED7-A544-38241D632B8B}" presName="rootConnector" presStyleLbl="node1" presStyleIdx="0" presStyleCnt="2"/>
      <dgm:spPr/>
    </dgm:pt>
    <dgm:pt modelId="{FB0C99C5-FE76-4184-ABA4-626D38606886}" type="pres">
      <dgm:prSet presAssocID="{EAA227AC-2BA9-4ED7-A544-38241D632B8B}" presName="childShape" presStyleCnt="0"/>
      <dgm:spPr/>
    </dgm:pt>
    <dgm:pt modelId="{04126B7C-1172-4459-BB59-C1CDEE01C3F6}" type="pres">
      <dgm:prSet presAssocID="{76AEFB65-A576-464D-BF13-FD3D42AD7475}" presName="Name13" presStyleLbl="parChTrans1D2" presStyleIdx="0" presStyleCnt="5"/>
      <dgm:spPr/>
    </dgm:pt>
    <dgm:pt modelId="{EC7782C9-9780-497C-B6D0-B8AE23F2B65C}" type="pres">
      <dgm:prSet presAssocID="{BEE8E4C6-9A5E-4DC3-A84D-B3BB3306F221}" presName="childText" presStyleLbl="bgAcc1" presStyleIdx="0" presStyleCnt="5">
        <dgm:presLayoutVars>
          <dgm:bulletEnabled val="1"/>
        </dgm:presLayoutVars>
      </dgm:prSet>
      <dgm:spPr/>
    </dgm:pt>
    <dgm:pt modelId="{16FAB2DB-EB6D-43FD-ACE7-D0AD4D46CEE5}" type="pres">
      <dgm:prSet presAssocID="{B4B22871-9780-459B-AEDE-E4E4B583E844}" presName="Name13" presStyleLbl="parChTrans1D2" presStyleIdx="1" presStyleCnt="5"/>
      <dgm:spPr/>
    </dgm:pt>
    <dgm:pt modelId="{9D59AA04-03B9-4E84-8ADC-F30DA0A91B37}" type="pres">
      <dgm:prSet presAssocID="{3E3B68B1-93A1-4D03-8024-6B67390138D7}" presName="childText" presStyleLbl="bgAcc1" presStyleIdx="1" presStyleCnt="5">
        <dgm:presLayoutVars>
          <dgm:bulletEnabled val="1"/>
        </dgm:presLayoutVars>
      </dgm:prSet>
      <dgm:spPr/>
    </dgm:pt>
    <dgm:pt modelId="{0FB15B4C-C430-4564-93F8-FF6153CDF1C9}" type="pres">
      <dgm:prSet presAssocID="{1345CF32-F9EA-49F9-B2FB-724322015AFB}" presName="Name13" presStyleLbl="parChTrans1D2" presStyleIdx="2" presStyleCnt="5"/>
      <dgm:spPr/>
    </dgm:pt>
    <dgm:pt modelId="{55DDD431-7EA1-4A98-B609-C15E16684E90}" type="pres">
      <dgm:prSet presAssocID="{B38167A3-6595-44CF-886F-C77754D0ADE0}" presName="childText" presStyleLbl="bgAcc1" presStyleIdx="2" presStyleCnt="5">
        <dgm:presLayoutVars>
          <dgm:bulletEnabled val="1"/>
        </dgm:presLayoutVars>
      </dgm:prSet>
      <dgm:spPr/>
    </dgm:pt>
    <dgm:pt modelId="{E159C450-F2CD-40AF-8C03-F9DFFDAE4667}" type="pres">
      <dgm:prSet presAssocID="{2608EBA5-7A6F-4D55-95E0-E1B097F7AFEB}" presName="root" presStyleCnt="0"/>
      <dgm:spPr/>
    </dgm:pt>
    <dgm:pt modelId="{4F342E5B-1990-4A2D-8F96-9B6F102380E9}" type="pres">
      <dgm:prSet presAssocID="{2608EBA5-7A6F-4D55-95E0-E1B097F7AFEB}" presName="rootComposite" presStyleCnt="0"/>
      <dgm:spPr/>
    </dgm:pt>
    <dgm:pt modelId="{27E3BDED-633D-4160-B682-704E4EFBF152}" type="pres">
      <dgm:prSet presAssocID="{2608EBA5-7A6F-4D55-95E0-E1B097F7AFEB}" presName="rootText" presStyleLbl="node1" presStyleIdx="1" presStyleCnt="2"/>
      <dgm:spPr/>
    </dgm:pt>
    <dgm:pt modelId="{6B965134-D430-4C7A-B7C0-E9075B33460B}" type="pres">
      <dgm:prSet presAssocID="{2608EBA5-7A6F-4D55-95E0-E1B097F7AFEB}" presName="rootConnector" presStyleLbl="node1" presStyleIdx="1" presStyleCnt="2"/>
      <dgm:spPr/>
    </dgm:pt>
    <dgm:pt modelId="{0F95F51A-A2CD-4324-8129-E73503A26897}" type="pres">
      <dgm:prSet presAssocID="{2608EBA5-7A6F-4D55-95E0-E1B097F7AFEB}" presName="childShape" presStyleCnt="0"/>
      <dgm:spPr/>
    </dgm:pt>
    <dgm:pt modelId="{EA0F39DC-867B-4096-B284-EACAAA7BE67C}" type="pres">
      <dgm:prSet presAssocID="{D6BB088B-F77C-4165-B493-772817DAA708}" presName="Name13" presStyleLbl="parChTrans1D2" presStyleIdx="3" presStyleCnt="5"/>
      <dgm:spPr/>
    </dgm:pt>
    <dgm:pt modelId="{32552A0F-6337-41C7-A75B-29203D01E340}" type="pres">
      <dgm:prSet presAssocID="{D2026B3B-8CC2-49CF-89B5-C3A6A7E8D4D2}" presName="childText" presStyleLbl="bgAcc1" presStyleIdx="3" presStyleCnt="5">
        <dgm:presLayoutVars>
          <dgm:bulletEnabled val="1"/>
        </dgm:presLayoutVars>
      </dgm:prSet>
      <dgm:spPr/>
    </dgm:pt>
    <dgm:pt modelId="{9B0F9D4E-AA89-4270-AB82-AB263288CE03}" type="pres">
      <dgm:prSet presAssocID="{825717A0-AD56-40E3-8DA1-C3F66E17669B}" presName="Name13" presStyleLbl="parChTrans1D2" presStyleIdx="4" presStyleCnt="5"/>
      <dgm:spPr/>
    </dgm:pt>
    <dgm:pt modelId="{98212C36-3C03-4E9E-8C3C-12BC7A1E3685}" type="pres">
      <dgm:prSet presAssocID="{657957BC-EC5F-4A37-87EC-BC8CBCA84918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FC7A8E0A-CC3B-4437-9A57-D5076F082609}" srcId="{EAA227AC-2BA9-4ED7-A544-38241D632B8B}" destId="{B38167A3-6595-44CF-886F-C77754D0ADE0}" srcOrd="2" destOrd="0" parTransId="{1345CF32-F9EA-49F9-B2FB-724322015AFB}" sibTransId="{F36C5C84-F0AD-4A9A-ADDE-D1176DC0FE8A}"/>
    <dgm:cxn modelId="{ABFEDE13-09BA-4DFF-BBC9-7DE07F54E77F}" type="presOf" srcId="{B38167A3-6595-44CF-886F-C77754D0ADE0}" destId="{55DDD431-7EA1-4A98-B609-C15E16684E90}" srcOrd="0" destOrd="0" presId="urn:microsoft.com/office/officeart/2005/8/layout/hierarchy3"/>
    <dgm:cxn modelId="{6C0E3716-B131-4A59-AAEF-C6B96DDA6530}" srcId="{EAA227AC-2BA9-4ED7-A544-38241D632B8B}" destId="{BEE8E4C6-9A5E-4DC3-A84D-B3BB3306F221}" srcOrd="0" destOrd="0" parTransId="{76AEFB65-A576-464D-BF13-FD3D42AD7475}" sibTransId="{D1C6F088-B3C1-4BA7-A258-83E13D9BE0A8}"/>
    <dgm:cxn modelId="{40821B3E-664A-4C23-9839-E35B5A0DD378}" srcId="{95D45D5B-EBA2-4193-A56A-7BCD3098DC62}" destId="{EAA227AC-2BA9-4ED7-A544-38241D632B8B}" srcOrd="0" destOrd="0" parTransId="{0CFA9950-7591-49A4-9680-01E75BFADAF1}" sibTransId="{E1DDFB2C-1CF8-4829-8030-021D8436E594}"/>
    <dgm:cxn modelId="{4F5E0540-FCD2-4A5E-942E-4FF8475AEB2E}" type="presOf" srcId="{D2026B3B-8CC2-49CF-89B5-C3A6A7E8D4D2}" destId="{32552A0F-6337-41C7-A75B-29203D01E340}" srcOrd="0" destOrd="0" presId="urn:microsoft.com/office/officeart/2005/8/layout/hierarchy3"/>
    <dgm:cxn modelId="{1D695242-A40B-407A-8080-13C88A3B6B76}" srcId="{2608EBA5-7A6F-4D55-95E0-E1B097F7AFEB}" destId="{657957BC-EC5F-4A37-87EC-BC8CBCA84918}" srcOrd="1" destOrd="0" parTransId="{825717A0-AD56-40E3-8DA1-C3F66E17669B}" sibTransId="{B07195C5-DF6C-4D7F-9890-4F3090CFC140}"/>
    <dgm:cxn modelId="{CE2FF147-CBEA-478C-8386-770FCCBECAB6}" type="presOf" srcId="{2608EBA5-7A6F-4D55-95E0-E1B097F7AFEB}" destId="{27E3BDED-633D-4160-B682-704E4EFBF152}" srcOrd="0" destOrd="0" presId="urn:microsoft.com/office/officeart/2005/8/layout/hierarchy3"/>
    <dgm:cxn modelId="{C362294B-3AEE-4C9A-9839-A3607CB783CB}" type="presOf" srcId="{76AEFB65-A576-464D-BF13-FD3D42AD7475}" destId="{04126B7C-1172-4459-BB59-C1CDEE01C3F6}" srcOrd="0" destOrd="0" presId="urn:microsoft.com/office/officeart/2005/8/layout/hierarchy3"/>
    <dgm:cxn modelId="{B9BB8A71-9FFE-42C8-9115-50C28FB51470}" type="presOf" srcId="{95D45D5B-EBA2-4193-A56A-7BCD3098DC62}" destId="{C8428DA8-4D42-40E3-AC73-AE931F10918B}" srcOrd="0" destOrd="0" presId="urn:microsoft.com/office/officeart/2005/8/layout/hierarchy3"/>
    <dgm:cxn modelId="{D5596852-9FB8-41EB-9D0D-987AD2C26B63}" type="presOf" srcId="{3E3B68B1-93A1-4D03-8024-6B67390138D7}" destId="{9D59AA04-03B9-4E84-8ADC-F30DA0A91B37}" srcOrd="0" destOrd="0" presId="urn:microsoft.com/office/officeart/2005/8/layout/hierarchy3"/>
    <dgm:cxn modelId="{1FE0DF52-B7EE-4DA7-8BE4-2590984FEC99}" type="presOf" srcId="{825717A0-AD56-40E3-8DA1-C3F66E17669B}" destId="{9B0F9D4E-AA89-4270-AB82-AB263288CE03}" srcOrd="0" destOrd="0" presId="urn:microsoft.com/office/officeart/2005/8/layout/hierarchy3"/>
    <dgm:cxn modelId="{C5691E54-BE34-4593-B6D2-AF525233C9F7}" srcId="{EAA227AC-2BA9-4ED7-A544-38241D632B8B}" destId="{3E3B68B1-93A1-4D03-8024-6B67390138D7}" srcOrd="1" destOrd="0" parTransId="{B4B22871-9780-459B-AEDE-E4E4B583E844}" sibTransId="{9DF756D3-0B76-4A82-88C0-C93DEFA4C414}"/>
    <dgm:cxn modelId="{E1493677-BB9E-45C3-BDBD-2A18C54782DD}" type="presOf" srcId="{BEE8E4C6-9A5E-4DC3-A84D-B3BB3306F221}" destId="{EC7782C9-9780-497C-B6D0-B8AE23F2B65C}" srcOrd="0" destOrd="0" presId="urn:microsoft.com/office/officeart/2005/8/layout/hierarchy3"/>
    <dgm:cxn modelId="{827DD280-2806-460A-95E9-182C41633793}" srcId="{95D45D5B-EBA2-4193-A56A-7BCD3098DC62}" destId="{2608EBA5-7A6F-4D55-95E0-E1B097F7AFEB}" srcOrd="1" destOrd="0" parTransId="{4BD25C74-F871-4A6F-9660-D242F4A564E0}" sibTransId="{899D5E7D-E977-487A-820E-334EC14480C1}"/>
    <dgm:cxn modelId="{8129E7A5-1F73-4DF0-80E8-FB3D1DE62B30}" type="presOf" srcId="{D6BB088B-F77C-4165-B493-772817DAA708}" destId="{EA0F39DC-867B-4096-B284-EACAAA7BE67C}" srcOrd="0" destOrd="0" presId="urn:microsoft.com/office/officeart/2005/8/layout/hierarchy3"/>
    <dgm:cxn modelId="{701FB0B1-36C8-4B44-91CD-AE75A1B61029}" type="presOf" srcId="{B4B22871-9780-459B-AEDE-E4E4B583E844}" destId="{16FAB2DB-EB6D-43FD-ACE7-D0AD4D46CEE5}" srcOrd="0" destOrd="0" presId="urn:microsoft.com/office/officeart/2005/8/layout/hierarchy3"/>
    <dgm:cxn modelId="{6E5065CC-47B4-452D-90F6-51C755A4D5DF}" type="presOf" srcId="{1345CF32-F9EA-49F9-B2FB-724322015AFB}" destId="{0FB15B4C-C430-4564-93F8-FF6153CDF1C9}" srcOrd="0" destOrd="0" presId="urn:microsoft.com/office/officeart/2005/8/layout/hierarchy3"/>
    <dgm:cxn modelId="{D4408FD5-68D0-4729-B753-013C14131CA6}" type="presOf" srcId="{2608EBA5-7A6F-4D55-95E0-E1B097F7AFEB}" destId="{6B965134-D430-4C7A-B7C0-E9075B33460B}" srcOrd="1" destOrd="0" presId="urn:microsoft.com/office/officeart/2005/8/layout/hierarchy3"/>
    <dgm:cxn modelId="{FD0EDAD8-3DF8-4E41-ABC5-07EF4F380623}" type="presOf" srcId="{EAA227AC-2BA9-4ED7-A544-38241D632B8B}" destId="{0F702EC1-79C4-429F-A337-A03D6739A111}" srcOrd="1" destOrd="0" presId="urn:microsoft.com/office/officeart/2005/8/layout/hierarchy3"/>
    <dgm:cxn modelId="{8BCD40EB-418F-4E6E-8F0C-894A3D3EA170}" type="presOf" srcId="{657957BC-EC5F-4A37-87EC-BC8CBCA84918}" destId="{98212C36-3C03-4E9E-8C3C-12BC7A1E3685}" srcOrd="0" destOrd="0" presId="urn:microsoft.com/office/officeart/2005/8/layout/hierarchy3"/>
    <dgm:cxn modelId="{5F703FFA-DA7C-4788-A964-88304B009AB7}" type="presOf" srcId="{EAA227AC-2BA9-4ED7-A544-38241D632B8B}" destId="{F1E9F90C-0483-4C20-9408-8E6F1BBFB7F3}" srcOrd="0" destOrd="0" presId="urn:microsoft.com/office/officeart/2005/8/layout/hierarchy3"/>
    <dgm:cxn modelId="{B38C3FFA-A925-44CC-A910-215BFF6673B8}" srcId="{2608EBA5-7A6F-4D55-95E0-E1B097F7AFEB}" destId="{D2026B3B-8CC2-49CF-89B5-C3A6A7E8D4D2}" srcOrd="0" destOrd="0" parTransId="{D6BB088B-F77C-4165-B493-772817DAA708}" sibTransId="{1A024117-D787-4076-B4B9-972DE9A3CDD1}"/>
    <dgm:cxn modelId="{832A4083-1EEF-4A3C-BC54-DF48A1B5E9BA}" type="presParOf" srcId="{C8428DA8-4D42-40E3-AC73-AE931F10918B}" destId="{7C0C878D-A353-4B47-A714-029BD424FE4B}" srcOrd="0" destOrd="0" presId="urn:microsoft.com/office/officeart/2005/8/layout/hierarchy3"/>
    <dgm:cxn modelId="{4D992AE5-B706-483C-A681-2B75630C9383}" type="presParOf" srcId="{7C0C878D-A353-4B47-A714-029BD424FE4B}" destId="{981422FF-AAC5-4024-BCE2-100ABC8FF18F}" srcOrd="0" destOrd="0" presId="urn:microsoft.com/office/officeart/2005/8/layout/hierarchy3"/>
    <dgm:cxn modelId="{E6117053-55ED-42A5-B420-4289F73664D7}" type="presParOf" srcId="{981422FF-AAC5-4024-BCE2-100ABC8FF18F}" destId="{F1E9F90C-0483-4C20-9408-8E6F1BBFB7F3}" srcOrd="0" destOrd="0" presId="urn:microsoft.com/office/officeart/2005/8/layout/hierarchy3"/>
    <dgm:cxn modelId="{B7311000-CCA1-43F4-8065-1F2048A69643}" type="presParOf" srcId="{981422FF-AAC5-4024-BCE2-100ABC8FF18F}" destId="{0F702EC1-79C4-429F-A337-A03D6739A111}" srcOrd="1" destOrd="0" presId="urn:microsoft.com/office/officeart/2005/8/layout/hierarchy3"/>
    <dgm:cxn modelId="{F8F6D87D-B18A-4291-9B47-CBC320434BCB}" type="presParOf" srcId="{7C0C878D-A353-4B47-A714-029BD424FE4B}" destId="{FB0C99C5-FE76-4184-ABA4-626D38606886}" srcOrd="1" destOrd="0" presId="urn:microsoft.com/office/officeart/2005/8/layout/hierarchy3"/>
    <dgm:cxn modelId="{B71DD3AE-8228-441F-9E27-38967B6276E6}" type="presParOf" srcId="{FB0C99C5-FE76-4184-ABA4-626D38606886}" destId="{04126B7C-1172-4459-BB59-C1CDEE01C3F6}" srcOrd="0" destOrd="0" presId="urn:microsoft.com/office/officeart/2005/8/layout/hierarchy3"/>
    <dgm:cxn modelId="{6A578F5A-F959-48D7-90A9-381BDA6264EA}" type="presParOf" srcId="{FB0C99C5-FE76-4184-ABA4-626D38606886}" destId="{EC7782C9-9780-497C-B6D0-B8AE23F2B65C}" srcOrd="1" destOrd="0" presId="urn:microsoft.com/office/officeart/2005/8/layout/hierarchy3"/>
    <dgm:cxn modelId="{69360292-C72C-4E7A-B17F-9EFC76C5534E}" type="presParOf" srcId="{FB0C99C5-FE76-4184-ABA4-626D38606886}" destId="{16FAB2DB-EB6D-43FD-ACE7-D0AD4D46CEE5}" srcOrd="2" destOrd="0" presId="urn:microsoft.com/office/officeart/2005/8/layout/hierarchy3"/>
    <dgm:cxn modelId="{FBFBDBAA-EBA3-4D6C-9F45-03A6EF4F0032}" type="presParOf" srcId="{FB0C99C5-FE76-4184-ABA4-626D38606886}" destId="{9D59AA04-03B9-4E84-8ADC-F30DA0A91B37}" srcOrd="3" destOrd="0" presId="urn:microsoft.com/office/officeart/2005/8/layout/hierarchy3"/>
    <dgm:cxn modelId="{A0EE0E36-DEF5-4ED8-B194-5273F42B88D6}" type="presParOf" srcId="{FB0C99C5-FE76-4184-ABA4-626D38606886}" destId="{0FB15B4C-C430-4564-93F8-FF6153CDF1C9}" srcOrd="4" destOrd="0" presId="urn:microsoft.com/office/officeart/2005/8/layout/hierarchy3"/>
    <dgm:cxn modelId="{C9433BE3-61FC-41D8-9A15-49DD9A5172EA}" type="presParOf" srcId="{FB0C99C5-FE76-4184-ABA4-626D38606886}" destId="{55DDD431-7EA1-4A98-B609-C15E16684E90}" srcOrd="5" destOrd="0" presId="urn:microsoft.com/office/officeart/2005/8/layout/hierarchy3"/>
    <dgm:cxn modelId="{D56186C5-B83D-4B78-AD06-0D7001775F7E}" type="presParOf" srcId="{C8428DA8-4D42-40E3-AC73-AE931F10918B}" destId="{E159C450-F2CD-40AF-8C03-F9DFFDAE4667}" srcOrd="1" destOrd="0" presId="urn:microsoft.com/office/officeart/2005/8/layout/hierarchy3"/>
    <dgm:cxn modelId="{95B941C5-4A53-4BEC-943C-4E4B02205042}" type="presParOf" srcId="{E159C450-F2CD-40AF-8C03-F9DFFDAE4667}" destId="{4F342E5B-1990-4A2D-8F96-9B6F102380E9}" srcOrd="0" destOrd="0" presId="urn:microsoft.com/office/officeart/2005/8/layout/hierarchy3"/>
    <dgm:cxn modelId="{ADB5D526-A90F-40B2-A7C4-A1691C33F83A}" type="presParOf" srcId="{4F342E5B-1990-4A2D-8F96-9B6F102380E9}" destId="{27E3BDED-633D-4160-B682-704E4EFBF152}" srcOrd="0" destOrd="0" presId="urn:microsoft.com/office/officeart/2005/8/layout/hierarchy3"/>
    <dgm:cxn modelId="{3561B1AA-ADFE-4625-961C-7747F288E10F}" type="presParOf" srcId="{4F342E5B-1990-4A2D-8F96-9B6F102380E9}" destId="{6B965134-D430-4C7A-B7C0-E9075B33460B}" srcOrd="1" destOrd="0" presId="urn:microsoft.com/office/officeart/2005/8/layout/hierarchy3"/>
    <dgm:cxn modelId="{25D581FF-CA75-408A-866E-021F618E11AB}" type="presParOf" srcId="{E159C450-F2CD-40AF-8C03-F9DFFDAE4667}" destId="{0F95F51A-A2CD-4324-8129-E73503A26897}" srcOrd="1" destOrd="0" presId="urn:microsoft.com/office/officeart/2005/8/layout/hierarchy3"/>
    <dgm:cxn modelId="{5884899A-CC6C-4568-A8DF-0A99F63B4DF5}" type="presParOf" srcId="{0F95F51A-A2CD-4324-8129-E73503A26897}" destId="{EA0F39DC-867B-4096-B284-EACAAA7BE67C}" srcOrd="0" destOrd="0" presId="urn:microsoft.com/office/officeart/2005/8/layout/hierarchy3"/>
    <dgm:cxn modelId="{DCA6A9BD-3D7B-486C-908E-125D7FFC8623}" type="presParOf" srcId="{0F95F51A-A2CD-4324-8129-E73503A26897}" destId="{32552A0F-6337-41C7-A75B-29203D01E340}" srcOrd="1" destOrd="0" presId="urn:microsoft.com/office/officeart/2005/8/layout/hierarchy3"/>
    <dgm:cxn modelId="{94287434-6CEB-4E20-A4FA-65496C5388A6}" type="presParOf" srcId="{0F95F51A-A2CD-4324-8129-E73503A26897}" destId="{9B0F9D4E-AA89-4270-AB82-AB263288CE03}" srcOrd="2" destOrd="0" presId="urn:microsoft.com/office/officeart/2005/8/layout/hierarchy3"/>
    <dgm:cxn modelId="{2E1714FE-C2E1-4E58-9170-40A9B24DFFB6}" type="presParOf" srcId="{0F95F51A-A2CD-4324-8129-E73503A26897}" destId="{98212C36-3C03-4E9E-8C3C-12BC7A1E368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09C46-5DD6-475B-A9C7-09661E436F16}">
      <dsp:nvSpPr>
        <dsp:cNvPr id="0" name=""/>
        <dsp:cNvSpPr/>
      </dsp:nvSpPr>
      <dsp:spPr>
        <a:xfrm>
          <a:off x="1943107" y="53975"/>
          <a:ext cx="2590809" cy="259080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Node Controller (NC)</a:t>
          </a:r>
        </a:p>
      </dsp:txBody>
      <dsp:txXfrm>
        <a:off x="2288548" y="507366"/>
        <a:ext cx="1899927" cy="1165864"/>
      </dsp:txXfrm>
    </dsp:sp>
    <dsp:sp modelId="{DCBBD8F3-C98D-4481-92D3-9DC1D79CCAC6}">
      <dsp:nvSpPr>
        <dsp:cNvPr id="0" name=""/>
        <dsp:cNvSpPr/>
      </dsp:nvSpPr>
      <dsp:spPr>
        <a:xfrm>
          <a:off x="2877957" y="1673231"/>
          <a:ext cx="2590809" cy="259080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Cluster Controller (CC)</a:t>
          </a:r>
        </a:p>
      </dsp:txBody>
      <dsp:txXfrm>
        <a:off x="3670313" y="2342523"/>
        <a:ext cx="1554485" cy="1424945"/>
      </dsp:txXfrm>
    </dsp:sp>
    <dsp:sp modelId="{AEC677F2-9FBE-420F-8527-CC9EC6E10872}">
      <dsp:nvSpPr>
        <dsp:cNvPr id="0" name=""/>
        <dsp:cNvSpPr/>
      </dsp:nvSpPr>
      <dsp:spPr>
        <a:xfrm>
          <a:off x="1008256" y="1673231"/>
          <a:ext cx="2590809" cy="259080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Cloud Controller (CLC)</a:t>
          </a:r>
        </a:p>
      </dsp:txBody>
      <dsp:txXfrm>
        <a:off x="1252224" y="2342523"/>
        <a:ext cx="1554485" cy="1424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9F90C-0483-4C20-9408-8E6F1BBFB7F3}">
      <dsp:nvSpPr>
        <dsp:cNvPr id="0" name=""/>
        <dsp:cNvSpPr/>
      </dsp:nvSpPr>
      <dsp:spPr>
        <a:xfrm>
          <a:off x="1903542" y="309"/>
          <a:ext cx="1838571" cy="919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  <a:sp3d extrusionH="28000" prstMaterial="matte"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Pro</a:t>
          </a:r>
        </a:p>
      </dsp:txBody>
      <dsp:txXfrm>
        <a:off x="1930467" y="27234"/>
        <a:ext cx="1784721" cy="865435"/>
      </dsp:txXfrm>
    </dsp:sp>
    <dsp:sp modelId="{04126B7C-1172-4459-BB59-C1CDEE01C3F6}">
      <dsp:nvSpPr>
        <dsp:cNvPr id="0" name=""/>
        <dsp:cNvSpPr/>
      </dsp:nvSpPr>
      <dsp:spPr>
        <a:xfrm>
          <a:off x="2087399" y="919595"/>
          <a:ext cx="183857" cy="689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464"/>
              </a:lnTo>
              <a:lnTo>
                <a:pt x="183857" y="6894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782C9-9780-497C-B6D0-B8AE23F2B65C}">
      <dsp:nvSpPr>
        <dsp:cNvPr id="0" name=""/>
        <dsp:cNvSpPr/>
      </dsp:nvSpPr>
      <dsp:spPr>
        <a:xfrm>
          <a:off x="2271256" y="1149417"/>
          <a:ext cx="1470857" cy="9192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Tidak</a:t>
          </a:r>
          <a:r>
            <a:rPr lang="en-US" sz="1900" kern="1200" dirty="0"/>
            <a:t> </a:t>
          </a:r>
          <a:r>
            <a:rPr lang="en-US" sz="1900" kern="1200" dirty="0" err="1"/>
            <a:t>perlu</a:t>
          </a:r>
          <a:r>
            <a:rPr lang="en-US" sz="1900" kern="1200" dirty="0"/>
            <a:t> </a:t>
          </a:r>
          <a:r>
            <a:rPr lang="en-US" sz="1900" kern="1200" dirty="0" err="1"/>
            <a:t>beli</a:t>
          </a:r>
          <a:r>
            <a:rPr lang="en-US" sz="1900" kern="1200" dirty="0"/>
            <a:t>/install app</a:t>
          </a:r>
        </a:p>
      </dsp:txBody>
      <dsp:txXfrm>
        <a:off x="2298181" y="1176342"/>
        <a:ext cx="1417007" cy="865435"/>
      </dsp:txXfrm>
    </dsp:sp>
    <dsp:sp modelId="{16FAB2DB-EB6D-43FD-ACE7-D0AD4D46CEE5}">
      <dsp:nvSpPr>
        <dsp:cNvPr id="0" name=""/>
        <dsp:cNvSpPr/>
      </dsp:nvSpPr>
      <dsp:spPr>
        <a:xfrm>
          <a:off x="2087399" y="919595"/>
          <a:ext cx="183857" cy="1838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8571"/>
              </a:lnTo>
              <a:lnTo>
                <a:pt x="183857" y="18385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9AA04-03B9-4E84-8ADC-F30DA0A91B37}">
      <dsp:nvSpPr>
        <dsp:cNvPr id="0" name=""/>
        <dsp:cNvSpPr/>
      </dsp:nvSpPr>
      <dsp:spPr>
        <a:xfrm>
          <a:off x="2271256" y="2298524"/>
          <a:ext cx="1470857" cy="9192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Tidak</a:t>
          </a:r>
          <a:r>
            <a:rPr lang="en-US" sz="1900" kern="1200" dirty="0"/>
            <a:t> </a:t>
          </a:r>
          <a:r>
            <a:rPr lang="en-US" sz="1900" kern="1200" dirty="0" err="1"/>
            <a:t>perlu</a:t>
          </a:r>
          <a:r>
            <a:rPr lang="en-US" sz="1900" kern="1200" dirty="0"/>
            <a:t> </a:t>
          </a:r>
          <a:r>
            <a:rPr lang="en-US" sz="1900" kern="1200" dirty="0" err="1"/>
            <a:t>takut</a:t>
          </a:r>
          <a:r>
            <a:rPr lang="en-US" sz="1900" kern="1200" dirty="0"/>
            <a:t> </a:t>
          </a:r>
          <a:r>
            <a:rPr lang="en-US" sz="1900" kern="1200" dirty="0" err="1"/>
            <a:t>ledakan</a:t>
          </a:r>
          <a:r>
            <a:rPr lang="en-US" sz="1900" kern="1200" dirty="0"/>
            <a:t> data</a:t>
          </a:r>
        </a:p>
      </dsp:txBody>
      <dsp:txXfrm>
        <a:off x="2298181" y="2325449"/>
        <a:ext cx="1417007" cy="865435"/>
      </dsp:txXfrm>
    </dsp:sp>
    <dsp:sp modelId="{0FB15B4C-C430-4564-93F8-FF6153CDF1C9}">
      <dsp:nvSpPr>
        <dsp:cNvPr id="0" name=""/>
        <dsp:cNvSpPr/>
      </dsp:nvSpPr>
      <dsp:spPr>
        <a:xfrm>
          <a:off x="2087399" y="919595"/>
          <a:ext cx="183857" cy="2987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7679"/>
              </a:lnTo>
              <a:lnTo>
                <a:pt x="183857" y="29876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DD431-7EA1-4A98-B609-C15E16684E90}">
      <dsp:nvSpPr>
        <dsp:cNvPr id="0" name=""/>
        <dsp:cNvSpPr/>
      </dsp:nvSpPr>
      <dsp:spPr>
        <a:xfrm>
          <a:off x="2271256" y="3447632"/>
          <a:ext cx="1470857" cy="9192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Bekerja</a:t>
          </a:r>
          <a:r>
            <a:rPr lang="en-US" sz="1900" kern="1200" dirty="0"/>
            <a:t> </a:t>
          </a:r>
          <a:r>
            <a:rPr lang="en-US" sz="1900" kern="1200" dirty="0" err="1"/>
            <a:t>komputer</a:t>
          </a:r>
          <a:r>
            <a:rPr lang="en-US" sz="1900" kern="1200" dirty="0"/>
            <a:t> </a:t>
          </a:r>
          <a:r>
            <a:rPr lang="en-US" sz="1900" kern="1200" dirty="0" err="1"/>
            <a:t>manapun</a:t>
          </a:r>
          <a:endParaRPr lang="en-US" sz="1900" kern="1200" dirty="0"/>
        </a:p>
      </dsp:txBody>
      <dsp:txXfrm>
        <a:off x="2298181" y="3474557"/>
        <a:ext cx="1417007" cy="865435"/>
      </dsp:txXfrm>
    </dsp:sp>
    <dsp:sp modelId="{27E3BDED-633D-4160-B682-704E4EFBF152}">
      <dsp:nvSpPr>
        <dsp:cNvPr id="0" name=""/>
        <dsp:cNvSpPr/>
      </dsp:nvSpPr>
      <dsp:spPr>
        <a:xfrm>
          <a:off x="4201757" y="309"/>
          <a:ext cx="1838571" cy="919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  <a:sp3d extrusionH="28000" prstMaterial="matte"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Kontra</a:t>
          </a:r>
          <a:endParaRPr lang="en-US" sz="4700" kern="1200" dirty="0"/>
        </a:p>
      </dsp:txBody>
      <dsp:txXfrm>
        <a:off x="4228682" y="27234"/>
        <a:ext cx="1784721" cy="865435"/>
      </dsp:txXfrm>
    </dsp:sp>
    <dsp:sp modelId="{EA0F39DC-867B-4096-B284-EACAAA7BE67C}">
      <dsp:nvSpPr>
        <dsp:cNvPr id="0" name=""/>
        <dsp:cNvSpPr/>
      </dsp:nvSpPr>
      <dsp:spPr>
        <a:xfrm>
          <a:off x="4385614" y="919595"/>
          <a:ext cx="183857" cy="689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464"/>
              </a:lnTo>
              <a:lnTo>
                <a:pt x="183857" y="6894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52A0F-6337-41C7-A75B-29203D01E340}">
      <dsp:nvSpPr>
        <dsp:cNvPr id="0" name=""/>
        <dsp:cNvSpPr/>
      </dsp:nvSpPr>
      <dsp:spPr>
        <a:xfrm>
          <a:off x="4569471" y="1149417"/>
          <a:ext cx="1470857" cy="9192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Isu</a:t>
          </a:r>
          <a:r>
            <a:rPr lang="en-US" sz="1900" kern="1200" dirty="0"/>
            <a:t> </a:t>
          </a:r>
          <a:r>
            <a:rPr lang="en-US" sz="1900" kern="1200" dirty="0" err="1"/>
            <a:t>keamanan</a:t>
          </a:r>
          <a:endParaRPr lang="en-US" sz="1900" kern="1200" dirty="0"/>
        </a:p>
      </dsp:txBody>
      <dsp:txXfrm>
        <a:off x="4596396" y="1176342"/>
        <a:ext cx="1417007" cy="865435"/>
      </dsp:txXfrm>
    </dsp:sp>
    <dsp:sp modelId="{9B0F9D4E-AA89-4270-AB82-AB263288CE03}">
      <dsp:nvSpPr>
        <dsp:cNvPr id="0" name=""/>
        <dsp:cNvSpPr/>
      </dsp:nvSpPr>
      <dsp:spPr>
        <a:xfrm>
          <a:off x="4385614" y="919595"/>
          <a:ext cx="183857" cy="1838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8571"/>
              </a:lnTo>
              <a:lnTo>
                <a:pt x="183857" y="18385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212C36-3C03-4E9E-8C3C-12BC7A1E3685}">
      <dsp:nvSpPr>
        <dsp:cNvPr id="0" name=""/>
        <dsp:cNvSpPr/>
      </dsp:nvSpPr>
      <dsp:spPr>
        <a:xfrm>
          <a:off x="4569471" y="2298524"/>
          <a:ext cx="1470857" cy="9192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Isu</a:t>
          </a:r>
          <a:r>
            <a:rPr lang="en-US" sz="1900" kern="1200" dirty="0"/>
            <a:t> server down</a:t>
          </a:r>
        </a:p>
      </dsp:txBody>
      <dsp:txXfrm>
        <a:off x="4596396" y="2325449"/>
        <a:ext cx="1417007" cy="865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1CC27-3A87-40DB-8FC4-06941BD0116D}" type="datetimeFigureOut">
              <a:rPr lang="id-ID" smtClean="0"/>
              <a:t>26/07/2022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79DD7-B92C-4852-BE93-959FF8D914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685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" y="-161365"/>
            <a:ext cx="4895889" cy="234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7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2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7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1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7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7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2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1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8D8F-7E33-4D80-8525-220DD5E660B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1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ika@binainsani.ac.i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3600" dirty="0">
                <a:solidFill>
                  <a:srgbClr val="FF0000"/>
                </a:solidFill>
              </a:rPr>
              <a:t>#0</a:t>
            </a:r>
            <a:r>
              <a:rPr lang="en-IN" sz="3600" dirty="0">
                <a:solidFill>
                  <a:srgbClr val="FF0000"/>
                </a:solidFill>
              </a:rPr>
              <a:t>4</a:t>
            </a:r>
            <a:br>
              <a:rPr lang="id-ID" sz="3600" dirty="0">
                <a:solidFill>
                  <a:srgbClr val="FF0000"/>
                </a:solidFill>
              </a:rPr>
            </a:br>
            <a:r>
              <a:rPr lang="en-IN" sz="3600" dirty="0">
                <a:solidFill>
                  <a:srgbClr val="FF0000"/>
                </a:solidFill>
              </a:rPr>
              <a:t>KOMPONEN DAN JENIS CLOUD COMPUTING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MK CLOUD COMPUTING</a:t>
            </a:r>
          </a:p>
          <a:p>
            <a:r>
              <a:rPr lang="en-IN" sz="2000" dirty="0" err="1">
                <a:hlinkClick r:id="rId2"/>
              </a:rPr>
              <a:t>rika</a:t>
            </a:r>
            <a:r>
              <a:rPr lang="id-ID" sz="2000" dirty="0">
                <a:hlinkClick r:id="rId2"/>
              </a:rPr>
              <a:t>@binainsani.ac.id</a:t>
            </a:r>
            <a:endParaRPr lang="id-ID" sz="2000" dirty="0"/>
          </a:p>
          <a:p>
            <a:endParaRPr lang="id-ID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830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C7DF-B05D-43EF-AC5A-2DF669D01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algn="just"/>
            <a:r>
              <a:rPr lang="en-US" altLang="en-US" dirty="0" err="1"/>
              <a:t>Fungsi</a:t>
            </a:r>
            <a:r>
              <a:rPr lang="en-US" altLang="en-US" dirty="0"/>
              <a:t> Cloud Controller : </a:t>
            </a:r>
          </a:p>
          <a:p>
            <a:pPr algn="just">
              <a:buNone/>
            </a:pPr>
            <a:r>
              <a:rPr lang="en-US" altLang="en-US" dirty="0"/>
              <a:t>	- </a:t>
            </a:r>
            <a:r>
              <a:rPr lang="en-US" altLang="en-US" dirty="0" err="1"/>
              <a:t>Memproses</a:t>
            </a:r>
            <a:r>
              <a:rPr lang="en-US" altLang="en-US" dirty="0"/>
              <a:t> &amp; </a:t>
            </a:r>
            <a:r>
              <a:rPr lang="en-US" altLang="en-US" dirty="0" err="1"/>
              <a:t>menerjemahkan</a:t>
            </a:r>
            <a:r>
              <a:rPr lang="en-US" altLang="en-US" dirty="0"/>
              <a:t> </a:t>
            </a:r>
            <a:r>
              <a:rPr lang="en-US" altLang="en-US" dirty="0" err="1"/>
              <a:t>perintah</a:t>
            </a:r>
            <a:endParaRPr lang="en-US" altLang="en-US" dirty="0"/>
          </a:p>
          <a:p>
            <a:pPr algn="just">
              <a:buNone/>
            </a:pPr>
            <a:r>
              <a:rPr lang="en-US" altLang="en-US" dirty="0"/>
              <a:t>	- </a:t>
            </a:r>
            <a:r>
              <a:rPr lang="en-US" altLang="en-US" dirty="0" err="1"/>
              <a:t>Membantu</a:t>
            </a:r>
            <a:r>
              <a:rPr lang="en-US" altLang="en-US" dirty="0"/>
              <a:t> CC &amp; NC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penjadwalan</a:t>
            </a:r>
            <a:r>
              <a:rPr lang="en-US" altLang="en-US" dirty="0"/>
              <a:t> VM</a:t>
            </a:r>
          </a:p>
          <a:p>
            <a:pPr algn="just">
              <a:buNone/>
            </a:pPr>
            <a:r>
              <a:rPr lang="en-US" altLang="en-US" dirty="0"/>
              <a:t>	- </a:t>
            </a:r>
            <a:r>
              <a:rPr lang="en-US" altLang="en-US" dirty="0" err="1"/>
              <a:t>Membantu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proses </a:t>
            </a:r>
            <a:r>
              <a:rPr lang="en-US" altLang="en-US" dirty="0" err="1"/>
              <a:t>manajemen</a:t>
            </a:r>
            <a:r>
              <a:rPr lang="en-US" altLang="en-US" dirty="0"/>
              <a:t> </a:t>
            </a:r>
            <a:r>
              <a:rPr lang="en-US" altLang="en-US" dirty="0" err="1"/>
              <a:t>pengguna</a:t>
            </a:r>
            <a:endParaRPr lang="en-US" altLang="en-US" dirty="0"/>
          </a:p>
          <a:p>
            <a:pPr algn="just">
              <a:buNone/>
            </a:pPr>
            <a:r>
              <a:rPr lang="en-US" altLang="en-US" dirty="0"/>
              <a:t>	- </a:t>
            </a:r>
            <a:r>
              <a:rPr lang="en-US" altLang="en-US" dirty="0" err="1"/>
              <a:t>Mengurusi</a:t>
            </a:r>
            <a:r>
              <a:rPr lang="en-US" altLang="en-US" dirty="0"/>
              <a:t> SLA </a:t>
            </a:r>
            <a:r>
              <a:rPr lang="en-US" altLang="en-US" dirty="0" err="1"/>
              <a:t>terkait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layanan</a:t>
            </a:r>
            <a:r>
              <a:rPr lang="en-US" altLang="en-US" dirty="0"/>
              <a:t> cloud computing 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4D113D-8979-469A-A5C8-CF8F68AB3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0" y="188914"/>
            <a:ext cx="6719887" cy="672477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Cloud Controller (CLC)</a:t>
            </a:r>
            <a:endParaRPr lang="en-US" altLang="id-ID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6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4F74-412C-4599-AED4-3EE49529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650" y="365125"/>
            <a:ext cx="8439150" cy="492125"/>
          </a:xfrm>
        </p:spPr>
        <p:txBody>
          <a:bodyPr>
            <a:normAutofit fontScale="90000"/>
          </a:bodyPr>
          <a:lstStyle/>
          <a:p>
            <a:r>
              <a:rPr lang="en-US" altLang="en-US" dirty="0" err="1">
                <a:solidFill>
                  <a:srgbClr val="FFFF00"/>
                </a:solidFill>
              </a:rPr>
              <a:t>Jenis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Layanan</a:t>
            </a:r>
            <a:r>
              <a:rPr lang="en-US" altLang="en-US" dirty="0">
                <a:solidFill>
                  <a:srgbClr val="FFFF00"/>
                </a:solidFill>
              </a:rPr>
              <a:t>  Cloud Computing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2" descr="microsoft-cloud">
            <a:extLst>
              <a:ext uri="{FF2B5EF4-FFF2-40B4-BE49-F238E27FC236}">
                <a16:creationId xmlns:a16="http://schemas.microsoft.com/office/drawing/2014/main" id="{24D9D72F-E80B-4C42-A77A-C8D64F0C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1350963"/>
            <a:ext cx="7080250" cy="467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39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62840" y="188914"/>
            <a:ext cx="7286047" cy="981075"/>
          </a:xfr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SAAS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024063" y="1391478"/>
            <a:ext cx="8229600" cy="4180647"/>
          </a:xfrm>
        </p:spPr>
        <p:txBody>
          <a:bodyPr/>
          <a:lstStyle/>
          <a:p>
            <a:pPr algn="just"/>
            <a:r>
              <a:rPr lang="en-US" altLang="en-US" sz="2400" dirty="0"/>
              <a:t>S</a:t>
            </a:r>
            <a:r>
              <a:rPr lang="en-US" altLang="en-US" sz="1600" dirty="0"/>
              <a:t>AA</a:t>
            </a:r>
            <a:r>
              <a:rPr lang="en-US" altLang="en-US" sz="2400" dirty="0"/>
              <a:t>S</a:t>
            </a:r>
          </a:p>
          <a:p>
            <a:pPr algn="just">
              <a:buNone/>
            </a:pPr>
            <a:r>
              <a:rPr lang="en-US" altLang="en-US" sz="2400" dirty="0"/>
              <a:t>	=&gt; </a:t>
            </a:r>
            <a:r>
              <a:rPr lang="en-US" altLang="en-US" sz="2400" dirty="0" err="1"/>
              <a:t>jenis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layanan</a:t>
            </a:r>
            <a:r>
              <a:rPr lang="en-US" altLang="en-US" sz="2400" dirty="0"/>
              <a:t> cloud computing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bentuk</a:t>
            </a:r>
            <a:r>
              <a:rPr lang="en-US" altLang="en-US" sz="2400" dirty="0"/>
              <a:t> software </a:t>
            </a:r>
            <a:r>
              <a:rPr lang="en-US" altLang="en-US" sz="2400" dirty="0" err="1"/>
              <a:t>aplikasi</a:t>
            </a:r>
            <a:endParaRPr lang="en-US" altLang="en-US" sz="2400" dirty="0"/>
          </a:p>
          <a:p>
            <a:pPr algn="just"/>
            <a:r>
              <a:rPr lang="en-US" altLang="en-US" sz="2400" dirty="0"/>
              <a:t>Web </a:t>
            </a:r>
            <a:endParaRPr lang="en-US" altLang="en-US" sz="2000" dirty="0"/>
          </a:p>
        </p:txBody>
      </p:sp>
      <p:sp>
        <p:nvSpPr>
          <p:cNvPr id="30724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6A6DF4F-3793-4BCA-8D4B-81500134302C}" type="datetime1">
              <a:rPr lang="en-US" altLang="id-ID" smtClean="0">
                <a:solidFill>
                  <a:srgbClr val="3366FF"/>
                </a:solidFill>
              </a:rPr>
              <a:pPr/>
              <a:t>7/26/2022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0725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0727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84201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79932" y="188914"/>
            <a:ext cx="7268955" cy="981075"/>
          </a:xfr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SAAS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31748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5A9667-08C3-4750-9347-6015FABB3F3C}" type="datetime1">
              <a:rPr lang="en-US" altLang="id-ID" smtClean="0">
                <a:solidFill>
                  <a:srgbClr val="3366FF"/>
                </a:solidFill>
              </a:rPr>
              <a:pPr/>
              <a:t>7/26/2022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1749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1751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53C84-5436-4E6F-8901-BFB877D66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825625"/>
            <a:ext cx="10248900" cy="4351338"/>
          </a:xfrm>
        </p:spPr>
        <p:txBody>
          <a:bodyPr/>
          <a:lstStyle/>
          <a:p>
            <a:pPr algn="just"/>
            <a:r>
              <a:rPr lang="en-US" altLang="en-US" dirty="0" err="1"/>
              <a:t>Kelebihan</a:t>
            </a:r>
            <a:r>
              <a:rPr lang="en-US" altLang="en-US" dirty="0"/>
              <a:t>:</a:t>
            </a:r>
          </a:p>
          <a:p>
            <a:pPr algn="just">
              <a:buNone/>
            </a:pPr>
            <a:r>
              <a:rPr lang="en-US" altLang="en-US" dirty="0"/>
              <a:t>	- </a:t>
            </a:r>
            <a:r>
              <a:rPr lang="en-US" altLang="en-US" dirty="0" err="1"/>
              <a:t>Pengguna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langsung</a:t>
            </a:r>
            <a:r>
              <a:rPr lang="en-US" altLang="en-US" dirty="0"/>
              <a:t> </a:t>
            </a:r>
            <a:r>
              <a:rPr lang="en-US" altLang="en-US" dirty="0" err="1"/>
              <a:t>memanfaatkan</a:t>
            </a:r>
            <a:r>
              <a:rPr lang="en-US" altLang="en-US" dirty="0"/>
              <a:t> </a:t>
            </a:r>
            <a:r>
              <a:rPr lang="en-US" altLang="en-US" dirty="0" err="1"/>
              <a:t>layanan</a:t>
            </a:r>
            <a:endParaRPr lang="en-US" altLang="en-US" dirty="0"/>
          </a:p>
          <a:p>
            <a:pPr algn="just">
              <a:buNone/>
            </a:pPr>
            <a:r>
              <a:rPr lang="en-US" altLang="en-US" dirty="0"/>
              <a:t>	- </a:t>
            </a:r>
            <a:r>
              <a:rPr lang="en-US" altLang="en-US" dirty="0" err="1"/>
              <a:t>Ketersediaan</a:t>
            </a:r>
            <a:r>
              <a:rPr lang="en-US" altLang="en-US" dirty="0"/>
              <a:t> dan </a:t>
            </a:r>
            <a:r>
              <a:rPr lang="en-US" altLang="en-US" dirty="0" err="1"/>
              <a:t>reliabilitas</a:t>
            </a:r>
            <a:r>
              <a:rPr lang="en-US" altLang="en-US" dirty="0"/>
              <a:t> </a:t>
            </a:r>
            <a:r>
              <a:rPr lang="en-US" altLang="en-US" dirty="0" err="1"/>
              <a:t>aplikasi</a:t>
            </a:r>
            <a:r>
              <a:rPr lang="en-US" altLang="en-US" dirty="0"/>
              <a:t> </a:t>
            </a:r>
            <a:r>
              <a:rPr lang="en-US" altLang="en-US" dirty="0" err="1"/>
              <a:t>terjamin</a:t>
            </a:r>
            <a:r>
              <a:rPr lang="en-US" altLang="en-US" dirty="0"/>
              <a:t> oleh </a:t>
            </a:r>
            <a:r>
              <a:rPr lang="en-US" altLang="en-US" dirty="0" err="1"/>
              <a:t>penyedia</a:t>
            </a:r>
            <a:r>
              <a:rPr lang="en-US" altLang="en-US" dirty="0"/>
              <a:t> </a:t>
            </a:r>
            <a:r>
              <a:rPr lang="en-US" altLang="en-US" dirty="0" err="1"/>
              <a:t>layanan</a:t>
            </a:r>
            <a:endParaRPr lang="en-US" altLang="en-US" dirty="0"/>
          </a:p>
          <a:p>
            <a:pPr marL="342900" indent="-342900" algn="just">
              <a:spcBef>
                <a:spcPct val="20000"/>
              </a:spcBef>
              <a:buFontTx/>
              <a:buChar char="•"/>
              <a:defRPr/>
            </a:pPr>
            <a:r>
              <a:rPr lang="en-US" kern="0" dirty="0" err="1"/>
              <a:t>Kekurangan</a:t>
            </a:r>
            <a:r>
              <a:rPr lang="en-US" kern="0" dirty="0"/>
              <a:t>:</a:t>
            </a:r>
          </a:p>
          <a:p>
            <a:pPr marL="0" indent="0" algn="just">
              <a:spcBef>
                <a:spcPct val="20000"/>
              </a:spcBef>
              <a:buNone/>
              <a:defRPr/>
            </a:pPr>
            <a:r>
              <a:rPr lang="en-US" kern="0" dirty="0"/>
              <a:t>  - </a:t>
            </a:r>
            <a:r>
              <a:rPr lang="sv-SE" kern="0" dirty="0"/>
              <a:t>Pengguna tidak memiliki kendali penuh atas aplikasi yang disewa</a:t>
            </a:r>
            <a:endParaRPr lang="en-US" kern="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42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FFFF00"/>
                </a:solidFill>
              </a:rPr>
              <a:t>SAAS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32772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F84A7C4-C5DE-448A-ACD7-AC750E006DAD}" type="datetime1">
              <a:rPr lang="en-US" altLang="id-ID" smtClean="0">
                <a:solidFill>
                  <a:srgbClr val="3366FF"/>
                </a:solidFill>
              </a:rPr>
              <a:pPr/>
              <a:t>7/26/2022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2773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2775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pic>
        <p:nvPicPr>
          <p:cNvPr id="7" name="Picture 10" descr="Hasil gambar">
            <a:extLst>
              <a:ext uri="{FF2B5EF4-FFF2-40B4-BE49-F238E27FC236}">
                <a16:creationId xmlns:a16="http://schemas.microsoft.com/office/drawing/2014/main" id="{89004F3C-1444-428A-9C07-6846290999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657561"/>
            <a:ext cx="18446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Hasil gambar">
            <a:extLst>
              <a:ext uri="{FF2B5EF4-FFF2-40B4-BE49-F238E27FC236}">
                <a16:creationId xmlns:a16="http://schemas.microsoft.com/office/drawing/2014/main" id="{E2587AE0-1903-4D3F-9F16-E95A065F9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76" b="36250"/>
          <a:stretch>
            <a:fillRect/>
          </a:stretch>
        </p:blipFill>
        <p:spPr bwMode="auto">
          <a:xfrm>
            <a:off x="5091113" y="1703809"/>
            <a:ext cx="38100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asil gambar">
            <a:extLst>
              <a:ext uri="{FF2B5EF4-FFF2-40B4-BE49-F238E27FC236}">
                <a16:creationId xmlns:a16="http://schemas.microsoft.com/office/drawing/2014/main" id="{5D72B869-939C-40B4-8BCE-87E20418E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1" b="24998"/>
          <a:stretch>
            <a:fillRect/>
          </a:stretch>
        </p:blipFill>
        <p:spPr bwMode="auto">
          <a:xfrm>
            <a:off x="2000250" y="4214813"/>
            <a:ext cx="1905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0" descr="Hasil gambar">
            <a:extLst>
              <a:ext uri="{FF2B5EF4-FFF2-40B4-BE49-F238E27FC236}">
                <a16:creationId xmlns:a16="http://schemas.microsoft.com/office/drawing/2014/main" id="{A5D925A4-C799-4FCB-88BB-3838C5126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3332374"/>
            <a:ext cx="3773488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008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5"/>
            <a:ext cx="4595812" cy="725486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FFFF00"/>
                </a:solidFill>
              </a:rPr>
              <a:t>PAAS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024063" y="1643063"/>
            <a:ext cx="8229600" cy="4667250"/>
          </a:xfrm>
        </p:spPr>
        <p:txBody>
          <a:bodyPr/>
          <a:lstStyle/>
          <a:p>
            <a:pPr algn="just"/>
            <a:r>
              <a:rPr lang="en-US" altLang="en-US" sz="2400" dirty="0"/>
              <a:t>P</a:t>
            </a:r>
            <a:r>
              <a:rPr lang="en-US" altLang="en-US" sz="1600" dirty="0"/>
              <a:t>AA</a:t>
            </a:r>
            <a:r>
              <a:rPr lang="en-US" altLang="en-US" sz="2400" dirty="0"/>
              <a:t>S</a:t>
            </a:r>
          </a:p>
          <a:p>
            <a:pPr algn="just">
              <a:buNone/>
            </a:pPr>
            <a:r>
              <a:rPr lang="en-US" altLang="en-US" sz="2400" dirty="0"/>
              <a:t>	=&gt; </a:t>
            </a:r>
            <a:r>
              <a:rPr lang="en-US" altLang="en-US" sz="2400" dirty="0" err="1"/>
              <a:t>jenis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layanan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penyediaan</a:t>
            </a:r>
            <a:r>
              <a:rPr lang="en-US" altLang="en-US" sz="2400" dirty="0"/>
              <a:t> platform </a:t>
            </a:r>
          </a:p>
          <a:p>
            <a:pPr algn="just"/>
            <a:r>
              <a:rPr lang="en-US" altLang="en-US" sz="2400" dirty="0"/>
              <a:t>Platform : </a:t>
            </a:r>
            <a:r>
              <a:rPr lang="en-US" altLang="en-US" sz="2400" dirty="0" err="1"/>
              <a:t>membantu</a:t>
            </a:r>
            <a:r>
              <a:rPr lang="en-US" altLang="en-US" sz="2400" dirty="0"/>
              <a:t> proses </a:t>
            </a:r>
            <a:r>
              <a:rPr lang="en-US" altLang="en-US" sz="2400" dirty="0" err="1"/>
              <a:t>pengembangan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perangkat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lunak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cepat</a:t>
            </a:r>
            <a:r>
              <a:rPr lang="en-US" altLang="en-US" sz="2400" dirty="0"/>
              <a:t> dan </a:t>
            </a:r>
            <a:r>
              <a:rPr lang="en-US" altLang="en-US" sz="2400" dirty="0" err="1"/>
              <a:t>muudah</a:t>
            </a:r>
            <a:endParaRPr lang="en-US" altLang="en-US" sz="2400" dirty="0"/>
          </a:p>
        </p:txBody>
      </p:sp>
      <p:sp>
        <p:nvSpPr>
          <p:cNvPr id="33796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8FC2E15-CEE8-4395-8FD5-BC3FC854FE63}" type="datetime1">
              <a:rPr lang="en-US" altLang="id-ID" smtClean="0">
                <a:solidFill>
                  <a:srgbClr val="3366FF"/>
                </a:solidFill>
              </a:rPr>
              <a:pPr/>
              <a:t>7/26/2022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3797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3799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972893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3002" y="188914"/>
            <a:ext cx="6096000" cy="98107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FFFF00"/>
                </a:solidFill>
              </a:rPr>
              <a:t>PAAS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34820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37E791E-8F8C-4FAB-ADBF-947D2D6BDF62}" type="datetime1">
              <a:rPr lang="en-US" altLang="id-ID" smtClean="0">
                <a:solidFill>
                  <a:srgbClr val="3366FF"/>
                </a:solidFill>
              </a:rPr>
              <a:pPr/>
              <a:t>7/26/2022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4821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4823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B466E00-4FAE-469B-9CFE-5796435B27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38313" y="1643063"/>
            <a:ext cx="9101137" cy="4667250"/>
          </a:xfrm>
        </p:spPr>
        <p:txBody>
          <a:bodyPr/>
          <a:lstStyle/>
          <a:p>
            <a:pPr algn="just" eaLnBrk="1" hangingPunct="1"/>
            <a:r>
              <a:rPr lang="en-US" altLang="en-US" sz="2800" dirty="0" err="1"/>
              <a:t>Kelebihan</a:t>
            </a:r>
            <a:r>
              <a:rPr lang="en-US" altLang="en-US" sz="2800" dirty="0"/>
              <a:t>:</a:t>
            </a:r>
          </a:p>
          <a:p>
            <a:pPr marL="682625" lvl="1" indent="-342900" algn="just" eaLnBrk="1" hangingPunct="1">
              <a:buFont typeface="Wingdings" panose="05000000000000000000" pitchFamily="2" charset="2"/>
              <a:buChar char="ü"/>
            </a:pPr>
            <a:r>
              <a:rPr lang="en-US" altLang="en-US" dirty="0" err="1"/>
              <a:t>Pengguna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membuat</a:t>
            </a:r>
            <a:r>
              <a:rPr lang="en-US" altLang="en-US" dirty="0"/>
              <a:t> </a:t>
            </a:r>
            <a:r>
              <a:rPr lang="en-US" altLang="en-US" dirty="0" err="1"/>
              <a:t>aplikasi</a:t>
            </a:r>
            <a:r>
              <a:rPr lang="en-US" altLang="en-US" dirty="0"/>
              <a:t> </a:t>
            </a:r>
            <a:r>
              <a:rPr lang="en-US" altLang="en-US" dirty="0" err="1"/>
              <a:t>sendiri</a:t>
            </a:r>
            <a:endParaRPr lang="en-US" altLang="en-US" dirty="0"/>
          </a:p>
          <a:p>
            <a:pPr marL="682625" lvl="1" indent="-342900" algn="just" eaLnBrk="1" hangingPunct="1">
              <a:buFont typeface="Wingdings" panose="05000000000000000000" pitchFamily="2" charset="2"/>
              <a:buChar char="ü"/>
            </a:pPr>
            <a:r>
              <a:rPr lang="en-US" altLang="en-US" dirty="0" err="1"/>
              <a:t>Memiliki</a:t>
            </a:r>
            <a:r>
              <a:rPr lang="en-US" altLang="en-US" dirty="0"/>
              <a:t>  </a:t>
            </a:r>
            <a:r>
              <a:rPr lang="en-US" altLang="en-US" dirty="0" err="1"/>
              <a:t>skalabilitas</a:t>
            </a:r>
            <a:r>
              <a:rPr lang="en-US" altLang="en-US" dirty="0"/>
              <a:t> yang </a:t>
            </a:r>
            <a:r>
              <a:rPr lang="en-US" altLang="en-US" dirty="0" err="1"/>
              <a:t>tinggi</a:t>
            </a:r>
            <a:endParaRPr lang="en-US" altLang="en-US" dirty="0"/>
          </a:p>
          <a:p>
            <a:pPr marL="682625" lvl="1" indent="-342900" algn="just" eaLnBrk="1" hangingPunct="1">
              <a:buFont typeface="Wingdings" panose="05000000000000000000" pitchFamily="2" charset="2"/>
              <a:buChar char="ü"/>
            </a:pPr>
            <a:r>
              <a:rPr lang="en-US" altLang="en-US" dirty="0" err="1"/>
              <a:t>Kemudahan</a:t>
            </a:r>
            <a:r>
              <a:rPr lang="en-US" altLang="en-US" dirty="0"/>
              <a:t> integrase</a:t>
            </a:r>
          </a:p>
          <a:p>
            <a:pPr marL="339725" lvl="1" indent="0" algn="just" eaLnBrk="1" hangingPunct="1">
              <a:buNone/>
            </a:pPr>
            <a:endParaRPr lang="en-US" altLang="en-US" dirty="0"/>
          </a:p>
          <a:p>
            <a:pPr marL="342900" indent="-342900" algn="just">
              <a:spcBef>
                <a:spcPct val="20000"/>
              </a:spcBef>
              <a:buFontTx/>
              <a:buChar char="•"/>
              <a:defRPr/>
            </a:pPr>
            <a:r>
              <a:rPr lang="en-US" kern="0" dirty="0" err="1"/>
              <a:t>Kekurangan</a:t>
            </a:r>
            <a:r>
              <a:rPr lang="en-US" kern="0" dirty="0"/>
              <a:t>:</a:t>
            </a:r>
          </a:p>
          <a:p>
            <a:pPr marL="796925" lvl="1" indent="-457200" algn="just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2800" kern="0" dirty="0" err="1"/>
              <a:t>Kurangnya</a:t>
            </a:r>
            <a:r>
              <a:rPr lang="en-US" sz="2800" kern="0" dirty="0"/>
              <a:t> </a:t>
            </a:r>
            <a:r>
              <a:rPr lang="en-US" sz="2800" kern="0" dirty="0" err="1"/>
              <a:t>fitur</a:t>
            </a:r>
            <a:r>
              <a:rPr lang="en-US" sz="2800" kern="0" dirty="0"/>
              <a:t> </a:t>
            </a:r>
            <a:r>
              <a:rPr lang="en-US" sz="2800" kern="0" dirty="0" err="1"/>
              <a:t>keamanan</a:t>
            </a:r>
            <a:r>
              <a:rPr lang="en-US" sz="2800" kern="0" dirty="0"/>
              <a:t> </a:t>
            </a:r>
            <a:r>
              <a:rPr lang="en-US" sz="2800" kern="0" dirty="0" err="1"/>
              <a:t>aplikasi</a:t>
            </a:r>
            <a:endParaRPr lang="en-US" sz="2800" kern="0" dirty="0"/>
          </a:p>
          <a:p>
            <a:pPr marL="339725" lvl="1" indent="0" algn="just" eaLnBrk="1" hangingPunct="1">
              <a:buNone/>
            </a:pPr>
            <a:endParaRPr lang="en-US" altLang="en-US" dirty="0"/>
          </a:p>
          <a:p>
            <a:pPr algn="just"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518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8460" y="188914"/>
            <a:ext cx="3677540" cy="98107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FFFF00"/>
                </a:solidFill>
              </a:rPr>
              <a:t>PAAS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738314" y="1643063"/>
            <a:ext cx="9101136" cy="4667250"/>
          </a:xfrm>
        </p:spPr>
        <p:txBody>
          <a:bodyPr/>
          <a:lstStyle/>
          <a:p>
            <a:pPr algn="just"/>
            <a:r>
              <a:rPr lang="en-US" altLang="en-US" dirty="0"/>
              <a:t>PaaS </a:t>
            </a:r>
            <a:r>
              <a:rPr lang="en-US" altLang="en-US" dirty="0" err="1"/>
              <a:t>dikategorikan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4 </a:t>
            </a:r>
            <a:r>
              <a:rPr lang="en-US" altLang="en-US" dirty="0" err="1"/>
              <a:t>bagian</a:t>
            </a:r>
            <a:r>
              <a:rPr lang="en-US" altLang="en-US" dirty="0"/>
              <a:t> </a:t>
            </a:r>
            <a:r>
              <a:rPr lang="en-US" altLang="en-US" dirty="0" err="1"/>
              <a:t>berdasarkan</a:t>
            </a:r>
            <a:r>
              <a:rPr lang="en-US" altLang="en-US" dirty="0"/>
              <a:t> </a:t>
            </a:r>
            <a:r>
              <a:rPr lang="en-US" altLang="en-US" dirty="0" err="1"/>
              <a:t>layanan</a:t>
            </a:r>
            <a:r>
              <a:rPr lang="en-US" altLang="en-US" dirty="0"/>
              <a:t> </a:t>
            </a:r>
            <a:r>
              <a:rPr lang="en-US" altLang="en-US" dirty="0" err="1"/>
              <a:t>platfrom</a:t>
            </a:r>
            <a:r>
              <a:rPr lang="en-US" altLang="en-US" dirty="0"/>
              <a:t> yang </a:t>
            </a:r>
            <a:r>
              <a:rPr lang="en-US" altLang="en-US" dirty="0" err="1"/>
              <a:t>diberikan</a:t>
            </a:r>
            <a:r>
              <a:rPr lang="en-US" altLang="en-US" dirty="0"/>
              <a:t>:</a:t>
            </a:r>
          </a:p>
          <a:p>
            <a:pPr lvl="1" algn="just"/>
            <a:r>
              <a:rPr lang="en-US" altLang="en-US" dirty="0"/>
              <a:t>Social application platform</a:t>
            </a:r>
          </a:p>
          <a:p>
            <a:pPr lvl="1" algn="just"/>
            <a:r>
              <a:rPr lang="en-US" altLang="en-US" dirty="0"/>
              <a:t>Raw compute platform</a:t>
            </a:r>
          </a:p>
          <a:p>
            <a:pPr lvl="1" algn="just"/>
            <a:r>
              <a:rPr lang="en-US" altLang="en-US" dirty="0"/>
              <a:t>Web application platform</a:t>
            </a:r>
          </a:p>
          <a:p>
            <a:pPr lvl="1" algn="just"/>
            <a:r>
              <a:rPr lang="en-US" altLang="en-US" dirty="0"/>
              <a:t>Business application platform</a:t>
            </a:r>
          </a:p>
        </p:txBody>
      </p:sp>
      <p:sp>
        <p:nvSpPr>
          <p:cNvPr id="35844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EB7201-670A-414A-AF6B-D5DFA5BFE93F}" type="datetime1">
              <a:rPr lang="en-US" altLang="id-ID" smtClean="0">
                <a:solidFill>
                  <a:srgbClr val="3366FF"/>
                </a:solidFill>
              </a:rPr>
              <a:pPr/>
              <a:t>7/26/2022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5845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5847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40010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56090" y="188914"/>
            <a:ext cx="4316160" cy="98107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PAAS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738314" y="1643063"/>
            <a:ext cx="8853486" cy="4667250"/>
          </a:xfrm>
        </p:spPr>
        <p:txBody>
          <a:bodyPr/>
          <a:lstStyle/>
          <a:p>
            <a:pPr algn="just"/>
            <a:r>
              <a:rPr lang="en-US" altLang="en-US" dirty="0"/>
              <a:t>Social application platform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pengembangan</a:t>
            </a:r>
            <a:r>
              <a:rPr lang="en-US" altLang="en-US" dirty="0"/>
              <a:t> </a:t>
            </a:r>
            <a:r>
              <a:rPr lang="en-US" altLang="en-US" dirty="0" err="1"/>
              <a:t>aplikasi</a:t>
            </a:r>
            <a:r>
              <a:rPr lang="en-US" altLang="en-US" dirty="0"/>
              <a:t> </a:t>
            </a:r>
            <a:r>
              <a:rPr lang="en-US" altLang="en-US" dirty="0" err="1"/>
              <a:t>jejaring</a:t>
            </a:r>
            <a:r>
              <a:rPr lang="en-US" altLang="en-US" dirty="0"/>
              <a:t> </a:t>
            </a:r>
            <a:r>
              <a:rPr lang="en-US" altLang="en-US" dirty="0" err="1"/>
              <a:t>sosial</a:t>
            </a:r>
            <a:r>
              <a:rPr lang="en-US" altLang="en-US" dirty="0"/>
              <a:t>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dirty="0"/>
              <a:t>Ex: </a:t>
            </a:r>
            <a:r>
              <a:rPr lang="en-US" altLang="en-US" dirty="0" err="1"/>
              <a:t>facebook</a:t>
            </a:r>
            <a:endParaRPr lang="en-US" altLang="en-US" dirty="0"/>
          </a:p>
        </p:txBody>
      </p:sp>
      <p:sp>
        <p:nvSpPr>
          <p:cNvPr id="36868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8047FE1-506A-4A2E-89AD-3D6C6DDB6D98}" type="datetime1">
              <a:rPr lang="en-US" altLang="id-ID" smtClean="0">
                <a:solidFill>
                  <a:srgbClr val="3366FF"/>
                </a:solidFill>
              </a:rPr>
              <a:pPr/>
              <a:t>7/26/2022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6869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6871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86918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2464" y="188914"/>
            <a:ext cx="4978949" cy="98107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FFFF00"/>
                </a:solidFill>
              </a:rPr>
              <a:t>PAAS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738314" y="1643063"/>
            <a:ext cx="8224836" cy="4667250"/>
          </a:xfrm>
        </p:spPr>
        <p:txBody>
          <a:bodyPr/>
          <a:lstStyle/>
          <a:p>
            <a:pPr marL="342900" lvl="1" indent="-342900" algn="just"/>
            <a:r>
              <a:rPr lang="en-US" altLang="en-US" dirty="0"/>
              <a:t>Raw compute platform</a:t>
            </a:r>
          </a:p>
          <a:p>
            <a:pPr marL="742950" lvl="2" indent="-342900" algn="just">
              <a:buFont typeface="Wingdings" panose="05000000000000000000" pitchFamily="2" charset="2"/>
              <a:buChar char="Ø"/>
            </a:pPr>
            <a:r>
              <a:rPr lang="en-US" altLang="en-US" sz="2800" dirty="0" err="1"/>
              <a:t>Pengembangan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aplikasi</a:t>
            </a:r>
            <a:r>
              <a:rPr lang="en-US" altLang="en-US" sz="2800" dirty="0"/>
              <a:t> raw</a:t>
            </a:r>
          </a:p>
          <a:p>
            <a:pPr marL="742950" lvl="2" indent="-342900" algn="just">
              <a:buFont typeface="Wingdings" panose="05000000000000000000" pitchFamily="2" charset="2"/>
              <a:buChar char="Ø"/>
            </a:pPr>
            <a:r>
              <a:rPr lang="en-US" altLang="en-US" sz="2800" dirty="0"/>
              <a:t>Ex: Amazon</a:t>
            </a:r>
          </a:p>
          <a:p>
            <a:pPr algn="just" eaLnBrk="1" hangingPunct="1"/>
            <a:endParaRPr lang="en-US" altLang="id-ID" sz="2400" dirty="0"/>
          </a:p>
        </p:txBody>
      </p:sp>
      <p:sp>
        <p:nvSpPr>
          <p:cNvPr id="37892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8D22E52-D000-4FE4-8F92-D22B3DB98B3E}" type="datetime1">
              <a:rPr lang="en-US" altLang="id-ID" smtClean="0">
                <a:solidFill>
                  <a:srgbClr val="3366FF"/>
                </a:solidFill>
              </a:rPr>
              <a:pPr/>
              <a:t>7/26/2022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7893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7895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2908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05570" y="188914"/>
            <a:ext cx="7243318" cy="981075"/>
          </a:xfrm>
        </p:spPr>
        <p:txBody>
          <a:bodyPr/>
          <a:lstStyle/>
          <a:p>
            <a:pPr eaLnBrk="1" hangingPunct="1"/>
            <a:r>
              <a:rPr lang="en-US" altLang="id-ID" dirty="0">
                <a:solidFill>
                  <a:srgbClr val="FFFF00"/>
                </a:solidFill>
              </a:rPr>
              <a:t>Overview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024063" y="1643063"/>
            <a:ext cx="8229600" cy="4500562"/>
          </a:xfrm>
        </p:spPr>
        <p:txBody>
          <a:bodyPr/>
          <a:lstStyle/>
          <a:p>
            <a:pPr algn="just"/>
            <a:r>
              <a:rPr lang="en-US" altLang="en-US" sz="2400" dirty="0" err="1"/>
              <a:t>Komponen</a:t>
            </a:r>
            <a:r>
              <a:rPr lang="en-US" altLang="en-US" sz="2400" dirty="0"/>
              <a:t> Cloud Computing</a:t>
            </a:r>
          </a:p>
          <a:p>
            <a:pPr algn="just"/>
            <a:r>
              <a:rPr lang="en-US" altLang="en-US" sz="2400" dirty="0" err="1"/>
              <a:t>Jenis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Layanan</a:t>
            </a:r>
            <a:r>
              <a:rPr lang="en-US" altLang="en-US" sz="2400" dirty="0"/>
              <a:t> Cloud Computing</a:t>
            </a:r>
          </a:p>
          <a:p>
            <a:pPr algn="just"/>
            <a:r>
              <a:rPr lang="en-US" altLang="en-US" sz="2400" dirty="0"/>
              <a:t>Model </a:t>
            </a:r>
            <a:r>
              <a:rPr lang="en-US" altLang="en-US" sz="2400" dirty="0" err="1"/>
              <a:t>Keamanan</a:t>
            </a:r>
            <a:r>
              <a:rPr lang="en-US" altLang="en-US" sz="2400" dirty="0"/>
              <a:t> Cloud Computing</a:t>
            </a:r>
          </a:p>
          <a:p>
            <a:pPr algn="just"/>
            <a:r>
              <a:rPr lang="en-US" altLang="en-US" sz="2400" dirty="0" err="1"/>
              <a:t>Penerapan</a:t>
            </a:r>
            <a:r>
              <a:rPr lang="en-US" altLang="en-US" sz="2400" dirty="0"/>
              <a:t> Cloud Computing</a:t>
            </a:r>
          </a:p>
          <a:p>
            <a:pPr algn="just"/>
            <a:r>
              <a:rPr lang="en-US" altLang="en-US" sz="2400" dirty="0"/>
              <a:t>Pro dan </a:t>
            </a:r>
            <a:r>
              <a:rPr lang="en-US" altLang="en-US" sz="2400" dirty="0" err="1"/>
              <a:t>Kontra</a:t>
            </a:r>
            <a:r>
              <a:rPr lang="en-US" altLang="en-US" sz="2400" dirty="0"/>
              <a:t> Cloud Computing</a:t>
            </a:r>
          </a:p>
          <a:p>
            <a:pPr marL="0" indent="0" algn="just" eaLnBrk="1" hangingPunct="1">
              <a:buNone/>
            </a:pPr>
            <a:endParaRPr lang="en-US" altLang="id-ID" sz="2400" dirty="0"/>
          </a:p>
        </p:txBody>
      </p:sp>
      <p:sp>
        <p:nvSpPr>
          <p:cNvPr id="26628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F5F36C8-7954-4A89-8587-4BB28D6736B4}" type="datetime1">
              <a:rPr lang="en-US" altLang="id-ID" smtClean="0">
                <a:solidFill>
                  <a:srgbClr val="3366FF"/>
                </a:solidFill>
              </a:rPr>
              <a:pPr/>
              <a:t>7/26/2022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26629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26631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300447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726108" y="188914"/>
            <a:ext cx="5217742" cy="981075"/>
          </a:xfrm>
        </p:spPr>
        <p:txBody>
          <a:bodyPr/>
          <a:lstStyle/>
          <a:p>
            <a:pPr algn="ctr"/>
            <a:r>
              <a:rPr lang="en-US" altLang="en-US">
                <a:solidFill>
                  <a:srgbClr val="FFFF00"/>
                </a:solidFill>
              </a:rPr>
              <a:t>PAAS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738314" y="1643063"/>
            <a:ext cx="10015536" cy="1462087"/>
          </a:xfrm>
        </p:spPr>
        <p:txBody>
          <a:bodyPr/>
          <a:lstStyle/>
          <a:p>
            <a:pPr algn="just"/>
            <a:r>
              <a:rPr lang="en-US" altLang="en-US" dirty="0"/>
              <a:t>Web application platform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dirty="0" err="1"/>
              <a:t>Pengembangan</a:t>
            </a:r>
            <a:r>
              <a:rPr lang="en-US" altLang="en-US" dirty="0"/>
              <a:t> </a:t>
            </a:r>
            <a:r>
              <a:rPr lang="en-US" altLang="en-US" dirty="0" err="1"/>
              <a:t>aplikasi</a:t>
            </a:r>
            <a:r>
              <a:rPr lang="en-US" altLang="en-US" dirty="0"/>
              <a:t> </a:t>
            </a:r>
            <a:r>
              <a:rPr lang="en-US" altLang="en-US" dirty="0" err="1"/>
              <a:t>berbasis</a:t>
            </a:r>
            <a:r>
              <a:rPr lang="en-US" altLang="en-US" dirty="0"/>
              <a:t> web</a:t>
            </a:r>
          </a:p>
          <a:p>
            <a:pPr algn="just" eaLnBrk="1" hangingPunct="1"/>
            <a:endParaRPr lang="en-US" altLang="id-ID" sz="2400" dirty="0"/>
          </a:p>
        </p:txBody>
      </p:sp>
      <p:sp>
        <p:nvSpPr>
          <p:cNvPr id="38916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C0CAEA6-21E2-4E11-8D14-DE8A2B19E2E3}" type="datetime1">
              <a:rPr lang="en-US" altLang="id-ID" smtClean="0">
                <a:solidFill>
                  <a:srgbClr val="3366FF"/>
                </a:solidFill>
              </a:rPr>
              <a:pPr/>
              <a:t>7/26/2022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8917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8919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82341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5572125" cy="98107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FFFF00"/>
                </a:solidFill>
              </a:rPr>
              <a:t>PAAS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738314" y="1643063"/>
            <a:ext cx="9405936" cy="4667250"/>
          </a:xfrm>
        </p:spPr>
        <p:txBody>
          <a:bodyPr/>
          <a:lstStyle/>
          <a:p>
            <a:pPr marL="342900" lvl="1" indent="-342900" algn="just">
              <a:buFontTx/>
              <a:buChar char="•"/>
            </a:pPr>
            <a:r>
              <a:rPr lang="en-US" altLang="en-US" dirty="0"/>
              <a:t>Business application platform</a:t>
            </a:r>
          </a:p>
          <a:p>
            <a:pPr marL="742950" lvl="2" indent="-342900" algn="just">
              <a:buFont typeface="Wingdings" panose="05000000000000000000" pitchFamily="2" charset="2"/>
              <a:buChar char="Ø"/>
            </a:pPr>
            <a:r>
              <a:rPr lang="en-US" altLang="en-US" sz="2800" dirty="0" err="1"/>
              <a:t>Pengembangan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aplikasi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bisnis</a:t>
            </a:r>
            <a:r>
              <a:rPr lang="en-US" altLang="en-US" sz="2800" dirty="0"/>
              <a:t> </a:t>
            </a:r>
          </a:p>
          <a:p>
            <a:pPr marL="742950" lvl="2" indent="-342900" algn="just">
              <a:buFont typeface="Wingdings" panose="05000000000000000000" pitchFamily="2" charset="2"/>
              <a:buChar char="Ø"/>
            </a:pPr>
            <a:r>
              <a:rPr lang="en-US" altLang="en-US" sz="2800" dirty="0"/>
              <a:t>Ex: cloudify</a:t>
            </a:r>
          </a:p>
          <a:p>
            <a:pPr marL="0" indent="0" algn="just" eaLnBrk="1" hangingPunct="1">
              <a:buNone/>
            </a:pPr>
            <a:endParaRPr lang="en-US" altLang="id-ID" sz="2400" dirty="0"/>
          </a:p>
        </p:txBody>
      </p:sp>
      <p:sp>
        <p:nvSpPr>
          <p:cNvPr id="39940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BB0ECC-CB0E-4F56-9CFA-C9004A845A90}" type="datetime1">
              <a:rPr lang="en-US" altLang="id-ID" smtClean="0">
                <a:solidFill>
                  <a:srgbClr val="3366FF"/>
                </a:solidFill>
              </a:rPr>
              <a:pPr/>
              <a:t>7/26/2022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9941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9943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66439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FFFF00"/>
                </a:solidFill>
              </a:rPr>
              <a:t>PAAS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40964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02F750D-E9B4-4BFA-9D07-9F64C19E8E18}" type="datetime1">
              <a:rPr lang="en-US" altLang="id-ID" smtClean="0">
                <a:solidFill>
                  <a:srgbClr val="3366FF"/>
                </a:solidFill>
              </a:rPr>
              <a:pPr/>
              <a:t>7/26/2022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40965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40967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pic>
        <p:nvPicPr>
          <p:cNvPr id="7" name="Picture 2" descr="Hasil gambar">
            <a:extLst>
              <a:ext uri="{FF2B5EF4-FFF2-40B4-BE49-F238E27FC236}">
                <a16:creationId xmlns:a16="http://schemas.microsoft.com/office/drawing/2014/main" id="{7F52288A-382F-4270-8B6D-6F1CA69B3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428750"/>
            <a:ext cx="55308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asil gambar">
            <a:extLst>
              <a:ext uri="{FF2B5EF4-FFF2-40B4-BE49-F238E27FC236}">
                <a16:creationId xmlns:a16="http://schemas.microsoft.com/office/drawing/2014/main" id="{87FE6B91-FD80-4006-B8B2-543500C3D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29" b="23529"/>
          <a:stretch>
            <a:fillRect/>
          </a:stretch>
        </p:blipFill>
        <p:spPr bwMode="auto">
          <a:xfrm>
            <a:off x="6426204" y="1643062"/>
            <a:ext cx="29686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Hasil gambar">
            <a:extLst>
              <a:ext uri="{FF2B5EF4-FFF2-40B4-BE49-F238E27FC236}">
                <a16:creationId xmlns:a16="http://schemas.microsoft.com/office/drawing/2014/main" id="{1CCF15CA-568B-411B-B121-E3442EB80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37" y="3857626"/>
            <a:ext cx="4070575" cy="183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Hasil gambar">
            <a:extLst>
              <a:ext uri="{FF2B5EF4-FFF2-40B4-BE49-F238E27FC236}">
                <a16:creationId xmlns:a16="http://schemas.microsoft.com/office/drawing/2014/main" id="{9F455EBF-9B59-4EE8-80A1-119F90935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3495676"/>
            <a:ext cx="207168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505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81450" y="188915"/>
            <a:ext cx="8042483" cy="734032"/>
          </a:xfrm>
        </p:spPr>
        <p:txBody>
          <a:bodyPr>
            <a:noAutofit/>
          </a:bodyPr>
          <a:lstStyle/>
          <a:p>
            <a:r>
              <a:rPr lang="en-US" altLang="en-US" sz="3200" b="1" dirty="0">
                <a:solidFill>
                  <a:srgbClr val="FFFF00"/>
                </a:solidFill>
              </a:rPr>
              <a:t>IAAS</a:t>
            </a:r>
            <a:endParaRPr lang="en-US" altLang="id-ID" sz="3200" b="1" dirty="0">
              <a:solidFill>
                <a:srgbClr val="FFFF00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738313" y="1643063"/>
            <a:ext cx="8572500" cy="4667250"/>
          </a:xfrm>
        </p:spPr>
        <p:txBody>
          <a:bodyPr/>
          <a:lstStyle/>
          <a:p>
            <a:pPr algn="just"/>
            <a:r>
              <a:rPr lang="en-US" altLang="en-US" dirty="0"/>
              <a:t>IAAS </a:t>
            </a:r>
            <a:r>
              <a:rPr lang="en-US" altLang="en-US" dirty="0" err="1"/>
              <a:t>penyediaan</a:t>
            </a:r>
            <a:r>
              <a:rPr lang="en-US" altLang="en-US" dirty="0"/>
              <a:t>:</a:t>
            </a:r>
          </a:p>
          <a:p>
            <a:pPr lvl="1" algn="just"/>
            <a:r>
              <a:rPr lang="en-US" altLang="en-US" dirty="0"/>
              <a:t>Computer network</a:t>
            </a:r>
          </a:p>
          <a:p>
            <a:pPr lvl="1" algn="just"/>
            <a:r>
              <a:rPr lang="en-US" altLang="en-US" dirty="0"/>
              <a:t>Hardware </a:t>
            </a:r>
            <a:r>
              <a:rPr lang="en-US" altLang="en-US" dirty="0" err="1"/>
              <a:t>jaringan</a:t>
            </a:r>
            <a:endParaRPr lang="en-US" altLang="en-US" dirty="0"/>
          </a:p>
          <a:p>
            <a:pPr lvl="1" algn="just"/>
            <a:r>
              <a:rPr lang="en-US" altLang="en-US" dirty="0" err="1"/>
              <a:t>Komputer</a:t>
            </a:r>
            <a:r>
              <a:rPr lang="en-US" altLang="en-US" dirty="0"/>
              <a:t> server</a:t>
            </a:r>
          </a:p>
          <a:p>
            <a:pPr lvl="1" algn="just"/>
            <a:r>
              <a:rPr lang="en-US" altLang="en-US" dirty="0"/>
              <a:t>Storage</a:t>
            </a:r>
          </a:p>
          <a:p>
            <a:pPr lvl="1" algn="just"/>
            <a:r>
              <a:rPr lang="en-US" altLang="en-US" dirty="0" err="1"/>
              <a:t>Prosesor</a:t>
            </a:r>
            <a:r>
              <a:rPr lang="en-US" altLang="en-US" dirty="0"/>
              <a:t> </a:t>
            </a:r>
          </a:p>
          <a:p>
            <a:pPr marL="0" indent="0" algn="just" eaLnBrk="1" hangingPunct="1">
              <a:buNone/>
            </a:pPr>
            <a:endParaRPr lang="en-US" altLang="id-ID" sz="2400" dirty="0"/>
          </a:p>
        </p:txBody>
      </p:sp>
      <p:sp>
        <p:nvSpPr>
          <p:cNvPr id="41988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EF67B8C-B1CE-4471-A27F-43A55A77DF9C}" type="datetime1">
              <a:rPr lang="en-US" altLang="id-ID" smtClean="0">
                <a:solidFill>
                  <a:srgbClr val="3366FF"/>
                </a:solidFill>
              </a:rPr>
              <a:pPr/>
              <a:t>7/26/2022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41989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41991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33404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E367-B224-47B1-9581-595AF8DE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0" y="365125"/>
            <a:ext cx="8058150" cy="54927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IAAS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B846-4E67-40C1-BB0D-1D3A65D5A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/>
          <a:lstStyle/>
          <a:p>
            <a:pPr marL="339725" lvl="1" indent="-339725" algn="just">
              <a:defRPr/>
            </a:pPr>
            <a:r>
              <a:rPr lang="en-US" sz="3200" dirty="0" err="1"/>
              <a:t>Fitur</a:t>
            </a:r>
            <a:r>
              <a:rPr lang="en-US" sz="3200" dirty="0"/>
              <a:t> IAAS</a:t>
            </a:r>
          </a:p>
          <a:p>
            <a:pPr marL="739775" lvl="2" indent="-339725" algn="just">
              <a:buFont typeface="Wingdings" pitchFamily="2" charset="2"/>
              <a:buChar char="ü"/>
              <a:defRPr/>
            </a:pPr>
            <a:r>
              <a:rPr lang="en-US" sz="2800" dirty="0" err="1"/>
              <a:t>Pilihan</a:t>
            </a:r>
            <a:r>
              <a:rPr lang="en-US" sz="2800" dirty="0"/>
              <a:t> VM yang </a:t>
            </a:r>
            <a:r>
              <a:rPr lang="en-US" sz="2800" dirty="0" err="1"/>
              <a:t>beragam</a:t>
            </a:r>
            <a:endParaRPr lang="en-US" sz="2800" dirty="0"/>
          </a:p>
          <a:p>
            <a:pPr marL="739775" lvl="2" indent="-339725" algn="just">
              <a:buFont typeface="Wingdings" pitchFamily="2" charset="2"/>
              <a:buChar char="ü"/>
              <a:defRPr/>
            </a:pPr>
            <a:r>
              <a:rPr lang="en-US" sz="2800" dirty="0" err="1"/>
              <a:t>Penyediaan</a:t>
            </a:r>
            <a:r>
              <a:rPr lang="en-US" sz="2800" dirty="0"/>
              <a:t> SO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terinstal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langsung</a:t>
            </a:r>
            <a:endParaRPr lang="en-US" sz="2800" dirty="0"/>
          </a:p>
          <a:p>
            <a:pPr marL="739775" lvl="2" indent="-339725" algn="just">
              <a:buFont typeface="Wingdings" pitchFamily="2" charset="2"/>
              <a:buChar char="ü"/>
              <a:defRPr/>
            </a:pPr>
            <a:r>
              <a:rPr lang="en-US" sz="2800" dirty="0" err="1"/>
              <a:t>Penyediaan</a:t>
            </a:r>
            <a:r>
              <a:rPr lang="en-US" sz="2800" dirty="0"/>
              <a:t> storage</a:t>
            </a:r>
          </a:p>
          <a:p>
            <a:pPr marL="739775" lvl="2" indent="-339725" algn="just">
              <a:buFont typeface="Wingdings" pitchFamily="2" charset="2"/>
              <a:buChar char="ü"/>
              <a:defRPr/>
            </a:pPr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proses </a:t>
            </a:r>
            <a:r>
              <a:rPr lang="en-US" sz="2800" dirty="0" err="1"/>
              <a:t>optimasi</a:t>
            </a:r>
            <a:endParaRPr lang="en-US" sz="2800" dirty="0"/>
          </a:p>
          <a:p>
            <a:pPr marL="739775" lvl="2" indent="-339725" algn="just">
              <a:buFont typeface="Wingdings" pitchFamily="2" charset="2"/>
              <a:buChar char="ü"/>
              <a:defRPr/>
            </a:pPr>
            <a:r>
              <a:rPr lang="en-US" sz="2800" dirty="0" err="1"/>
              <a:t>Tersedia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macam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37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F3E1-0D51-4157-9B7B-3A205088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365125"/>
            <a:ext cx="8305800" cy="47307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IAAS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465E-A094-4747-B7CF-04A2A1340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err="1"/>
              <a:t>Kelebihan</a:t>
            </a:r>
            <a:endParaRPr lang="en-US" altLang="en-US" dirty="0"/>
          </a:p>
          <a:p>
            <a:pPr marL="280988" lvl="1" indent="0" algn="just">
              <a:buNone/>
            </a:pPr>
            <a:r>
              <a:rPr lang="en-US" altLang="en-US" dirty="0"/>
              <a:t>- </a:t>
            </a:r>
            <a:r>
              <a:rPr lang="en-US" altLang="en-US" dirty="0" err="1"/>
              <a:t>Pengguna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perlu</a:t>
            </a:r>
            <a:r>
              <a:rPr lang="en-US" altLang="en-US" dirty="0"/>
              <a:t> </a:t>
            </a:r>
            <a:r>
              <a:rPr lang="en-US" altLang="en-US" dirty="0" err="1"/>
              <a:t>membeli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r>
              <a:rPr lang="en-US" altLang="en-US" dirty="0"/>
              <a:t> dan </a:t>
            </a:r>
            <a:r>
              <a:rPr lang="en-US" altLang="en-US" dirty="0" err="1"/>
              <a:t>peralatannya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fisik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pPr marL="342900" indent="-342900" algn="just">
              <a:spcBef>
                <a:spcPct val="20000"/>
              </a:spcBef>
              <a:buFontTx/>
              <a:buChar char="•"/>
              <a:defRPr/>
            </a:pPr>
            <a:r>
              <a:rPr lang="en-US" kern="0" dirty="0" err="1"/>
              <a:t>Kekurangan</a:t>
            </a:r>
            <a:r>
              <a:rPr lang="en-US" kern="0" dirty="0"/>
              <a:t> </a:t>
            </a:r>
          </a:p>
          <a:p>
            <a:pPr marL="515938" lvl="1" indent="-234950" algn="just"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 err="1"/>
              <a:t>Pengguna</a:t>
            </a:r>
            <a:r>
              <a:rPr lang="en-US" sz="2800" kern="0" dirty="0"/>
              <a:t> </a:t>
            </a:r>
            <a:r>
              <a:rPr lang="en-US" sz="2800" kern="0" dirty="0" err="1"/>
              <a:t>harus</a:t>
            </a:r>
            <a:r>
              <a:rPr lang="en-US" sz="2800" kern="0" dirty="0"/>
              <a:t> </a:t>
            </a:r>
            <a:r>
              <a:rPr lang="en-US" sz="2800" kern="0" dirty="0" err="1"/>
              <a:t>terhubung</a:t>
            </a:r>
            <a:r>
              <a:rPr lang="en-US" sz="2800" kern="0" dirty="0"/>
              <a:t> </a:t>
            </a:r>
            <a:r>
              <a:rPr lang="en-US" sz="2800" kern="0" dirty="0" err="1"/>
              <a:t>ke</a:t>
            </a:r>
            <a:r>
              <a:rPr lang="en-US" sz="2800" kern="0" dirty="0"/>
              <a:t> Internet</a:t>
            </a:r>
          </a:p>
          <a:p>
            <a:pPr marL="515938" lvl="1" indent="-234950" algn="just"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 err="1"/>
              <a:t>Pengguna</a:t>
            </a:r>
            <a:r>
              <a:rPr lang="en-US" sz="2800" kern="0" dirty="0"/>
              <a:t> </a:t>
            </a:r>
            <a:r>
              <a:rPr lang="en-US" sz="2800" kern="0" dirty="0" err="1"/>
              <a:t>mengurus</a:t>
            </a:r>
            <a:r>
              <a:rPr lang="en-US" sz="2800" kern="0" dirty="0"/>
              <a:t> </a:t>
            </a:r>
            <a:r>
              <a:rPr lang="en-US" sz="2800" kern="0" dirty="0" err="1"/>
              <a:t>sendiri</a:t>
            </a:r>
            <a:r>
              <a:rPr lang="en-US" sz="2800" kern="0" dirty="0"/>
              <a:t> OS, </a:t>
            </a:r>
            <a:r>
              <a:rPr lang="en-US" sz="2800" kern="0" dirty="0" err="1"/>
              <a:t>keamanan</a:t>
            </a:r>
            <a:r>
              <a:rPr lang="en-US" sz="2800" kern="0" dirty="0"/>
              <a:t>, </a:t>
            </a:r>
            <a:r>
              <a:rPr lang="en-US" sz="2800" kern="0" dirty="0" err="1"/>
              <a:t>aplikasi</a:t>
            </a:r>
            <a:r>
              <a:rPr lang="en-US" sz="2800" kern="0" dirty="0"/>
              <a:t>, database, framework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62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D0F5-21F9-4DDF-AD94-B332A87D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0" y="365125"/>
            <a:ext cx="8020050" cy="54927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IAAS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2" descr="Hasil gambar">
            <a:extLst>
              <a:ext uri="{FF2B5EF4-FFF2-40B4-BE49-F238E27FC236}">
                <a16:creationId xmlns:a16="http://schemas.microsoft.com/office/drawing/2014/main" id="{1FE54DCD-084B-41FA-AF67-8B16B803D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1" b="27499"/>
          <a:stretch>
            <a:fillRect/>
          </a:stretch>
        </p:blipFill>
        <p:spPr bwMode="auto">
          <a:xfrm>
            <a:off x="876300" y="1522412"/>
            <a:ext cx="37147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asil gambar">
            <a:extLst>
              <a:ext uri="{FF2B5EF4-FFF2-40B4-BE49-F238E27FC236}">
                <a16:creationId xmlns:a16="http://schemas.microsoft.com/office/drawing/2014/main" id="{3A3F6D5C-4D46-41EB-B015-3C26D9B7E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9536"/>
            <a:ext cx="363061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Hasil gambar">
            <a:extLst>
              <a:ext uri="{FF2B5EF4-FFF2-40B4-BE49-F238E27FC236}">
                <a16:creationId xmlns:a16="http://schemas.microsoft.com/office/drawing/2014/main" id="{C44B9861-E2C4-4120-912C-23770CA5C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3987797"/>
            <a:ext cx="449421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594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DE68-8DC2-4D71-B495-FE4DD553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550" y="365125"/>
            <a:ext cx="8477250" cy="492125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olidFill>
                  <a:srgbClr val="FFFF00"/>
                </a:solidFill>
              </a:rPr>
              <a:t>Model </a:t>
            </a:r>
            <a:r>
              <a:rPr lang="en-US" altLang="en-US" sz="3200" dirty="0" err="1">
                <a:solidFill>
                  <a:srgbClr val="FFFF00"/>
                </a:solidFill>
              </a:rPr>
              <a:t>Keamanan</a:t>
            </a:r>
            <a:r>
              <a:rPr lang="en-US" altLang="en-US" sz="3200" dirty="0">
                <a:solidFill>
                  <a:srgbClr val="FFFF00"/>
                </a:solidFill>
              </a:rPr>
              <a:t>  Cloud Computing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2D31485-A818-4965-9783-649394923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8" t="13672" r="23682" b="25781"/>
          <a:stretch>
            <a:fillRect/>
          </a:stretch>
        </p:blipFill>
        <p:spPr bwMode="auto">
          <a:xfrm>
            <a:off x="2243138" y="1462088"/>
            <a:ext cx="6786562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074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58-2124-47DA-92E0-6699E13C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365125"/>
            <a:ext cx="8305800" cy="511175"/>
          </a:xfrm>
        </p:spPr>
        <p:txBody>
          <a:bodyPr>
            <a:normAutofit fontScale="90000"/>
          </a:bodyPr>
          <a:lstStyle/>
          <a:p>
            <a:r>
              <a:rPr lang="en-US" altLang="en-US" dirty="0" err="1">
                <a:solidFill>
                  <a:srgbClr val="FFFF00"/>
                </a:solidFill>
              </a:rPr>
              <a:t>Penerapan</a:t>
            </a:r>
            <a:r>
              <a:rPr lang="en-US" altLang="en-US" dirty="0">
                <a:solidFill>
                  <a:srgbClr val="FFFF00"/>
                </a:solidFill>
              </a:rPr>
              <a:t> Cloud Computing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DAC4-89A1-467A-8540-7E0216EF7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457200" indent="-457200" algn="just">
              <a:buFontTx/>
              <a:buAutoNum type="arabicPeriod"/>
            </a:pPr>
            <a:r>
              <a:rPr lang="en-US" altLang="en-US" sz="2400" dirty="0"/>
              <a:t>Google Docs</a:t>
            </a:r>
          </a:p>
          <a:p>
            <a:pPr marL="400050" lvl="1" indent="0" algn="just">
              <a:buNone/>
            </a:pPr>
            <a:r>
              <a:rPr lang="en-US" altLang="en-US" dirty="0"/>
              <a:t>Program Google yang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mengolah</a:t>
            </a:r>
            <a:r>
              <a:rPr lang="en-US" altLang="en-US" dirty="0"/>
              <a:t> program </a:t>
            </a:r>
            <a:r>
              <a:rPr lang="en-US" altLang="en-US" dirty="0" err="1"/>
              <a:t>aplikasi</a:t>
            </a:r>
            <a:r>
              <a:rPr lang="en-US" altLang="en-US" dirty="0"/>
              <a:t> </a:t>
            </a:r>
            <a:r>
              <a:rPr lang="en-US" altLang="en-US" dirty="0" err="1"/>
              <a:t>perkantoran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online.</a:t>
            </a:r>
          </a:p>
          <a:p>
            <a:pPr marL="400050" lvl="1" indent="0" algn="just">
              <a:buFontTx/>
              <a:buChar char="-"/>
            </a:pPr>
            <a:r>
              <a:rPr lang="en-US" altLang="en-US" dirty="0" err="1"/>
              <a:t>Harus</a:t>
            </a:r>
            <a:r>
              <a:rPr lang="en-US" altLang="en-US" dirty="0"/>
              <a:t> online</a:t>
            </a:r>
          </a:p>
          <a:p>
            <a:pPr marL="400050" lvl="1" indent="0" algn="just">
              <a:buNone/>
            </a:pPr>
            <a:r>
              <a:rPr lang="en-US" altLang="en-US" dirty="0"/>
              <a:t>+ </a:t>
            </a:r>
            <a:r>
              <a:rPr lang="en-US" altLang="en-US" dirty="0" err="1"/>
              <a:t>kemudahan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mengakses</a:t>
            </a:r>
            <a:r>
              <a:rPr lang="en-US" altLang="en-US" dirty="0"/>
              <a:t> </a:t>
            </a:r>
            <a:r>
              <a:rPr lang="en-US" altLang="en-US" dirty="0" err="1"/>
              <a:t>dokumen</a:t>
            </a:r>
            <a:endParaRPr lang="en-US" altLang="en-US" dirty="0"/>
          </a:p>
          <a:p>
            <a:pPr marL="400050" lvl="1" indent="0" algn="just">
              <a:buNone/>
            </a:pPr>
            <a:endParaRPr lang="en-US" altLang="en-US" dirty="0"/>
          </a:p>
          <a:p>
            <a:pPr marL="457200" indent="-457200" algn="just">
              <a:spcBef>
                <a:spcPct val="20000"/>
              </a:spcBef>
              <a:buFont typeface="+mj-lt"/>
              <a:buAutoNum type="arabicPeriod" startAt="2"/>
              <a:defRPr/>
            </a:pPr>
            <a:r>
              <a:rPr lang="en-US" sz="2400" kern="0" dirty="0"/>
              <a:t>Salesforce</a:t>
            </a:r>
          </a:p>
          <a:p>
            <a:pPr marL="400050" lvl="1" algn="just">
              <a:spcBef>
                <a:spcPct val="20000"/>
              </a:spcBef>
              <a:defRPr/>
            </a:pPr>
            <a:r>
              <a:rPr lang="en-US" kern="0" dirty="0" err="1"/>
              <a:t>Aplikasi</a:t>
            </a:r>
            <a:r>
              <a:rPr lang="en-US" kern="0" dirty="0"/>
              <a:t> Customer Relationship Management </a:t>
            </a:r>
            <a:r>
              <a:rPr lang="en-US" kern="0" dirty="0" err="1"/>
              <a:t>berbasis</a:t>
            </a:r>
            <a:r>
              <a:rPr lang="en-US" kern="0" dirty="0"/>
              <a:t> SaaS. </a:t>
            </a:r>
            <a:r>
              <a:rPr lang="en-US" kern="0" dirty="0" err="1"/>
              <a:t>Dapat</a:t>
            </a:r>
            <a:r>
              <a:rPr lang="en-US" kern="0" dirty="0"/>
              <a:t> </a:t>
            </a:r>
            <a:r>
              <a:rPr lang="en-US" kern="0" dirty="0" err="1"/>
              <a:t>mengakses</a:t>
            </a:r>
            <a:r>
              <a:rPr lang="en-US" kern="0" dirty="0"/>
              <a:t> </a:t>
            </a:r>
            <a:r>
              <a:rPr lang="en-US" kern="0" dirty="0" err="1"/>
              <a:t>aplikasi</a:t>
            </a:r>
            <a:r>
              <a:rPr lang="en-US" kern="0" dirty="0"/>
              <a:t> </a:t>
            </a:r>
            <a:r>
              <a:rPr lang="en-US" kern="0" dirty="0" err="1"/>
              <a:t>bisnis</a:t>
            </a:r>
            <a:r>
              <a:rPr lang="en-US" kern="0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74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B148-F10C-4C81-9DBE-24CC92AB8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265112"/>
            <a:ext cx="8210550" cy="549275"/>
          </a:xfrm>
        </p:spPr>
        <p:txBody>
          <a:bodyPr>
            <a:normAutofit fontScale="90000"/>
          </a:bodyPr>
          <a:lstStyle/>
          <a:p>
            <a:r>
              <a:rPr lang="en-US" altLang="en-US" dirty="0" err="1">
                <a:solidFill>
                  <a:srgbClr val="FFFF00"/>
                </a:solidFill>
              </a:rPr>
              <a:t>Penerapan</a:t>
            </a:r>
            <a:r>
              <a:rPr lang="en-US" altLang="en-US" dirty="0">
                <a:solidFill>
                  <a:srgbClr val="FFFF00"/>
                </a:solidFill>
              </a:rPr>
              <a:t> Cloud Computing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A284-6EE5-4295-824E-A519B41C2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+mj-lt"/>
              <a:buAutoNum type="arabicPeriod" startAt="3"/>
              <a:defRPr/>
            </a:pPr>
            <a:r>
              <a:rPr lang="en-US" sz="2400" kern="0" dirty="0"/>
              <a:t>OpenStack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dirty="0" err="1">
                <a:latin typeface="Arial" charset="0"/>
                <a:cs typeface="Arial" charset="0"/>
              </a:rPr>
              <a:t>Tujuan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en-US" dirty="0" err="1">
                <a:latin typeface="Arial" charset="0"/>
                <a:cs typeface="Arial" charset="0"/>
              </a:rPr>
              <a:t>untuk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memungkinkan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setiap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perusahaan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untuk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membuat</a:t>
            </a:r>
            <a:r>
              <a:rPr lang="en-US" dirty="0">
                <a:latin typeface="Arial" charset="0"/>
                <a:cs typeface="Arial" charset="0"/>
              </a:rPr>
              <a:t> dan </a:t>
            </a:r>
            <a:r>
              <a:rPr lang="en-US" dirty="0" err="1">
                <a:latin typeface="Arial" charset="0"/>
                <a:cs typeface="Arial" charset="0"/>
              </a:rPr>
              <a:t>menyediakan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layanan</a:t>
            </a:r>
            <a:r>
              <a:rPr lang="en-US" dirty="0">
                <a:latin typeface="Arial" charset="0"/>
                <a:cs typeface="Arial" charset="0"/>
              </a:rPr>
              <a:t> cloud computing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b="1" dirty="0">
                <a:latin typeface="Arial" charset="0"/>
                <a:cs typeface="Arial" charset="0"/>
              </a:rPr>
              <a:t>OpenStack Compute: </a:t>
            </a:r>
            <a:r>
              <a:rPr lang="en-US" dirty="0" err="1">
                <a:latin typeface="Arial" charset="0"/>
                <a:cs typeface="Arial" charset="0"/>
              </a:rPr>
              <a:t>perangkat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lunak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untuk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melakukan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otomasi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saat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membuat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ataupun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mengelola</a:t>
            </a:r>
            <a:r>
              <a:rPr lang="en-US" dirty="0">
                <a:latin typeface="Arial" charset="0"/>
                <a:cs typeface="Arial" charset="0"/>
              </a:rPr>
              <a:t> virtual private server (VPS) </a:t>
            </a:r>
            <a:r>
              <a:rPr lang="en-US" dirty="0" err="1">
                <a:latin typeface="Arial" charset="0"/>
                <a:cs typeface="Arial" charset="0"/>
              </a:rPr>
              <a:t>dalam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jumlah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besar</a:t>
            </a:r>
            <a:endParaRPr lang="en-US" dirty="0">
              <a:latin typeface="Arial" charset="0"/>
              <a:cs typeface="Arial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b="1" dirty="0">
                <a:latin typeface="Arial" charset="0"/>
                <a:cs typeface="Arial" charset="0"/>
              </a:rPr>
              <a:t>OpenStack Storage: </a:t>
            </a:r>
            <a:r>
              <a:rPr lang="en-US" dirty="0" err="1">
                <a:latin typeface="Arial" charset="0"/>
                <a:cs typeface="Arial" charset="0"/>
              </a:rPr>
              <a:t>perangkat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lunak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untuk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membuat</a:t>
            </a:r>
            <a:r>
              <a:rPr lang="en-US" dirty="0">
                <a:latin typeface="Arial" charset="0"/>
                <a:cs typeface="Arial" charset="0"/>
              </a:rPr>
              <a:t> object storage yang </a:t>
            </a:r>
            <a:r>
              <a:rPr lang="en-US" dirty="0" err="1">
                <a:latin typeface="Arial" charset="0"/>
                <a:cs typeface="Arial" charset="0"/>
              </a:rPr>
              <a:t>bersifat</a:t>
            </a:r>
            <a:r>
              <a:rPr lang="en-US" dirty="0">
                <a:latin typeface="Arial" charset="0"/>
                <a:cs typeface="Arial" charset="0"/>
              </a:rPr>
              <a:t> scalable(</a:t>
            </a:r>
            <a:r>
              <a:rPr lang="en-US" dirty="0" err="1">
                <a:latin typeface="Arial" charset="0"/>
                <a:cs typeface="Arial" charset="0"/>
              </a:rPr>
              <a:t>terukur</a:t>
            </a:r>
            <a:r>
              <a:rPr lang="en-US" dirty="0">
                <a:latin typeface="Arial" charset="0"/>
                <a:cs typeface="Arial" charset="0"/>
              </a:rPr>
              <a:t>) </a:t>
            </a:r>
            <a:r>
              <a:rPr lang="en-US" dirty="0" err="1">
                <a:latin typeface="Arial" charset="0"/>
                <a:cs typeface="Arial" charset="0"/>
              </a:rPr>
              <a:t>serta</a:t>
            </a:r>
            <a:r>
              <a:rPr lang="en-US" dirty="0">
                <a:latin typeface="Arial" charset="0"/>
                <a:cs typeface="Arial" charset="0"/>
              </a:rPr>
              <a:t> redundant (</a:t>
            </a:r>
            <a:r>
              <a:rPr lang="en-US" dirty="0" err="1">
                <a:latin typeface="Arial" charset="0"/>
                <a:cs typeface="Arial" charset="0"/>
              </a:rPr>
              <a:t>memberikan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ruang</a:t>
            </a:r>
            <a:r>
              <a:rPr lang="en-US" dirty="0">
                <a:latin typeface="Arial" charset="0"/>
                <a:cs typeface="Arial" charset="0"/>
              </a:rPr>
              <a:t>/</a:t>
            </a:r>
            <a:r>
              <a:rPr lang="en-US" dirty="0" err="1">
                <a:latin typeface="Arial" charset="0"/>
                <a:cs typeface="Arial" charset="0"/>
              </a:rPr>
              <a:t>pasokan</a:t>
            </a:r>
            <a:r>
              <a:rPr lang="en-US" dirty="0">
                <a:latin typeface="Arial" charset="0"/>
                <a:cs typeface="Arial" charset="0"/>
              </a:rPr>
              <a:t>)</a:t>
            </a:r>
            <a:endParaRPr lang="en-US" kern="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5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05570" y="188914"/>
            <a:ext cx="7243318" cy="981075"/>
          </a:xfr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Komponen</a:t>
            </a:r>
            <a:r>
              <a:rPr lang="en-US" altLang="en-US" dirty="0">
                <a:solidFill>
                  <a:srgbClr val="FFFF00"/>
                </a:solidFill>
              </a:rPr>
              <a:t> Cloud Computing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28676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44FB47C-77F4-4456-985F-6AB11E974E6C}" type="datetime1">
              <a:rPr lang="en-US" altLang="id-ID" smtClean="0">
                <a:solidFill>
                  <a:srgbClr val="3366FF"/>
                </a:solidFill>
              </a:rPr>
              <a:pPr/>
              <a:t>7/26/2022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28677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28679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CAC0AEE-F735-4F0E-B1D3-4AC680C06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4037860"/>
              </p:ext>
            </p:extLst>
          </p:nvPr>
        </p:nvGraphicFramePr>
        <p:xfrm>
          <a:off x="2905570" y="1269992"/>
          <a:ext cx="6477024" cy="4318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1710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4DBD-242B-4801-BEB7-34131D0E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450" y="365125"/>
            <a:ext cx="8515350" cy="47307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Pro-</a:t>
            </a:r>
            <a:r>
              <a:rPr lang="en-US" altLang="en-US" dirty="0" err="1">
                <a:solidFill>
                  <a:srgbClr val="FFFF00"/>
                </a:solidFill>
              </a:rPr>
              <a:t>Kontra</a:t>
            </a:r>
            <a:r>
              <a:rPr lang="en-US" altLang="en-US" dirty="0">
                <a:solidFill>
                  <a:srgbClr val="FFFF00"/>
                </a:solidFill>
              </a:rPr>
              <a:t> Cloud Computing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F35F7B0-8988-464C-A336-57EE91D35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1690374"/>
              </p:ext>
            </p:extLst>
          </p:nvPr>
        </p:nvGraphicFramePr>
        <p:xfrm>
          <a:off x="1752578" y="1195372"/>
          <a:ext cx="7943872" cy="4367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289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Yabo</a:t>
            </a:r>
            <a:r>
              <a:rPr lang="en-US" dirty="0"/>
              <a:t> (Arber) Xu, Cloud Application </a:t>
            </a:r>
            <a:r>
              <a:rPr lang="en-US" dirty="0" err="1"/>
              <a:t>Developmment</a:t>
            </a:r>
            <a:r>
              <a:rPr lang="en-US" dirty="0"/>
              <a:t>, School of </a:t>
            </a:r>
            <a:r>
              <a:rPr lang="en-US" dirty="0" err="1"/>
              <a:t>Sofware</a:t>
            </a:r>
            <a:r>
              <a:rPr lang="en-US" dirty="0"/>
              <a:t>, Sun </a:t>
            </a:r>
            <a:r>
              <a:rPr lang="en-US" dirty="0" err="1"/>
              <a:t>Yat</a:t>
            </a:r>
            <a:r>
              <a:rPr lang="en-US" dirty="0"/>
              <a:t>-Sen University, 2011</a:t>
            </a:r>
          </a:p>
          <a:p>
            <a:r>
              <a:rPr lang="en-US" altLang="id-ID" dirty="0"/>
              <a:t>Smart City </a:t>
            </a:r>
            <a:r>
              <a:rPr lang="en-US" altLang="id-ID" dirty="0" err="1"/>
              <a:t>Bersama</a:t>
            </a:r>
            <a:r>
              <a:rPr lang="en-US" altLang="id-ID" dirty="0"/>
              <a:t> Cloud Computing </a:t>
            </a:r>
            <a:r>
              <a:rPr lang="en-US" altLang="id-ID" dirty="0" err="1"/>
              <a:t>dan</a:t>
            </a:r>
            <a:r>
              <a:rPr lang="en-US" altLang="id-ID" dirty="0"/>
              <a:t> </a:t>
            </a:r>
            <a:r>
              <a:rPr lang="en-US" altLang="id-ID" dirty="0" err="1"/>
              <a:t>Teknologi-Teknologi</a:t>
            </a:r>
            <a:r>
              <a:rPr lang="en-US" altLang="id-ID" dirty="0"/>
              <a:t> </a:t>
            </a:r>
            <a:r>
              <a:rPr lang="en-US" altLang="id-ID" dirty="0" err="1"/>
              <a:t>Pendukung</a:t>
            </a:r>
            <a:r>
              <a:rPr lang="en-US" altLang="id-ID" dirty="0"/>
              <a:t> </a:t>
            </a:r>
            <a:r>
              <a:rPr lang="en-US" altLang="id-ID" dirty="0" err="1"/>
              <a:t>Lainnya</a:t>
            </a:r>
            <a:r>
              <a:rPr lang="en-US" altLang="id-ID" dirty="0"/>
              <a:t>. </a:t>
            </a:r>
            <a:r>
              <a:rPr lang="en-US" altLang="id-ID" dirty="0" err="1"/>
              <a:t>Penerbit</a:t>
            </a:r>
            <a:r>
              <a:rPr lang="en-US" altLang="id-ID" dirty="0"/>
              <a:t> : </a:t>
            </a:r>
            <a:r>
              <a:rPr lang="en-US" altLang="id-ID" dirty="0" err="1"/>
              <a:t>Informatika</a:t>
            </a:r>
            <a:endParaRPr lang="en-US" altLang="id-ID" dirty="0"/>
          </a:p>
          <a:p>
            <a:r>
              <a:rPr lang="en-US" altLang="id-ID" dirty="0" err="1"/>
              <a:t>Buku</a:t>
            </a:r>
            <a:r>
              <a:rPr lang="en-US" altLang="id-ID" dirty="0"/>
              <a:t> Ajar Cloud Computing. </a:t>
            </a:r>
            <a:r>
              <a:rPr lang="en-US" altLang="id-ID" dirty="0" err="1"/>
              <a:t>Penerbit</a:t>
            </a:r>
            <a:r>
              <a:rPr lang="en-US" altLang="id-ID" dirty="0"/>
              <a:t> : </a:t>
            </a:r>
            <a:r>
              <a:rPr lang="en-US" altLang="id-ID" dirty="0" err="1"/>
              <a:t>Deepublish</a:t>
            </a:r>
            <a:endParaRPr lang="en-US" altLang="id-ID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911366" y="252248"/>
            <a:ext cx="9543392" cy="678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>
                <a:solidFill>
                  <a:srgbClr val="FFFF00"/>
                </a:solidFill>
              </a:rPr>
              <a:t>REFERENSI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222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id-ID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id-ID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TERIMA KASIH</a:t>
            </a:r>
            <a:endParaRPr lang="en-US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1446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37204" y="188914"/>
            <a:ext cx="7311684" cy="981075"/>
          </a:xfr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Node Controller (NC)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29700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AF9905-DE22-4FE3-8F4B-4052A9690763}" type="datetime1">
              <a:rPr lang="en-US" altLang="id-ID" smtClean="0">
                <a:solidFill>
                  <a:srgbClr val="3366FF"/>
                </a:solidFill>
              </a:rPr>
              <a:pPr/>
              <a:t>7/26/2022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29701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29703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9BB9D470-56D4-46DB-AEF0-D4984AA15383}"/>
              </a:ext>
            </a:extLst>
          </p:cNvPr>
          <p:cNvGrpSpPr>
            <a:grpSpLocks/>
          </p:cNvGrpSpPr>
          <p:nvPr/>
        </p:nvGrpSpPr>
        <p:grpSpPr bwMode="auto">
          <a:xfrm>
            <a:off x="2282484" y="1169989"/>
            <a:ext cx="7072312" cy="4748213"/>
            <a:chOff x="1214414" y="1571612"/>
            <a:chExt cx="7072362" cy="4748934"/>
          </a:xfrm>
        </p:grpSpPr>
        <p:pic>
          <p:nvPicPr>
            <p:cNvPr id="12" name="Picture 4" descr="Hasil gambar">
              <a:extLst>
                <a:ext uri="{FF2B5EF4-FFF2-40B4-BE49-F238E27FC236}">
                  <a16:creationId xmlns:a16="http://schemas.microsoft.com/office/drawing/2014/main" id="{210A63D6-FA2A-42A2-9744-659934BE1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12" y="2143116"/>
              <a:ext cx="5572164" cy="4177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" descr="Hasil gambar">
              <a:extLst>
                <a:ext uri="{FF2B5EF4-FFF2-40B4-BE49-F238E27FC236}">
                  <a16:creationId xmlns:a16="http://schemas.microsoft.com/office/drawing/2014/main" id="{27705215-CF90-4C8B-A7CB-6A2FA99E8C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14" y="1571612"/>
              <a:ext cx="2381250" cy="238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9834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4B50-EAE3-43C7-A237-114E8CA1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365125"/>
            <a:ext cx="8077200" cy="64452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Node Controller (NC)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4EE0-5459-47C0-8E64-3B384147F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err="1"/>
              <a:t>Fungsi</a:t>
            </a:r>
            <a:r>
              <a:rPr lang="en-US" altLang="en-US" dirty="0"/>
              <a:t> Node Controller (NC) :</a:t>
            </a:r>
          </a:p>
          <a:p>
            <a:pPr algn="just">
              <a:buNone/>
            </a:pPr>
            <a:r>
              <a:rPr lang="en-US" altLang="en-US" dirty="0"/>
              <a:t>	- </a:t>
            </a:r>
            <a:r>
              <a:rPr lang="en-US" altLang="en-US" dirty="0" err="1"/>
              <a:t>Menyediakan</a:t>
            </a:r>
            <a:r>
              <a:rPr lang="en-US" altLang="en-US" dirty="0"/>
              <a:t> dan </a:t>
            </a:r>
            <a:r>
              <a:rPr lang="en-US" altLang="en-US" dirty="0" err="1"/>
              <a:t>menjalankan</a:t>
            </a:r>
            <a:r>
              <a:rPr lang="en-US" altLang="en-US" dirty="0"/>
              <a:t> </a:t>
            </a:r>
            <a:r>
              <a:rPr lang="en-US" altLang="en-US" dirty="0" err="1"/>
              <a:t>layanan</a:t>
            </a:r>
            <a:r>
              <a:rPr lang="en-US" altLang="en-US" dirty="0"/>
              <a:t> </a:t>
            </a:r>
          </a:p>
          <a:p>
            <a:pPr algn="just">
              <a:buNone/>
            </a:pPr>
            <a:r>
              <a:rPr lang="en-US" altLang="en-US" dirty="0"/>
              <a:t>	- </a:t>
            </a:r>
            <a:r>
              <a:rPr lang="en-US" altLang="en-US" dirty="0" err="1"/>
              <a:t>Manajemen</a:t>
            </a:r>
            <a:r>
              <a:rPr lang="en-US" altLang="en-US" dirty="0"/>
              <a:t> dan </a:t>
            </a:r>
            <a:r>
              <a:rPr lang="en-US" altLang="en-US" dirty="0" err="1"/>
              <a:t>eksekusi</a:t>
            </a:r>
            <a:endParaRPr lang="en-US" altLang="en-US" dirty="0"/>
          </a:p>
          <a:p>
            <a:pPr algn="just">
              <a:buNone/>
            </a:pPr>
            <a:r>
              <a:rPr lang="en-US" altLang="en-US" dirty="0"/>
              <a:t>	- </a:t>
            </a:r>
            <a:r>
              <a:rPr lang="en-US" altLang="en-US" dirty="0" err="1"/>
              <a:t>Memantau</a:t>
            </a:r>
            <a:r>
              <a:rPr lang="en-US" altLang="en-US" dirty="0"/>
              <a:t> dan </a:t>
            </a:r>
            <a:r>
              <a:rPr lang="en-US" altLang="en-US" dirty="0" err="1"/>
              <a:t>mengendalikan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7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67B1-C73F-4CE3-9CAF-B5A693C0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365125"/>
            <a:ext cx="7924800" cy="49212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Node Controller (NC)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C853-F2FF-4972-AA76-B2293E082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Proses </a:t>
            </a:r>
            <a:r>
              <a:rPr lang="en-US" altLang="en-US" dirty="0" err="1"/>
              <a:t>utama</a:t>
            </a:r>
            <a:r>
              <a:rPr lang="en-US" altLang="en-US" dirty="0"/>
              <a:t> yang </a:t>
            </a:r>
            <a:r>
              <a:rPr lang="en-US" altLang="en-US" dirty="0" err="1"/>
              <a:t>dilakukan</a:t>
            </a:r>
            <a:r>
              <a:rPr lang="en-US" altLang="en-US" dirty="0"/>
              <a:t> NC</a:t>
            </a:r>
          </a:p>
          <a:p>
            <a:pPr algn="just">
              <a:buNone/>
            </a:pPr>
            <a:r>
              <a:rPr lang="en-US" altLang="en-US" dirty="0"/>
              <a:t>	- shut down</a:t>
            </a:r>
          </a:p>
          <a:p>
            <a:pPr algn="just">
              <a:buNone/>
            </a:pPr>
            <a:r>
              <a:rPr lang="en-US" altLang="en-US" dirty="0"/>
              <a:t>	- clean up</a:t>
            </a:r>
          </a:p>
          <a:p>
            <a:pPr algn="just">
              <a:buNone/>
            </a:pPr>
            <a:r>
              <a:rPr lang="en-US" altLang="en-US" dirty="0"/>
              <a:t>	- start up</a:t>
            </a:r>
          </a:p>
          <a:p>
            <a:pPr algn="just">
              <a:buNone/>
            </a:pPr>
            <a:r>
              <a:rPr lang="en-US" altLang="en-US" dirty="0"/>
              <a:t>	- inspection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3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0DD-0A2D-4E05-99C4-40190D77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365125"/>
            <a:ext cx="7981950" cy="51117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Cluster Controller (CC)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390BB-DB02-4FC4-ADD0-23445A11D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err="1"/>
              <a:t>Setiap</a:t>
            </a:r>
            <a:r>
              <a:rPr lang="en-US" altLang="en-US" dirty="0"/>
              <a:t> node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diparalelkan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pengerjaan</a:t>
            </a:r>
            <a:r>
              <a:rPr lang="en-US" altLang="en-US" dirty="0"/>
              <a:t> </a:t>
            </a:r>
            <a:r>
              <a:rPr lang="en-US" altLang="en-US" dirty="0" err="1"/>
              <a:t>bersama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tugas</a:t>
            </a:r>
            <a:r>
              <a:rPr lang="en-US" altLang="en-US" dirty="0"/>
              <a:t> yang </a:t>
            </a:r>
            <a:r>
              <a:rPr lang="en-US" altLang="en-US" dirty="0" err="1"/>
              <a:t>diberikan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D8F7-F012-43D4-B736-4EB0BBE3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050" y="365125"/>
            <a:ext cx="7905750" cy="53022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Cluster Controller (CC)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A79B-91D4-467C-9835-EB70AD48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err="1"/>
              <a:t>Fungsi</a:t>
            </a:r>
            <a:r>
              <a:rPr lang="en-US" altLang="en-US" dirty="0"/>
              <a:t> Cluster Controller : </a:t>
            </a:r>
          </a:p>
          <a:p>
            <a:pPr algn="just">
              <a:buNone/>
            </a:pPr>
            <a:r>
              <a:rPr lang="en-US" altLang="en-US" dirty="0"/>
              <a:t>	-</a:t>
            </a:r>
            <a:r>
              <a:rPr lang="en-US" altLang="en-US" dirty="0" err="1"/>
              <a:t>Mengumpulkan</a:t>
            </a:r>
            <a:r>
              <a:rPr lang="en-US" altLang="en-US" dirty="0"/>
              <a:t> </a:t>
            </a:r>
            <a:r>
              <a:rPr lang="en-US" altLang="en-US" dirty="0" err="1"/>
              <a:t>semua</a:t>
            </a:r>
            <a:r>
              <a:rPr lang="en-US" altLang="en-US" dirty="0"/>
              <a:t> data dan </a:t>
            </a:r>
            <a:r>
              <a:rPr lang="en-US" altLang="en-US" dirty="0" err="1"/>
              <a:t>informasi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- </a:t>
            </a:r>
            <a:r>
              <a:rPr lang="en-US" altLang="en-US" dirty="0" err="1"/>
              <a:t>Menentukan</a:t>
            </a:r>
            <a:r>
              <a:rPr lang="en-US" altLang="en-US" dirty="0"/>
              <a:t> </a:t>
            </a:r>
            <a:r>
              <a:rPr lang="en-US" altLang="en-US" dirty="0" err="1"/>
              <a:t>jadwal</a:t>
            </a:r>
            <a:r>
              <a:rPr lang="en-US" altLang="en-US" dirty="0"/>
              <a:t> </a:t>
            </a:r>
            <a:r>
              <a:rPr lang="en-US" altLang="en-US" dirty="0" err="1"/>
              <a:t>eksekusi</a:t>
            </a:r>
            <a:endParaRPr lang="en-US" altLang="en-US" dirty="0"/>
          </a:p>
          <a:p>
            <a:pPr algn="just">
              <a:buNone/>
            </a:pPr>
            <a:r>
              <a:rPr lang="en-US" altLang="en-US" dirty="0"/>
              <a:t>	- </a:t>
            </a:r>
            <a:r>
              <a:rPr lang="en-US" altLang="en-US" dirty="0" err="1"/>
              <a:t>Manajemen</a:t>
            </a:r>
            <a:r>
              <a:rPr lang="en-US" altLang="en-US" dirty="0"/>
              <a:t> dan </a:t>
            </a:r>
            <a:r>
              <a:rPr lang="en-US" altLang="en-US" dirty="0" err="1"/>
              <a:t>konfigurasi</a:t>
            </a:r>
            <a:r>
              <a:rPr lang="en-US" altLang="en-US" dirty="0"/>
              <a:t> </a:t>
            </a:r>
            <a:r>
              <a:rPr lang="en-US" altLang="en-US" dirty="0" err="1"/>
              <a:t>jaringan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06D7-623F-4A11-8403-5B0CBA2C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0" y="365125"/>
            <a:ext cx="8401050" cy="62547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Cloud Controller (CLC)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D024-C594-4DA7-B8FC-3D6B02F2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825625"/>
            <a:ext cx="10858500" cy="133667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dirty="0" err="1"/>
              <a:t>Berhubungan</a:t>
            </a:r>
            <a:r>
              <a:rPr lang="en-US" altLang="en-US" dirty="0"/>
              <a:t> </a:t>
            </a:r>
            <a:r>
              <a:rPr lang="en-US" altLang="en-US" dirty="0" err="1"/>
              <a:t>langsung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pengguna</a:t>
            </a:r>
            <a:r>
              <a:rPr lang="en-US" altLang="en-US" dirty="0"/>
              <a:t> </a:t>
            </a:r>
          </a:p>
          <a:p>
            <a:pPr marL="0" indent="0" algn="ctr">
              <a:buNone/>
            </a:pPr>
            <a:r>
              <a:rPr lang="en-US" altLang="en-US" dirty="0" err="1"/>
              <a:t>layanan</a:t>
            </a:r>
            <a:r>
              <a:rPr lang="en-US" altLang="en-US" dirty="0"/>
              <a:t> cloud computing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548</Words>
  <Application>Microsoft Office PowerPoint</Application>
  <PresentationFormat>Widescreen</PresentationFormat>
  <Paragraphs>167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#04 KOMPONEN DAN JENIS CLOUD COMPUTING</vt:lpstr>
      <vt:lpstr>Overview</vt:lpstr>
      <vt:lpstr>Komponen Cloud Computing</vt:lpstr>
      <vt:lpstr>Node Controller (NC)</vt:lpstr>
      <vt:lpstr>Node Controller (NC)</vt:lpstr>
      <vt:lpstr>Node Controller (NC)</vt:lpstr>
      <vt:lpstr>Cluster Controller (CC)</vt:lpstr>
      <vt:lpstr>Cluster Controller (CC)</vt:lpstr>
      <vt:lpstr>Cloud Controller (CLC)</vt:lpstr>
      <vt:lpstr>Cloud Controller (CLC)</vt:lpstr>
      <vt:lpstr>Jenis Layanan  Cloud Computing</vt:lpstr>
      <vt:lpstr>SAAS</vt:lpstr>
      <vt:lpstr>SAAS</vt:lpstr>
      <vt:lpstr>SAAS</vt:lpstr>
      <vt:lpstr>PAAS</vt:lpstr>
      <vt:lpstr>PAAS</vt:lpstr>
      <vt:lpstr>PAAS</vt:lpstr>
      <vt:lpstr>PAAS</vt:lpstr>
      <vt:lpstr>PAAS</vt:lpstr>
      <vt:lpstr>PAAS</vt:lpstr>
      <vt:lpstr>PAAS</vt:lpstr>
      <vt:lpstr>PAAS</vt:lpstr>
      <vt:lpstr>IAAS</vt:lpstr>
      <vt:lpstr>IAAS</vt:lpstr>
      <vt:lpstr>IAAS</vt:lpstr>
      <vt:lpstr>IAAS</vt:lpstr>
      <vt:lpstr>Model Keamanan  Cloud Computing</vt:lpstr>
      <vt:lpstr>Penerapan Cloud Computing</vt:lpstr>
      <vt:lpstr>Penerapan Cloud Computing</vt:lpstr>
      <vt:lpstr>Pro-Kontra Cloud Computing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ASUS</cp:lastModifiedBy>
  <cp:revision>250</cp:revision>
  <dcterms:created xsi:type="dcterms:W3CDTF">2019-12-20T03:03:11Z</dcterms:created>
  <dcterms:modified xsi:type="dcterms:W3CDTF">2022-07-26T04:38:19Z</dcterms:modified>
</cp:coreProperties>
</file>