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6" r:id="rId2"/>
    <p:sldId id="345" r:id="rId3"/>
    <p:sldId id="347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6" r:id="rId14"/>
    <p:sldId id="387" r:id="rId15"/>
    <p:sldId id="384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44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8D46-FA93-4A01-AE25-FBD3268BF4F6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</dgm:pt>
    <dgm:pt modelId="{2EABE1FD-ACAA-477B-BCD7-563A9040BCDA}">
      <dgm:prSet phldrT="[Text]"/>
      <dgm:spPr/>
      <dgm:t>
        <a:bodyPr/>
        <a:lstStyle/>
        <a:p>
          <a:r>
            <a:rPr lang="en-US" dirty="0"/>
            <a:t>Private Cloud</a:t>
          </a:r>
        </a:p>
      </dgm:t>
    </dgm:pt>
    <dgm:pt modelId="{15165FC6-1F90-4F85-A1D7-5AA7FE572197}" type="parTrans" cxnId="{0513A367-5D07-4D06-B896-9A74A2E0EF73}">
      <dgm:prSet/>
      <dgm:spPr/>
      <dgm:t>
        <a:bodyPr/>
        <a:lstStyle/>
        <a:p>
          <a:endParaRPr lang="en-US"/>
        </a:p>
      </dgm:t>
    </dgm:pt>
    <dgm:pt modelId="{CDA2B6BD-B1DF-4FED-955E-A77C52A1401C}" type="sibTrans" cxnId="{0513A367-5D07-4D06-B896-9A74A2E0EF73}">
      <dgm:prSet/>
      <dgm:spPr/>
      <dgm:t>
        <a:bodyPr/>
        <a:lstStyle/>
        <a:p>
          <a:endParaRPr lang="en-US"/>
        </a:p>
      </dgm:t>
    </dgm:pt>
    <dgm:pt modelId="{459B7AC9-D81D-4AFC-864F-37A2D18EF93D}">
      <dgm:prSet phldrT="[Text]"/>
      <dgm:spPr/>
      <dgm:t>
        <a:bodyPr/>
        <a:lstStyle/>
        <a:p>
          <a:r>
            <a:rPr lang="en-US" dirty="0"/>
            <a:t>Community Cloud</a:t>
          </a:r>
        </a:p>
      </dgm:t>
    </dgm:pt>
    <dgm:pt modelId="{50755999-9588-4C59-BCFB-49954D1397A2}" type="parTrans" cxnId="{CD2637BA-7574-4AC6-9B4F-7441AB0F7EFE}">
      <dgm:prSet/>
      <dgm:spPr/>
      <dgm:t>
        <a:bodyPr/>
        <a:lstStyle/>
        <a:p>
          <a:endParaRPr lang="en-US"/>
        </a:p>
      </dgm:t>
    </dgm:pt>
    <dgm:pt modelId="{4CBAF2F2-B21B-4CA3-9BFA-57AA01A9E28A}" type="sibTrans" cxnId="{CD2637BA-7574-4AC6-9B4F-7441AB0F7EFE}">
      <dgm:prSet/>
      <dgm:spPr/>
      <dgm:t>
        <a:bodyPr/>
        <a:lstStyle/>
        <a:p>
          <a:endParaRPr lang="en-US"/>
        </a:p>
      </dgm:t>
    </dgm:pt>
    <dgm:pt modelId="{4FA28363-8764-4CE1-866E-AFA468A86295}">
      <dgm:prSet/>
      <dgm:spPr/>
      <dgm:t>
        <a:bodyPr/>
        <a:lstStyle/>
        <a:p>
          <a:r>
            <a:rPr lang="en-US" dirty="0"/>
            <a:t>Public Cloud</a:t>
          </a:r>
        </a:p>
      </dgm:t>
    </dgm:pt>
    <dgm:pt modelId="{295623BF-F995-4B03-BE62-1D158F95B6E9}" type="parTrans" cxnId="{55E3935C-D95B-4066-8348-2FDCF5C50B9E}">
      <dgm:prSet/>
      <dgm:spPr/>
      <dgm:t>
        <a:bodyPr/>
        <a:lstStyle/>
        <a:p>
          <a:endParaRPr lang="en-US"/>
        </a:p>
      </dgm:t>
    </dgm:pt>
    <dgm:pt modelId="{D17BD86A-0216-4469-9E6D-E01E0DAB7D35}" type="sibTrans" cxnId="{55E3935C-D95B-4066-8348-2FDCF5C50B9E}">
      <dgm:prSet/>
      <dgm:spPr/>
      <dgm:t>
        <a:bodyPr/>
        <a:lstStyle/>
        <a:p>
          <a:endParaRPr lang="en-US"/>
        </a:p>
      </dgm:t>
    </dgm:pt>
    <dgm:pt modelId="{EAD81D73-FFB8-4837-ACF0-A919AD1FD815}">
      <dgm:prSet phldrT="[Text]"/>
      <dgm:spPr/>
      <dgm:t>
        <a:bodyPr/>
        <a:lstStyle/>
        <a:p>
          <a:r>
            <a:rPr lang="en-US" dirty="0"/>
            <a:t>Hybrid Cloud</a:t>
          </a:r>
        </a:p>
      </dgm:t>
    </dgm:pt>
    <dgm:pt modelId="{B225E2AD-6E5F-489B-B93D-FECF768BADC4}" type="parTrans" cxnId="{6A649576-CE8E-41E6-82DB-74B3B0CDD8CB}">
      <dgm:prSet/>
      <dgm:spPr/>
      <dgm:t>
        <a:bodyPr/>
        <a:lstStyle/>
        <a:p>
          <a:endParaRPr lang="en-US"/>
        </a:p>
      </dgm:t>
    </dgm:pt>
    <dgm:pt modelId="{ED0E614B-30E3-43F4-AC45-AF3ECC6B3774}" type="sibTrans" cxnId="{6A649576-CE8E-41E6-82DB-74B3B0CDD8CB}">
      <dgm:prSet/>
      <dgm:spPr/>
      <dgm:t>
        <a:bodyPr/>
        <a:lstStyle/>
        <a:p>
          <a:endParaRPr lang="en-US"/>
        </a:p>
      </dgm:t>
    </dgm:pt>
    <dgm:pt modelId="{EDB00682-A744-4A8B-BF65-BF23A22994CE}" type="pres">
      <dgm:prSet presAssocID="{895E8D46-FA93-4A01-AE25-FBD3268BF4F6}" presName="compositeShape" presStyleCnt="0">
        <dgm:presLayoutVars>
          <dgm:chMax val="7"/>
          <dgm:dir/>
          <dgm:resizeHandles val="exact"/>
        </dgm:presLayoutVars>
      </dgm:prSet>
      <dgm:spPr/>
    </dgm:pt>
    <dgm:pt modelId="{93176CC7-53EB-48D4-914B-27193A83D6FA}" type="pres">
      <dgm:prSet presAssocID="{2EABE1FD-ACAA-477B-BCD7-563A9040BCDA}" presName="circ1" presStyleLbl="vennNode1" presStyleIdx="0" presStyleCnt="4"/>
      <dgm:spPr/>
    </dgm:pt>
    <dgm:pt modelId="{72979B3E-FA4F-4D81-B98F-73D276DD9119}" type="pres">
      <dgm:prSet presAssocID="{2EABE1FD-ACAA-477B-BCD7-563A9040BC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CE611C-1B37-4462-9E9B-BE2D02D151FA}" type="pres">
      <dgm:prSet presAssocID="{4FA28363-8764-4CE1-866E-AFA468A86295}" presName="circ2" presStyleLbl="vennNode1" presStyleIdx="1" presStyleCnt="4"/>
      <dgm:spPr/>
    </dgm:pt>
    <dgm:pt modelId="{F564A22B-C348-4A05-8256-EF2506A5D837}" type="pres">
      <dgm:prSet presAssocID="{4FA28363-8764-4CE1-866E-AFA468A862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44AC0F-58DC-41D9-AFF7-FA549FF5FB1A}" type="pres">
      <dgm:prSet presAssocID="{459B7AC9-D81D-4AFC-864F-37A2D18EF93D}" presName="circ3" presStyleLbl="vennNode1" presStyleIdx="2" presStyleCnt="4"/>
      <dgm:spPr/>
    </dgm:pt>
    <dgm:pt modelId="{137C8550-9532-4AB6-AD4D-B8EA8CD3492E}" type="pres">
      <dgm:prSet presAssocID="{459B7AC9-D81D-4AFC-864F-37A2D18EF9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887B6D8-FAD5-478C-8E15-F9CB51533400}" type="pres">
      <dgm:prSet presAssocID="{EAD81D73-FFB8-4837-ACF0-A919AD1FD815}" presName="circ4" presStyleLbl="vennNode1" presStyleIdx="3" presStyleCnt="4"/>
      <dgm:spPr/>
    </dgm:pt>
    <dgm:pt modelId="{A3E0C131-3029-4A6E-A9D7-CA760D4285EE}" type="pres">
      <dgm:prSet presAssocID="{EAD81D73-FFB8-4837-ACF0-A919AD1FD81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F03FD38-AD86-4068-BFB6-BCA7022D5853}" type="presOf" srcId="{EAD81D73-FFB8-4837-ACF0-A919AD1FD815}" destId="{A3E0C131-3029-4A6E-A9D7-CA760D4285EE}" srcOrd="1" destOrd="0" presId="urn:microsoft.com/office/officeart/2005/8/layout/venn1"/>
    <dgm:cxn modelId="{951F433B-AE8B-42E4-9869-0C1B678DB1D4}" type="presOf" srcId="{4FA28363-8764-4CE1-866E-AFA468A86295}" destId="{F564A22B-C348-4A05-8256-EF2506A5D837}" srcOrd="1" destOrd="0" presId="urn:microsoft.com/office/officeart/2005/8/layout/venn1"/>
    <dgm:cxn modelId="{55E3935C-D95B-4066-8348-2FDCF5C50B9E}" srcId="{895E8D46-FA93-4A01-AE25-FBD3268BF4F6}" destId="{4FA28363-8764-4CE1-866E-AFA468A86295}" srcOrd="1" destOrd="0" parTransId="{295623BF-F995-4B03-BE62-1D158F95B6E9}" sibTransId="{D17BD86A-0216-4469-9E6D-E01E0DAB7D35}"/>
    <dgm:cxn modelId="{0513A367-5D07-4D06-B896-9A74A2E0EF73}" srcId="{895E8D46-FA93-4A01-AE25-FBD3268BF4F6}" destId="{2EABE1FD-ACAA-477B-BCD7-563A9040BCDA}" srcOrd="0" destOrd="0" parTransId="{15165FC6-1F90-4F85-A1D7-5AA7FE572197}" sibTransId="{CDA2B6BD-B1DF-4FED-955E-A77C52A1401C}"/>
    <dgm:cxn modelId="{6267CB71-431A-4A57-9FDD-CF8A68191D92}" type="presOf" srcId="{459B7AC9-D81D-4AFC-864F-37A2D18EF93D}" destId="{9B44AC0F-58DC-41D9-AFF7-FA549FF5FB1A}" srcOrd="0" destOrd="0" presId="urn:microsoft.com/office/officeart/2005/8/layout/venn1"/>
    <dgm:cxn modelId="{6A649576-CE8E-41E6-82DB-74B3B0CDD8CB}" srcId="{895E8D46-FA93-4A01-AE25-FBD3268BF4F6}" destId="{EAD81D73-FFB8-4837-ACF0-A919AD1FD815}" srcOrd="3" destOrd="0" parTransId="{B225E2AD-6E5F-489B-B93D-FECF768BADC4}" sibTransId="{ED0E614B-30E3-43F4-AC45-AF3ECC6B3774}"/>
    <dgm:cxn modelId="{042ACE76-B61A-44B9-9C39-2012D9A6BA3F}" type="presOf" srcId="{EAD81D73-FFB8-4837-ACF0-A919AD1FD815}" destId="{F887B6D8-FAD5-478C-8E15-F9CB51533400}" srcOrd="0" destOrd="0" presId="urn:microsoft.com/office/officeart/2005/8/layout/venn1"/>
    <dgm:cxn modelId="{DE7FD084-E894-400F-9DC3-E2087E679F3A}" type="presOf" srcId="{895E8D46-FA93-4A01-AE25-FBD3268BF4F6}" destId="{EDB00682-A744-4A8B-BF65-BF23A22994CE}" srcOrd="0" destOrd="0" presId="urn:microsoft.com/office/officeart/2005/8/layout/venn1"/>
    <dgm:cxn modelId="{CD2637BA-7574-4AC6-9B4F-7441AB0F7EFE}" srcId="{895E8D46-FA93-4A01-AE25-FBD3268BF4F6}" destId="{459B7AC9-D81D-4AFC-864F-37A2D18EF93D}" srcOrd="2" destOrd="0" parTransId="{50755999-9588-4C59-BCFB-49954D1397A2}" sibTransId="{4CBAF2F2-B21B-4CA3-9BFA-57AA01A9E28A}"/>
    <dgm:cxn modelId="{9BEEA5CC-F112-4A7D-A1AF-8F3EA399AC2D}" type="presOf" srcId="{2EABE1FD-ACAA-477B-BCD7-563A9040BCDA}" destId="{93176CC7-53EB-48D4-914B-27193A83D6FA}" srcOrd="0" destOrd="0" presId="urn:microsoft.com/office/officeart/2005/8/layout/venn1"/>
    <dgm:cxn modelId="{3F0199E9-F1E2-40BE-8DA3-EAA3A77C095C}" type="presOf" srcId="{4FA28363-8764-4CE1-866E-AFA468A86295}" destId="{B0CE611C-1B37-4462-9E9B-BE2D02D151FA}" srcOrd="0" destOrd="0" presId="urn:microsoft.com/office/officeart/2005/8/layout/venn1"/>
    <dgm:cxn modelId="{C63A41EF-7765-48E4-B117-4DC638510D78}" type="presOf" srcId="{459B7AC9-D81D-4AFC-864F-37A2D18EF93D}" destId="{137C8550-9532-4AB6-AD4D-B8EA8CD3492E}" srcOrd="1" destOrd="0" presId="urn:microsoft.com/office/officeart/2005/8/layout/venn1"/>
    <dgm:cxn modelId="{3F855BFD-1981-4706-959F-9655EC8ED12C}" type="presOf" srcId="{2EABE1FD-ACAA-477B-BCD7-563A9040BCDA}" destId="{72979B3E-FA4F-4D81-B98F-73D276DD9119}" srcOrd="1" destOrd="0" presId="urn:microsoft.com/office/officeart/2005/8/layout/venn1"/>
    <dgm:cxn modelId="{D6B4C752-EB20-4FF8-96CB-44F2D12A8DDE}" type="presParOf" srcId="{EDB00682-A744-4A8B-BF65-BF23A22994CE}" destId="{93176CC7-53EB-48D4-914B-27193A83D6FA}" srcOrd="0" destOrd="0" presId="urn:microsoft.com/office/officeart/2005/8/layout/venn1"/>
    <dgm:cxn modelId="{7FBC78CC-9019-48FA-81BC-471F17FC824B}" type="presParOf" srcId="{EDB00682-A744-4A8B-BF65-BF23A22994CE}" destId="{72979B3E-FA4F-4D81-B98F-73D276DD9119}" srcOrd="1" destOrd="0" presId="urn:microsoft.com/office/officeart/2005/8/layout/venn1"/>
    <dgm:cxn modelId="{2DF37292-A5C1-4680-A557-CB5E9AC100F8}" type="presParOf" srcId="{EDB00682-A744-4A8B-BF65-BF23A22994CE}" destId="{B0CE611C-1B37-4462-9E9B-BE2D02D151FA}" srcOrd="2" destOrd="0" presId="urn:microsoft.com/office/officeart/2005/8/layout/venn1"/>
    <dgm:cxn modelId="{8225CFF6-1048-4CF3-8F20-2A50A78610FE}" type="presParOf" srcId="{EDB00682-A744-4A8B-BF65-BF23A22994CE}" destId="{F564A22B-C348-4A05-8256-EF2506A5D837}" srcOrd="3" destOrd="0" presId="urn:microsoft.com/office/officeart/2005/8/layout/venn1"/>
    <dgm:cxn modelId="{3DDB5348-AD17-4057-8360-D1FAEFD51DA0}" type="presParOf" srcId="{EDB00682-A744-4A8B-BF65-BF23A22994CE}" destId="{9B44AC0F-58DC-41D9-AFF7-FA549FF5FB1A}" srcOrd="4" destOrd="0" presId="urn:microsoft.com/office/officeart/2005/8/layout/venn1"/>
    <dgm:cxn modelId="{86F9AB39-84B4-4BDC-9716-8EEA6447E99E}" type="presParOf" srcId="{EDB00682-A744-4A8B-BF65-BF23A22994CE}" destId="{137C8550-9532-4AB6-AD4D-B8EA8CD3492E}" srcOrd="5" destOrd="0" presId="urn:microsoft.com/office/officeart/2005/8/layout/venn1"/>
    <dgm:cxn modelId="{9478D5B7-FD97-4ABA-B265-7738FB013CA7}" type="presParOf" srcId="{EDB00682-A744-4A8B-BF65-BF23A22994CE}" destId="{F887B6D8-FAD5-478C-8E15-F9CB51533400}" srcOrd="6" destOrd="0" presId="urn:microsoft.com/office/officeart/2005/8/layout/venn1"/>
    <dgm:cxn modelId="{0AE986BD-3143-4773-AF19-A1D3F59A1E92}" type="presParOf" srcId="{EDB00682-A744-4A8B-BF65-BF23A22994CE}" destId="{A3E0C131-3029-4A6E-A9D7-CA760D4285E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039F6-3EA6-47F0-8441-355B6981B042}" type="doc">
      <dgm:prSet loTypeId="urn:microsoft.com/office/officeart/2005/8/layout/radial5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7E36328-AD23-47FC-85FE-A091D85A452F}">
      <dgm:prSet phldrT="[Text]" custT="1"/>
      <dgm:spPr/>
      <dgm:t>
        <a:bodyPr/>
        <a:lstStyle/>
        <a:p>
          <a:r>
            <a:rPr lang="en-US" sz="2000" dirty="0" err="1"/>
            <a:t>Komunitas</a:t>
          </a:r>
          <a:endParaRPr lang="en-US" sz="2000" dirty="0"/>
        </a:p>
      </dgm:t>
    </dgm:pt>
    <dgm:pt modelId="{47EF8372-78FC-4C9C-A762-B1FC5F61F3EB}" type="parTrans" cxnId="{340A5DC1-1253-46FC-B1DE-C1677B8456BF}">
      <dgm:prSet/>
      <dgm:spPr/>
      <dgm:t>
        <a:bodyPr/>
        <a:lstStyle/>
        <a:p>
          <a:endParaRPr lang="en-US"/>
        </a:p>
      </dgm:t>
    </dgm:pt>
    <dgm:pt modelId="{0C5960CD-A876-47C4-B139-7FC1DF3C04A2}" type="sibTrans" cxnId="{340A5DC1-1253-46FC-B1DE-C1677B8456BF}">
      <dgm:prSet/>
      <dgm:spPr/>
      <dgm:t>
        <a:bodyPr/>
        <a:lstStyle/>
        <a:p>
          <a:endParaRPr lang="en-US"/>
        </a:p>
      </dgm:t>
    </dgm:pt>
    <dgm:pt modelId="{01B3D910-9B58-4309-AEA8-51F2F21B5B9D}">
      <dgm:prSet phldrT="[Text]"/>
      <dgm:spPr/>
      <dgm:t>
        <a:bodyPr/>
        <a:lstStyle/>
        <a:p>
          <a:r>
            <a:rPr lang="en-US" dirty="0" err="1"/>
            <a:t>Visi</a:t>
          </a:r>
          <a:endParaRPr lang="en-US" dirty="0"/>
        </a:p>
      </dgm:t>
    </dgm:pt>
    <dgm:pt modelId="{8D0059E6-86E5-4EAF-AAFB-73706F8590F3}" type="parTrans" cxnId="{E59D8C33-EF21-44AF-A3F5-281DCF81BD98}">
      <dgm:prSet/>
      <dgm:spPr/>
      <dgm:t>
        <a:bodyPr/>
        <a:lstStyle/>
        <a:p>
          <a:endParaRPr lang="en-US"/>
        </a:p>
      </dgm:t>
    </dgm:pt>
    <dgm:pt modelId="{D910AD6E-CD94-40C4-B13B-A1021F1C940D}" type="sibTrans" cxnId="{E59D8C33-EF21-44AF-A3F5-281DCF81BD98}">
      <dgm:prSet/>
      <dgm:spPr/>
      <dgm:t>
        <a:bodyPr/>
        <a:lstStyle/>
        <a:p>
          <a:endParaRPr lang="en-US"/>
        </a:p>
      </dgm:t>
    </dgm:pt>
    <dgm:pt modelId="{EAD17FEC-4CC4-4F8A-B8CE-803D75012AE7}">
      <dgm:prSet phldrT="[Text]"/>
      <dgm:spPr/>
      <dgm:t>
        <a:bodyPr/>
        <a:lstStyle/>
        <a:p>
          <a:r>
            <a:rPr lang="en-US" dirty="0" err="1"/>
            <a:t>Misi</a:t>
          </a:r>
          <a:endParaRPr lang="en-US" dirty="0"/>
        </a:p>
      </dgm:t>
    </dgm:pt>
    <dgm:pt modelId="{D5E7BF0E-B695-4E78-ACA4-A7351C8BD5AD}" type="parTrans" cxnId="{F82B7BCD-7F9D-4BB8-ACF7-D29EAF88F393}">
      <dgm:prSet/>
      <dgm:spPr/>
      <dgm:t>
        <a:bodyPr/>
        <a:lstStyle/>
        <a:p>
          <a:endParaRPr lang="en-US"/>
        </a:p>
      </dgm:t>
    </dgm:pt>
    <dgm:pt modelId="{37083B2C-4FF9-4379-9184-F4A70BE936FA}" type="sibTrans" cxnId="{F82B7BCD-7F9D-4BB8-ACF7-D29EAF88F393}">
      <dgm:prSet/>
      <dgm:spPr/>
      <dgm:t>
        <a:bodyPr/>
        <a:lstStyle/>
        <a:p>
          <a:endParaRPr lang="en-US"/>
        </a:p>
      </dgm:t>
    </dgm:pt>
    <dgm:pt modelId="{4D3F7EB0-72CB-4ACD-B827-A87E0A5E78AC}">
      <dgm:prSet phldrT="[Text]"/>
      <dgm:spPr/>
      <dgm:t>
        <a:bodyPr/>
        <a:lstStyle/>
        <a:p>
          <a:r>
            <a:rPr lang="en-US" dirty="0" err="1"/>
            <a:t>Tujuan</a:t>
          </a:r>
          <a:endParaRPr lang="en-US" dirty="0"/>
        </a:p>
      </dgm:t>
    </dgm:pt>
    <dgm:pt modelId="{BE334637-B68C-480C-9C9D-6E30D581CFD3}" type="parTrans" cxnId="{EB10EA8C-ABFD-454A-882D-950A6E7FDE27}">
      <dgm:prSet/>
      <dgm:spPr/>
      <dgm:t>
        <a:bodyPr/>
        <a:lstStyle/>
        <a:p>
          <a:endParaRPr lang="en-US"/>
        </a:p>
      </dgm:t>
    </dgm:pt>
    <dgm:pt modelId="{8CC5703B-09B6-4861-83F6-8ADB1B05A076}" type="sibTrans" cxnId="{EB10EA8C-ABFD-454A-882D-950A6E7FDE27}">
      <dgm:prSet/>
      <dgm:spPr/>
      <dgm:t>
        <a:bodyPr/>
        <a:lstStyle/>
        <a:p>
          <a:endParaRPr lang="en-US"/>
        </a:p>
      </dgm:t>
    </dgm:pt>
    <dgm:pt modelId="{1803B683-574E-4206-8F7F-5342E45AD78A}" type="pres">
      <dgm:prSet presAssocID="{AB8039F6-3EA6-47F0-8441-355B6981B0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46310C2-5B3D-4B00-AC01-D9CD9CCDF149}" type="pres">
      <dgm:prSet presAssocID="{E7E36328-AD23-47FC-85FE-A091D85A452F}" presName="centerShape" presStyleLbl="node0" presStyleIdx="0" presStyleCnt="1" custScaleX="141819" custScaleY="137303"/>
      <dgm:spPr/>
    </dgm:pt>
    <dgm:pt modelId="{7E2E2F1B-04DA-4159-8B9C-751ECA563953}" type="pres">
      <dgm:prSet presAssocID="{8D0059E6-86E5-4EAF-AAFB-73706F8590F3}" presName="parTrans" presStyleLbl="sibTrans2D1" presStyleIdx="0" presStyleCnt="3"/>
      <dgm:spPr/>
    </dgm:pt>
    <dgm:pt modelId="{4B159395-B3F4-4701-8AB0-2EA8B3D668C4}" type="pres">
      <dgm:prSet presAssocID="{8D0059E6-86E5-4EAF-AAFB-73706F8590F3}" presName="connectorText" presStyleLbl="sibTrans2D1" presStyleIdx="0" presStyleCnt="3"/>
      <dgm:spPr/>
    </dgm:pt>
    <dgm:pt modelId="{2770A738-1932-46CF-8D39-93D9EC9A61DE}" type="pres">
      <dgm:prSet presAssocID="{01B3D910-9B58-4309-AEA8-51F2F21B5B9D}" presName="node" presStyleLbl="node1" presStyleIdx="0" presStyleCnt="3">
        <dgm:presLayoutVars>
          <dgm:bulletEnabled val="1"/>
        </dgm:presLayoutVars>
      </dgm:prSet>
      <dgm:spPr/>
    </dgm:pt>
    <dgm:pt modelId="{47EB36ED-2CFB-4C25-AC9E-590DEFB619C3}" type="pres">
      <dgm:prSet presAssocID="{D5E7BF0E-B695-4E78-ACA4-A7351C8BD5AD}" presName="parTrans" presStyleLbl="sibTrans2D1" presStyleIdx="1" presStyleCnt="3"/>
      <dgm:spPr/>
    </dgm:pt>
    <dgm:pt modelId="{5EC885A1-ED2C-4995-B24C-2913CD08520A}" type="pres">
      <dgm:prSet presAssocID="{D5E7BF0E-B695-4E78-ACA4-A7351C8BD5AD}" presName="connectorText" presStyleLbl="sibTrans2D1" presStyleIdx="1" presStyleCnt="3"/>
      <dgm:spPr/>
    </dgm:pt>
    <dgm:pt modelId="{B3A69F4A-D022-447A-A8C2-BD0865DE37DC}" type="pres">
      <dgm:prSet presAssocID="{EAD17FEC-4CC4-4F8A-B8CE-803D75012AE7}" presName="node" presStyleLbl="node1" presStyleIdx="1" presStyleCnt="3">
        <dgm:presLayoutVars>
          <dgm:bulletEnabled val="1"/>
        </dgm:presLayoutVars>
      </dgm:prSet>
      <dgm:spPr/>
    </dgm:pt>
    <dgm:pt modelId="{70CC3D7F-B817-4056-922C-CC74FC1E4F36}" type="pres">
      <dgm:prSet presAssocID="{BE334637-B68C-480C-9C9D-6E30D581CFD3}" presName="parTrans" presStyleLbl="sibTrans2D1" presStyleIdx="2" presStyleCnt="3"/>
      <dgm:spPr/>
    </dgm:pt>
    <dgm:pt modelId="{8B8EC529-5136-4080-9E91-8B4822DCBA07}" type="pres">
      <dgm:prSet presAssocID="{BE334637-B68C-480C-9C9D-6E30D581CFD3}" presName="connectorText" presStyleLbl="sibTrans2D1" presStyleIdx="2" presStyleCnt="3"/>
      <dgm:spPr/>
    </dgm:pt>
    <dgm:pt modelId="{E3197675-F78A-4467-B798-B83009246173}" type="pres">
      <dgm:prSet presAssocID="{4D3F7EB0-72CB-4ACD-B827-A87E0A5E78AC}" presName="node" presStyleLbl="node1" presStyleIdx="2" presStyleCnt="3">
        <dgm:presLayoutVars>
          <dgm:bulletEnabled val="1"/>
        </dgm:presLayoutVars>
      </dgm:prSet>
      <dgm:spPr/>
    </dgm:pt>
  </dgm:ptLst>
  <dgm:cxnLst>
    <dgm:cxn modelId="{4C25F02E-9793-4CD3-AB9E-B931A23EBEB9}" type="presOf" srcId="{01B3D910-9B58-4309-AEA8-51F2F21B5B9D}" destId="{2770A738-1932-46CF-8D39-93D9EC9A61DE}" srcOrd="0" destOrd="0" presId="urn:microsoft.com/office/officeart/2005/8/layout/radial5"/>
    <dgm:cxn modelId="{09AF3A32-F3B4-431F-A9C8-9FDDFC3E994A}" type="presOf" srcId="{AB8039F6-3EA6-47F0-8441-355B6981B042}" destId="{1803B683-574E-4206-8F7F-5342E45AD78A}" srcOrd="0" destOrd="0" presId="urn:microsoft.com/office/officeart/2005/8/layout/radial5"/>
    <dgm:cxn modelId="{E59D8C33-EF21-44AF-A3F5-281DCF81BD98}" srcId="{E7E36328-AD23-47FC-85FE-A091D85A452F}" destId="{01B3D910-9B58-4309-AEA8-51F2F21B5B9D}" srcOrd="0" destOrd="0" parTransId="{8D0059E6-86E5-4EAF-AAFB-73706F8590F3}" sibTransId="{D910AD6E-CD94-40C4-B13B-A1021F1C940D}"/>
    <dgm:cxn modelId="{114C5435-98F7-42C7-B76F-4020AB998F29}" type="presOf" srcId="{D5E7BF0E-B695-4E78-ACA4-A7351C8BD5AD}" destId="{47EB36ED-2CFB-4C25-AC9E-590DEFB619C3}" srcOrd="0" destOrd="0" presId="urn:microsoft.com/office/officeart/2005/8/layout/radial5"/>
    <dgm:cxn modelId="{1FE7F568-B5B8-4545-930E-685201362EDA}" type="presOf" srcId="{BE334637-B68C-480C-9C9D-6E30D581CFD3}" destId="{70CC3D7F-B817-4056-922C-CC74FC1E4F36}" srcOrd="0" destOrd="0" presId="urn:microsoft.com/office/officeart/2005/8/layout/radial5"/>
    <dgm:cxn modelId="{E1DF1D51-939F-4F8E-8203-844940503EE9}" type="presOf" srcId="{4D3F7EB0-72CB-4ACD-B827-A87E0A5E78AC}" destId="{E3197675-F78A-4467-B798-B83009246173}" srcOrd="0" destOrd="0" presId="urn:microsoft.com/office/officeart/2005/8/layout/radial5"/>
    <dgm:cxn modelId="{5B59EA55-9FA7-4CD2-BB5E-FAD40A63FD73}" type="presOf" srcId="{BE334637-B68C-480C-9C9D-6E30D581CFD3}" destId="{8B8EC529-5136-4080-9E91-8B4822DCBA07}" srcOrd="1" destOrd="0" presId="urn:microsoft.com/office/officeart/2005/8/layout/radial5"/>
    <dgm:cxn modelId="{20B77A83-E492-4E08-944E-0C7922A8188A}" type="presOf" srcId="{EAD17FEC-4CC4-4F8A-B8CE-803D75012AE7}" destId="{B3A69F4A-D022-447A-A8C2-BD0865DE37DC}" srcOrd="0" destOrd="0" presId="urn:microsoft.com/office/officeart/2005/8/layout/radial5"/>
    <dgm:cxn modelId="{EB10EA8C-ABFD-454A-882D-950A6E7FDE27}" srcId="{E7E36328-AD23-47FC-85FE-A091D85A452F}" destId="{4D3F7EB0-72CB-4ACD-B827-A87E0A5E78AC}" srcOrd="2" destOrd="0" parTransId="{BE334637-B68C-480C-9C9D-6E30D581CFD3}" sibTransId="{8CC5703B-09B6-4861-83F6-8ADB1B05A076}"/>
    <dgm:cxn modelId="{50A87F9E-DE59-4C42-BB79-90117EAF0E62}" type="presOf" srcId="{8D0059E6-86E5-4EAF-AAFB-73706F8590F3}" destId="{7E2E2F1B-04DA-4159-8B9C-751ECA563953}" srcOrd="0" destOrd="0" presId="urn:microsoft.com/office/officeart/2005/8/layout/radial5"/>
    <dgm:cxn modelId="{340A5DC1-1253-46FC-B1DE-C1677B8456BF}" srcId="{AB8039F6-3EA6-47F0-8441-355B6981B042}" destId="{E7E36328-AD23-47FC-85FE-A091D85A452F}" srcOrd="0" destOrd="0" parTransId="{47EF8372-78FC-4C9C-A762-B1FC5F61F3EB}" sibTransId="{0C5960CD-A876-47C4-B139-7FC1DF3C04A2}"/>
    <dgm:cxn modelId="{F82B7BCD-7F9D-4BB8-ACF7-D29EAF88F393}" srcId="{E7E36328-AD23-47FC-85FE-A091D85A452F}" destId="{EAD17FEC-4CC4-4F8A-B8CE-803D75012AE7}" srcOrd="1" destOrd="0" parTransId="{D5E7BF0E-B695-4E78-ACA4-A7351C8BD5AD}" sibTransId="{37083B2C-4FF9-4379-9184-F4A70BE936FA}"/>
    <dgm:cxn modelId="{D14B2CF4-1FBC-4CA2-B578-790C52535390}" type="presOf" srcId="{8D0059E6-86E5-4EAF-AAFB-73706F8590F3}" destId="{4B159395-B3F4-4701-8AB0-2EA8B3D668C4}" srcOrd="1" destOrd="0" presId="urn:microsoft.com/office/officeart/2005/8/layout/radial5"/>
    <dgm:cxn modelId="{3F15C4FE-5916-4937-A849-80F2F966713B}" type="presOf" srcId="{D5E7BF0E-B695-4E78-ACA4-A7351C8BD5AD}" destId="{5EC885A1-ED2C-4995-B24C-2913CD08520A}" srcOrd="1" destOrd="0" presId="urn:microsoft.com/office/officeart/2005/8/layout/radial5"/>
    <dgm:cxn modelId="{87F0DCFE-6048-489E-ACA6-77635CF87480}" type="presOf" srcId="{E7E36328-AD23-47FC-85FE-A091D85A452F}" destId="{646310C2-5B3D-4B00-AC01-D9CD9CCDF149}" srcOrd="0" destOrd="0" presId="urn:microsoft.com/office/officeart/2005/8/layout/radial5"/>
    <dgm:cxn modelId="{2C787D08-07F4-42B2-A86C-6CCC202D5D9B}" type="presParOf" srcId="{1803B683-574E-4206-8F7F-5342E45AD78A}" destId="{646310C2-5B3D-4B00-AC01-D9CD9CCDF149}" srcOrd="0" destOrd="0" presId="urn:microsoft.com/office/officeart/2005/8/layout/radial5"/>
    <dgm:cxn modelId="{433BA8A9-1244-4335-A680-F4F9695F9DBF}" type="presParOf" srcId="{1803B683-574E-4206-8F7F-5342E45AD78A}" destId="{7E2E2F1B-04DA-4159-8B9C-751ECA563953}" srcOrd="1" destOrd="0" presId="urn:microsoft.com/office/officeart/2005/8/layout/radial5"/>
    <dgm:cxn modelId="{FE3F1FDB-73E9-4BAE-83E9-3D33874B1C59}" type="presParOf" srcId="{7E2E2F1B-04DA-4159-8B9C-751ECA563953}" destId="{4B159395-B3F4-4701-8AB0-2EA8B3D668C4}" srcOrd="0" destOrd="0" presId="urn:microsoft.com/office/officeart/2005/8/layout/radial5"/>
    <dgm:cxn modelId="{80EBA713-F614-49C0-82AB-BD0D085F71ED}" type="presParOf" srcId="{1803B683-574E-4206-8F7F-5342E45AD78A}" destId="{2770A738-1932-46CF-8D39-93D9EC9A61DE}" srcOrd="2" destOrd="0" presId="urn:microsoft.com/office/officeart/2005/8/layout/radial5"/>
    <dgm:cxn modelId="{60AC5BD0-828A-44D2-AAEB-A17697F77556}" type="presParOf" srcId="{1803B683-574E-4206-8F7F-5342E45AD78A}" destId="{47EB36ED-2CFB-4C25-AC9E-590DEFB619C3}" srcOrd="3" destOrd="0" presId="urn:microsoft.com/office/officeart/2005/8/layout/radial5"/>
    <dgm:cxn modelId="{8FD202AD-278D-4003-8401-F5109AD58A4D}" type="presParOf" srcId="{47EB36ED-2CFB-4C25-AC9E-590DEFB619C3}" destId="{5EC885A1-ED2C-4995-B24C-2913CD08520A}" srcOrd="0" destOrd="0" presId="urn:microsoft.com/office/officeart/2005/8/layout/radial5"/>
    <dgm:cxn modelId="{7C077998-A4EE-450F-8961-A63C703CBB7C}" type="presParOf" srcId="{1803B683-574E-4206-8F7F-5342E45AD78A}" destId="{B3A69F4A-D022-447A-A8C2-BD0865DE37DC}" srcOrd="4" destOrd="0" presId="urn:microsoft.com/office/officeart/2005/8/layout/radial5"/>
    <dgm:cxn modelId="{9307755B-B821-46E0-80A0-3137913DC877}" type="presParOf" srcId="{1803B683-574E-4206-8F7F-5342E45AD78A}" destId="{70CC3D7F-B817-4056-922C-CC74FC1E4F36}" srcOrd="5" destOrd="0" presId="urn:microsoft.com/office/officeart/2005/8/layout/radial5"/>
    <dgm:cxn modelId="{8A1D979A-C8B3-44FF-9642-D322458AD2D7}" type="presParOf" srcId="{70CC3D7F-B817-4056-922C-CC74FC1E4F36}" destId="{8B8EC529-5136-4080-9E91-8B4822DCBA07}" srcOrd="0" destOrd="0" presId="urn:microsoft.com/office/officeart/2005/8/layout/radial5"/>
    <dgm:cxn modelId="{714443DD-27BB-46D9-BC8D-CDA2BEB27790}" type="presParOf" srcId="{1803B683-574E-4206-8F7F-5342E45AD78A}" destId="{E3197675-F78A-4467-B798-B83009246173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76CC7-53EB-48D4-914B-27193A83D6FA}">
      <dsp:nvSpPr>
        <dsp:cNvPr id="0" name=""/>
        <dsp:cNvSpPr/>
      </dsp:nvSpPr>
      <dsp:spPr>
        <a:xfrm>
          <a:off x="1988668" y="45323"/>
          <a:ext cx="2356811" cy="23568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Private Cloud</a:t>
          </a:r>
        </a:p>
      </dsp:txBody>
      <dsp:txXfrm>
        <a:off x="2260607" y="362586"/>
        <a:ext cx="1812932" cy="747834"/>
      </dsp:txXfrm>
    </dsp:sp>
    <dsp:sp modelId="{B0CE611C-1B37-4462-9E9B-BE2D02D151FA}">
      <dsp:nvSpPr>
        <dsp:cNvPr id="0" name=""/>
        <dsp:cNvSpPr/>
      </dsp:nvSpPr>
      <dsp:spPr>
        <a:xfrm>
          <a:off x="3031104" y="1087759"/>
          <a:ext cx="2356811" cy="23568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Public Cloud</a:t>
          </a:r>
        </a:p>
      </dsp:txBody>
      <dsp:txXfrm>
        <a:off x="4300156" y="1359698"/>
        <a:ext cx="906466" cy="1812932"/>
      </dsp:txXfrm>
    </dsp:sp>
    <dsp:sp modelId="{9B44AC0F-58DC-41D9-AFF7-FA549FF5FB1A}">
      <dsp:nvSpPr>
        <dsp:cNvPr id="0" name=""/>
        <dsp:cNvSpPr/>
      </dsp:nvSpPr>
      <dsp:spPr>
        <a:xfrm>
          <a:off x="1988668" y="2130195"/>
          <a:ext cx="2356811" cy="23568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Community Cloud</a:t>
          </a:r>
        </a:p>
      </dsp:txBody>
      <dsp:txXfrm>
        <a:off x="2260607" y="3421909"/>
        <a:ext cx="1812932" cy="747834"/>
      </dsp:txXfrm>
    </dsp:sp>
    <dsp:sp modelId="{F887B6D8-FAD5-478C-8E15-F9CB51533400}">
      <dsp:nvSpPr>
        <dsp:cNvPr id="0" name=""/>
        <dsp:cNvSpPr/>
      </dsp:nvSpPr>
      <dsp:spPr>
        <a:xfrm>
          <a:off x="946232" y="1087759"/>
          <a:ext cx="2356811" cy="23568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Hybrid Cloud</a:t>
          </a:r>
        </a:p>
      </dsp:txBody>
      <dsp:txXfrm>
        <a:off x="1127525" y="1359698"/>
        <a:ext cx="906466" cy="181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10C2-5B3D-4B00-AC01-D9CD9CCDF149}">
      <dsp:nvSpPr>
        <dsp:cNvPr id="0" name=""/>
        <dsp:cNvSpPr/>
      </dsp:nvSpPr>
      <dsp:spPr>
        <a:xfrm>
          <a:off x="2119307" y="1591082"/>
          <a:ext cx="1857385" cy="179824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Komunitas</a:t>
          </a:r>
          <a:endParaRPr lang="en-US" sz="2000" kern="1200" dirty="0"/>
        </a:p>
      </dsp:txBody>
      <dsp:txXfrm>
        <a:off x="2391315" y="1854428"/>
        <a:ext cx="1313369" cy="1271548"/>
      </dsp:txXfrm>
    </dsp:sp>
    <dsp:sp modelId="{7E2E2F1B-04DA-4159-8B9C-751ECA563953}">
      <dsp:nvSpPr>
        <dsp:cNvPr id="0" name=""/>
        <dsp:cNvSpPr/>
      </dsp:nvSpPr>
      <dsp:spPr>
        <a:xfrm rot="16200000">
          <a:off x="2974105" y="1233195"/>
          <a:ext cx="147788" cy="4452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96273" y="1344422"/>
        <a:ext cx="103452" cy="267175"/>
      </dsp:txXfrm>
    </dsp:sp>
    <dsp:sp modelId="{2770A738-1932-46CF-8D39-93D9EC9A61DE}">
      <dsp:nvSpPr>
        <dsp:cNvPr id="0" name=""/>
        <dsp:cNvSpPr/>
      </dsp:nvSpPr>
      <dsp:spPr>
        <a:xfrm>
          <a:off x="2393156" y="2548"/>
          <a:ext cx="1309687" cy="130968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Visi</a:t>
          </a:r>
          <a:endParaRPr lang="en-US" sz="2400" kern="1200" dirty="0"/>
        </a:p>
      </dsp:txBody>
      <dsp:txXfrm>
        <a:off x="2584955" y="194347"/>
        <a:ext cx="926089" cy="926089"/>
      </dsp:txXfrm>
    </dsp:sp>
    <dsp:sp modelId="{47EB36ED-2CFB-4C25-AC9E-590DEFB619C3}">
      <dsp:nvSpPr>
        <dsp:cNvPr id="0" name=""/>
        <dsp:cNvSpPr/>
      </dsp:nvSpPr>
      <dsp:spPr>
        <a:xfrm rot="1800000">
          <a:off x="3885464" y="2790376"/>
          <a:ext cx="136177" cy="4452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888201" y="2869222"/>
        <a:ext cx="95324" cy="267175"/>
      </dsp:txXfrm>
    </dsp:sp>
    <dsp:sp modelId="{B3A69F4A-D022-447A-A8C2-BD0865DE37DC}">
      <dsp:nvSpPr>
        <dsp:cNvPr id="0" name=""/>
        <dsp:cNvSpPr/>
      </dsp:nvSpPr>
      <dsp:spPr>
        <a:xfrm>
          <a:off x="3980416" y="2751763"/>
          <a:ext cx="1309687" cy="130968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Misi</a:t>
          </a:r>
          <a:endParaRPr lang="en-US" sz="2400" kern="1200" dirty="0"/>
        </a:p>
      </dsp:txBody>
      <dsp:txXfrm>
        <a:off x="4172215" y="2943562"/>
        <a:ext cx="926089" cy="926089"/>
      </dsp:txXfrm>
    </dsp:sp>
    <dsp:sp modelId="{70CC3D7F-B817-4056-922C-CC74FC1E4F36}">
      <dsp:nvSpPr>
        <dsp:cNvPr id="0" name=""/>
        <dsp:cNvSpPr/>
      </dsp:nvSpPr>
      <dsp:spPr>
        <a:xfrm rot="9000000">
          <a:off x="2074358" y="2790376"/>
          <a:ext cx="136177" cy="4452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112474" y="2869222"/>
        <a:ext cx="95324" cy="267175"/>
      </dsp:txXfrm>
    </dsp:sp>
    <dsp:sp modelId="{E3197675-F78A-4467-B798-B83009246173}">
      <dsp:nvSpPr>
        <dsp:cNvPr id="0" name=""/>
        <dsp:cNvSpPr/>
      </dsp:nvSpPr>
      <dsp:spPr>
        <a:xfrm>
          <a:off x="805896" y="2751763"/>
          <a:ext cx="1309687" cy="130968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Tujuan</a:t>
          </a:r>
          <a:endParaRPr lang="en-US" sz="2400" kern="1200" dirty="0"/>
        </a:p>
      </dsp:txBody>
      <dsp:txXfrm>
        <a:off x="997695" y="2943562"/>
        <a:ext cx="926089" cy="926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#0</a:t>
            </a:r>
            <a:r>
              <a:rPr lang="en-IN" sz="3600" dirty="0">
                <a:solidFill>
                  <a:srgbClr val="FF0000"/>
                </a:solidFill>
              </a:rPr>
              <a:t>5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MODEL DEPLOYMENT 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84A-9A13-440B-8683-A7953E5C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0" y="365126"/>
            <a:ext cx="8491330" cy="4697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Private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92AE-A8BA-4A8B-8EDD-75230E80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470991"/>
            <a:ext cx="10717696" cy="3140766"/>
          </a:xfrm>
        </p:spPr>
        <p:txBody>
          <a:bodyPr/>
          <a:lstStyle/>
          <a:p>
            <a:pPr algn="just"/>
            <a:r>
              <a:rPr lang="en-US" altLang="en-US" sz="2400" dirty="0" err="1"/>
              <a:t>Kekurangan</a:t>
            </a:r>
            <a:r>
              <a:rPr lang="en-US" altLang="en-US" sz="2400" dirty="0"/>
              <a:t> model deployment private cloud:</a:t>
            </a:r>
          </a:p>
          <a:p>
            <a:pPr lvl="1" algn="just"/>
            <a:r>
              <a:rPr lang="en-US" altLang="en-US" dirty="0" err="1"/>
              <a:t>Memerlukan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investasi</a:t>
            </a:r>
            <a:r>
              <a:rPr lang="en-US" altLang="en-US" dirty="0"/>
              <a:t> yang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memenuhi</a:t>
            </a:r>
            <a:r>
              <a:rPr lang="en-US" altLang="en-US" dirty="0"/>
              <a:t> </a:t>
            </a:r>
            <a:r>
              <a:rPr lang="en-US" altLang="en-US" dirty="0" err="1"/>
              <a:t>infrastruktur</a:t>
            </a:r>
            <a:r>
              <a:rPr lang="en-US" altLang="en-US" dirty="0"/>
              <a:t>. </a:t>
            </a:r>
          </a:p>
          <a:p>
            <a:pPr lvl="1" algn="just"/>
            <a:r>
              <a:rPr lang="en-US" altLang="en-US" dirty="0" err="1"/>
              <a:t>Memerlukan</a:t>
            </a:r>
            <a:r>
              <a:rPr lang="en-US" altLang="en-US" dirty="0"/>
              <a:t> </a:t>
            </a:r>
            <a:r>
              <a:rPr lang="en-US" altLang="en-US" dirty="0" err="1"/>
              <a:t>tenaga</a:t>
            </a:r>
            <a:r>
              <a:rPr lang="en-US" altLang="en-US" dirty="0"/>
              <a:t>, </a:t>
            </a:r>
            <a:r>
              <a:rPr lang="en-US" altLang="en-US" dirty="0" err="1"/>
              <a:t>waktu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mengelolanya</a:t>
            </a:r>
            <a:endParaRPr lang="en-US" altLang="en-US" dirty="0"/>
          </a:p>
          <a:p>
            <a:pPr lvl="1" algn="just"/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cocok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 </a:t>
            </a:r>
            <a:r>
              <a:rPr lang="en-US" altLang="en-US" dirty="0" err="1"/>
              <a:t>tentang</a:t>
            </a:r>
            <a:r>
              <a:rPr lang="en-US" altLang="en-US" dirty="0"/>
              <a:t> </a:t>
            </a:r>
            <a:r>
              <a:rPr lang="en-US" altLang="en-US" dirty="0" err="1"/>
              <a:t>jarkom</a:t>
            </a:r>
            <a:r>
              <a:rPr lang="en-US" altLang="en-US" dirty="0"/>
              <a:t> dan cloud computing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1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E883-2140-4815-9A15-A3C37990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16" y="365126"/>
            <a:ext cx="8504583" cy="50951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Public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B9B7-4BE3-49F3-AC5D-75D50782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Diletakkan</a:t>
            </a:r>
            <a:r>
              <a:rPr lang="en-US" altLang="en-US" dirty="0"/>
              <a:t> di </a:t>
            </a:r>
            <a:r>
              <a:rPr lang="en-US" altLang="en-US" dirty="0" err="1"/>
              <a:t>lokasi</a:t>
            </a:r>
            <a:r>
              <a:rPr lang="en-US" altLang="en-US" dirty="0"/>
              <a:t> </a:t>
            </a:r>
            <a:r>
              <a:rPr lang="en-US" altLang="en-US" dirty="0" err="1"/>
              <a:t>publik</a:t>
            </a:r>
            <a:r>
              <a:rPr lang="en-US" altLang="en-US" dirty="0"/>
              <a:t> </a:t>
            </a:r>
          </a:p>
          <a:p>
            <a:pPr algn="just"/>
            <a:r>
              <a:rPr lang="en-US" altLang="en-US" dirty="0"/>
              <a:t>Data,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dan </a:t>
            </a:r>
            <a:r>
              <a:rPr lang="en-US" altLang="en-US" dirty="0" err="1"/>
              <a:t>disebarkan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0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D237-5220-45F4-B7EE-692A44A1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296" y="365126"/>
            <a:ext cx="8027504" cy="65529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Public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3B3D-9DF8-4AEE-97B1-3E969834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26"/>
            <a:ext cx="10515600" cy="4493937"/>
          </a:xfrm>
        </p:spPr>
        <p:txBody>
          <a:bodyPr/>
          <a:lstStyle/>
          <a:p>
            <a:pPr algn="just"/>
            <a:r>
              <a:rPr lang="en-US" altLang="en-US" sz="2400" dirty="0" err="1"/>
              <a:t>Kelebihan</a:t>
            </a:r>
            <a:r>
              <a:rPr lang="en-US" altLang="en-US" sz="2400" dirty="0"/>
              <a:t> public cloud</a:t>
            </a:r>
          </a:p>
          <a:p>
            <a:pPr lvl="1" algn="just"/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endParaRPr lang="en-US" altLang="en-US" dirty="0"/>
          </a:p>
          <a:p>
            <a:pPr lvl="1" algn="just"/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memerlukan</a:t>
            </a:r>
            <a:r>
              <a:rPr lang="en-US" altLang="en-US" dirty="0"/>
              <a:t> </a:t>
            </a:r>
            <a:r>
              <a:rPr lang="en-US" altLang="en-US" dirty="0" err="1"/>
              <a:t>penyediaan</a:t>
            </a:r>
            <a:r>
              <a:rPr lang="en-US" altLang="en-US" dirty="0"/>
              <a:t> </a:t>
            </a:r>
            <a:r>
              <a:rPr lang="en-US" altLang="en-US" dirty="0" err="1"/>
              <a:t>infrastruktur</a:t>
            </a:r>
            <a:endParaRPr lang="en-US" altLang="en-US" dirty="0"/>
          </a:p>
          <a:p>
            <a:pPr lvl="1" algn="just"/>
            <a:r>
              <a:rPr lang="en-US" altLang="en-US" dirty="0"/>
              <a:t>Data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dibagikan</a:t>
            </a:r>
            <a:endParaRPr lang="en-US" altLang="en-US" dirty="0"/>
          </a:p>
          <a:p>
            <a:pPr lvl="1" algn="just"/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bergantung</a:t>
            </a:r>
            <a:r>
              <a:rPr lang="en-US" altLang="en-US" dirty="0"/>
              <a:t> pada </a:t>
            </a:r>
            <a:r>
              <a:rPr lang="en-US" altLang="en-US" dirty="0" err="1"/>
              <a:t>tenaga</a:t>
            </a:r>
            <a:r>
              <a:rPr lang="en-US" altLang="en-US" dirty="0"/>
              <a:t>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0E7-B2F9-4A18-985F-0207A2E3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82" y="365126"/>
            <a:ext cx="8107017" cy="65529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Public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563-92EE-41AC-B05D-7C5415B6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pPr algn="just"/>
            <a:r>
              <a:rPr lang="en-US" altLang="en-US" sz="2400" dirty="0" err="1"/>
              <a:t>Kekuranagn</a:t>
            </a:r>
            <a:r>
              <a:rPr lang="en-US" altLang="en-US" sz="2400" dirty="0"/>
              <a:t> public cloud:</a:t>
            </a:r>
          </a:p>
          <a:p>
            <a:pPr lvl="1" algn="just"/>
            <a:r>
              <a:rPr lang="en-US" altLang="en-US" dirty="0" err="1"/>
              <a:t>Bergantung</a:t>
            </a:r>
            <a:r>
              <a:rPr lang="en-US" altLang="en-US" dirty="0"/>
              <a:t> pada </a:t>
            </a:r>
            <a:r>
              <a:rPr lang="en-US" altLang="en-US" dirty="0" err="1"/>
              <a:t>koneksi</a:t>
            </a:r>
            <a:r>
              <a:rPr lang="en-US" altLang="en-US" dirty="0"/>
              <a:t> internet</a:t>
            </a:r>
          </a:p>
          <a:p>
            <a:pPr lvl="1" algn="just"/>
            <a:r>
              <a:rPr lang="en-US" altLang="en-US" dirty="0" err="1"/>
              <a:t>Bergantung</a:t>
            </a:r>
            <a:r>
              <a:rPr lang="en-US" altLang="en-US" dirty="0"/>
              <a:t> pada </a:t>
            </a:r>
            <a:r>
              <a:rPr lang="en-US" altLang="en-US" dirty="0" err="1"/>
              <a:t>penyedia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endParaRPr lang="en-US" altLang="en-US" dirty="0"/>
          </a:p>
          <a:p>
            <a:pPr lvl="1" algn="just"/>
            <a:r>
              <a:rPr lang="en-US" altLang="en-US" dirty="0" err="1"/>
              <a:t>Waspada</a:t>
            </a:r>
            <a:r>
              <a:rPr lang="en-US" altLang="en-US" dirty="0"/>
              <a:t> pada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0D8C-B26C-407D-B6C8-82DD08A6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82" y="365126"/>
            <a:ext cx="8411817" cy="4697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Community Cloud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664A3A-28FF-4C16-9EC0-E6DF22A17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626013"/>
              </p:ext>
            </p:extLst>
          </p:nvPr>
        </p:nvGraphicFramePr>
        <p:xfrm>
          <a:off x="143462" y="14920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asil gambar">
            <a:extLst>
              <a:ext uri="{FF2B5EF4-FFF2-40B4-BE49-F238E27FC236}">
                <a16:creationId xmlns:a16="http://schemas.microsoft.com/office/drawing/2014/main" id="{E7A40B7C-C74A-4996-B12B-CF8EE064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66" y="1895889"/>
            <a:ext cx="34290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29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680-4010-4762-98CB-14206118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Community cloud </a:t>
            </a:r>
            <a:r>
              <a:rPr lang="en-US" altLang="en-US" sz="2400" dirty="0" err="1"/>
              <a:t>diimplementasikan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kepentingan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komunitas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terkait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Community Cloud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infrastruktur</a:t>
            </a:r>
            <a:r>
              <a:rPr lang="en-US" sz="2400" dirty="0"/>
              <a:t> cloud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oleh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, dan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 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eksklusif</a:t>
            </a:r>
            <a:r>
              <a:rPr lang="en-US" sz="2400" dirty="0"/>
              <a:t> </a:t>
            </a:r>
            <a:r>
              <a:rPr lang="en-US" sz="2400" dirty="0" err="1"/>
              <a:t>didasari</a:t>
            </a:r>
            <a:r>
              <a:rPr lang="en-US" sz="2400" dirty="0"/>
              <a:t> oleh </a:t>
            </a:r>
            <a:r>
              <a:rPr lang="en-US" sz="2400" dirty="0" err="1"/>
              <a:t>poin-poin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.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F41A8A-C723-47EE-86F1-8AC9D38CF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0764" y="365125"/>
            <a:ext cx="8213035" cy="41675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Community Cloud</a:t>
            </a:r>
          </a:p>
        </p:txBody>
      </p:sp>
      <p:pic>
        <p:nvPicPr>
          <p:cNvPr id="6" name="Picture 6" descr="Hasil gambar untuk community cloud">
            <a:extLst>
              <a:ext uri="{FF2B5EF4-FFF2-40B4-BE49-F238E27FC236}">
                <a16:creationId xmlns:a16="http://schemas.microsoft.com/office/drawing/2014/main" id="{8F2C0E79-6E7F-43BA-827F-2C60AC6F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21" y="3286539"/>
            <a:ext cx="4143375" cy="30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75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A293-8551-4196-9CA0-69C0FA28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60" y="365126"/>
            <a:ext cx="8239539" cy="61553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Community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0DA0-D7FA-4D05-B55C-00C23CD3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 err="1"/>
              <a:t>Kelebihan</a:t>
            </a:r>
            <a:r>
              <a:rPr lang="en-US" altLang="en-US" sz="2400" dirty="0"/>
              <a:t> community cloud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sesuai</a:t>
            </a:r>
            <a:r>
              <a:rPr lang="en-US" altLang="en-US" dirty="0"/>
              <a:t> </a:t>
            </a:r>
            <a:r>
              <a:rPr lang="en-US" altLang="en-US" dirty="0" err="1"/>
              <a:t>kebutuhan</a:t>
            </a:r>
            <a:r>
              <a:rPr lang="en-US" altLang="en-US" dirty="0"/>
              <a:t> </a:t>
            </a:r>
            <a:r>
              <a:rPr lang="en-US" altLang="en-US" dirty="0" err="1"/>
              <a:t>komunitas</a:t>
            </a:r>
            <a:endParaRPr lang="en-US" alt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cepat</a:t>
            </a:r>
            <a:endParaRPr lang="en-US" alt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/>
              <a:t>Kekurangan</a:t>
            </a:r>
            <a:r>
              <a:rPr lang="en-US" sz="2400" kern="0" dirty="0"/>
              <a:t> community cloud</a:t>
            </a:r>
          </a:p>
          <a:p>
            <a:pPr lvl="1" algn="just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kern="0" dirty="0" err="1"/>
              <a:t>Bergantung</a:t>
            </a:r>
            <a:r>
              <a:rPr lang="en-US" kern="0" dirty="0"/>
              <a:t> pada </a:t>
            </a:r>
            <a:r>
              <a:rPr lang="en-US" kern="0" dirty="0" err="1"/>
              <a:t>komunitas</a:t>
            </a:r>
            <a:endParaRPr 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2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2C4-B2DE-4A9F-88A9-E1BCC14F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6" y="365125"/>
            <a:ext cx="8385313" cy="53602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Hybrid Cloud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4" descr="Hasil gambar untuk hybrid cloud">
            <a:extLst>
              <a:ext uri="{FF2B5EF4-FFF2-40B4-BE49-F238E27FC236}">
                <a16:creationId xmlns:a16="http://schemas.microsoft.com/office/drawing/2014/main" id="{D52F7153-EC3C-4BAC-83ED-1D2E8E42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73" y="1550918"/>
            <a:ext cx="6334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0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6935-2CAE-411B-ADF0-26EE9E60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34" y="259109"/>
            <a:ext cx="8093765" cy="6420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Hybrid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0D16-D912-4726-8F63-3F48C47D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 err="1"/>
              <a:t>Kelebihan</a:t>
            </a:r>
            <a:r>
              <a:rPr lang="en-US" altLang="en-US" sz="2400" dirty="0"/>
              <a:t> hybrid cloud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altLang="en-US" dirty="0"/>
              <a:t>Keamanan data lebih terjamin</a:t>
            </a:r>
            <a:endParaRPr lang="en-US" alt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/>
              <a:t>Kekurangan</a:t>
            </a:r>
            <a:r>
              <a:rPr lang="en-US" sz="2400" kern="0" dirty="0"/>
              <a:t> hybrid cloud</a:t>
            </a:r>
          </a:p>
          <a:p>
            <a:pPr lvl="1" algn="just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latin typeface="Arial" charset="0"/>
                <a:cs typeface="Arial" charset="0"/>
              </a:rPr>
              <a:t>Diperlukan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infrastruktur</a:t>
            </a:r>
            <a:r>
              <a:rPr lang="en-US" dirty="0">
                <a:latin typeface="Arial" charset="0"/>
                <a:cs typeface="Arial" charset="0"/>
              </a:rPr>
              <a:t> internet </a:t>
            </a:r>
            <a:r>
              <a:rPr lang="en-US" dirty="0" err="1">
                <a:latin typeface="Arial" charset="0"/>
                <a:cs typeface="Arial" charset="0"/>
              </a:rPr>
              <a:t>terbaik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untuk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mengintegrasikan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aplikasi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public cloud </a:t>
            </a:r>
            <a:r>
              <a:rPr lang="en-US" dirty="0">
                <a:latin typeface="Arial" charset="0"/>
                <a:cs typeface="Arial" charset="0"/>
              </a:rPr>
              <a:t>dan </a:t>
            </a:r>
            <a:r>
              <a:rPr lang="en-US" i="1" dirty="0">
                <a:latin typeface="Arial" charset="0"/>
                <a:cs typeface="Arial" charset="0"/>
              </a:rPr>
              <a:t>private cloud</a:t>
            </a:r>
            <a:endParaRPr lang="en-US" kern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C0B-6247-46B3-AE87-42FD8B07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288" y="365125"/>
            <a:ext cx="8080512" cy="53602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Integrated Network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98D4-AE88-4829-8288-486ED7DF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/>
              <a:t>Tips </a:t>
            </a:r>
            <a:r>
              <a:rPr lang="en-US" altLang="en-US" dirty="0" err="1"/>
              <a:t>menentukan</a:t>
            </a:r>
            <a:r>
              <a:rPr lang="en-US" altLang="en-US" dirty="0"/>
              <a:t> model: </a:t>
            </a:r>
          </a:p>
          <a:p>
            <a:pPr algn="just"/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kebutuhan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endParaRPr lang="en-US" altLang="en-US" dirty="0"/>
          </a:p>
          <a:p>
            <a:pPr algn="just"/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lingkup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endParaRPr lang="en-US" altLang="en-US" dirty="0"/>
          </a:p>
          <a:p>
            <a:pPr algn="just"/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privasi</a:t>
            </a:r>
            <a:endParaRPr lang="en-US" altLang="en-US" dirty="0"/>
          </a:p>
          <a:p>
            <a:pPr algn="just"/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ketersediaan</a:t>
            </a:r>
            <a:r>
              <a:rPr lang="en-US" altLang="en-US" dirty="0"/>
              <a:t> internet dan </a:t>
            </a:r>
            <a:r>
              <a:rPr lang="en-US" altLang="en-US" dirty="0" err="1"/>
              <a:t>komputer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pPr eaLnBrk="1" hangingPunct="1"/>
            <a:r>
              <a:rPr lang="en-US" altLang="id-ID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5005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Model cloud computing </a:t>
            </a:r>
          </a:p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dan model cloud computing </a:t>
            </a:r>
          </a:p>
          <a:p>
            <a:r>
              <a:rPr lang="en-US" dirty="0" err="1"/>
              <a:t>Manfaat</a:t>
            </a:r>
            <a:r>
              <a:rPr lang="en-US" dirty="0"/>
              <a:t> cloud computing </a:t>
            </a:r>
          </a:p>
          <a:p>
            <a:endParaRPr lang="en-US" dirty="0"/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2662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5F36C8-7954-4A89-8587-4BB28D6736B4}" type="datetime1">
              <a:rPr lang="en-US" altLang="id-ID" smtClean="0">
                <a:solidFill>
                  <a:srgbClr val="3366FF"/>
                </a:solidFill>
              </a:rPr>
              <a:pPr/>
              <a:t>8/1/2022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662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663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04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657D-D02C-44DD-8A56-4E189EF2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30" y="365126"/>
            <a:ext cx="8425070" cy="4432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Integrated Network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CE2E-AAFD-4EB6-B861-63AC2690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22"/>
            <a:ext cx="10515600" cy="4520441"/>
          </a:xfrm>
        </p:spPr>
        <p:txBody>
          <a:bodyPr/>
          <a:lstStyle/>
          <a:p>
            <a:pPr algn="just"/>
            <a:r>
              <a:rPr lang="en-US" altLang="en-US" sz="2400" b="1" dirty="0" err="1"/>
              <a:t>Berdasarkan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kebutuhan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aplikasi</a:t>
            </a:r>
            <a:endParaRPr lang="en-US" altLang="en-US" sz="2400" b="1" dirty="0"/>
          </a:p>
          <a:p>
            <a:pPr lvl="1" algn="just"/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instalasi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SaaS</a:t>
            </a:r>
          </a:p>
          <a:p>
            <a:pPr lvl="1" algn="just"/>
            <a:r>
              <a:rPr lang="en-US" altLang="en-US" dirty="0" err="1">
                <a:sym typeface="Wingdings" panose="05000000000000000000" pitchFamily="2" charset="2"/>
              </a:rPr>
              <a:t>Mengembangkan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aplikasi</a:t>
            </a:r>
            <a:r>
              <a:rPr lang="en-US" altLang="en-US" dirty="0">
                <a:sym typeface="Wingdings" panose="05000000000000000000" pitchFamily="2" charset="2"/>
              </a:rPr>
              <a:t>  PaaS</a:t>
            </a:r>
          </a:p>
          <a:p>
            <a:pPr lvl="1" algn="just"/>
            <a:r>
              <a:rPr lang="en-US" altLang="en-US" dirty="0" err="1"/>
              <a:t>Menyediakan</a:t>
            </a:r>
            <a:r>
              <a:rPr lang="en-US" altLang="en-US" dirty="0"/>
              <a:t> dan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software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mencakup</a:t>
            </a:r>
            <a:r>
              <a:rPr lang="en-US" altLang="en-US" dirty="0"/>
              <a:t> </a:t>
            </a:r>
            <a:r>
              <a:rPr lang="en-US" altLang="en-US" dirty="0" err="1"/>
              <a:t>infrastruktur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di </a:t>
            </a:r>
            <a:r>
              <a:rPr lang="en-US" altLang="en-US" dirty="0" err="1"/>
              <a:t>dalamnya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IaaS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75F-8D25-43CD-88D1-70189B8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52" y="365126"/>
            <a:ext cx="8292548" cy="5492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Integrated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B757-9702-4FB2-AE5A-CC0E3E56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b="1" dirty="0" err="1"/>
              <a:t>Berdasarkan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lingkup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pengguna</a:t>
            </a:r>
            <a:endParaRPr lang="en-US" altLang="en-US" sz="2400" b="1" dirty="0"/>
          </a:p>
          <a:p>
            <a:pPr lvl="1" algn="just"/>
            <a:r>
              <a:rPr lang="en-US" altLang="en-US" dirty="0" err="1"/>
              <a:t>Sekolah</a:t>
            </a:r>
            <a:r>
              <a:rPr lang="en-US" altLang="en-US" dirty="0"/>
              <a:t>, intranet dan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private cloud</a:t>
            </a:r>
          </a:p>
          <a:p>
            <a:pPr lvl="1" algn="just"/>
            <a:r>
              <a:rPr lang="en-US" altLang="en-US" dirty="0" err="1">
                <a:sym typeface="Wingdings" panose="05000000000000000000" pitchFamily="2" charset="2"/>
              </a:rPr>
              <a:t>Lingkungan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pemerintah</a:t>
            </a:r>
            <a:r>
              <a:rPr lang="en-US" altLang="en-US" dirty="0">
                <a:sym typeface="Wingdings" panose="05000000000000000000" pitchFamily="2" charset="2"/>
              </a:rPr>
              <a:t>  community cloud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0C3E-C9A3-4625-86F0-6ADEF53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60" y="365125"/>
            <a:ext cx="7934739" cy="41675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Integrated Network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E6D6-5531-472A-8150-6E9DA9F5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b="1" dirty="0" err="1"/>
              <a:t>Berdasarkan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privasi</a:t>
            </a:r>
            <a:endParaRPr lang="en-US" altLang="en-US" sz="24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sv-SE" altLang="en-US" dirty="0"/>
              <a:t>Untuk memastikan agar keamanan data terjaga </a:t>
            </a:r>
            <a:r>
              <a:rPr lang="sv-SE" altLang="en-US" dirty="0">
                <a:sym typeface="Wingdings" panose="05000000000000000000" pitchFamily="2" charset="2"/>
              </a:rPr>
              <a:t> Private Cloud</a:t>
            </a:r>
            <a:endParaRPr 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 err="1"/>
              <a:t>Berdasarkan</a:t>
            </a:r>
            <a:r>
              <a:rPr lang="en-US" sz="2400" b="1" kern="0" dirty="0"/>
              <a:t> </a:t>
            </a:r>
            <a:r>
              <a:rPr lang="en-US" sz="2400" b="1" kern="0" dirty="0" err="1"/>
              <a:t>ketersediaan</a:t>
            </a:r>
            <a:r>
              <a:rPr lang="en-US" sz="2400" b="1" kern="0" dirty="0"/>
              <a:t> internet dan </a:t>
            </a:r>
            <a:r>
              <a:rPr lang="en-US" sz="2400" b="1" kern="0" dirty="0" err="1"/>
              <a:t>komputer</a:t>
            </a:r>
            <a:endParaRPr 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42399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B121-E2F9-478A-B13B-723304E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60" y="365126"/>
            <a:ext cx="8239539" cy="5890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Web Service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547E-D8B1-4CBB-A641-6F29467F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30" y="1825625"/>
            <a:ext cx="10253870" cy="344874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400" dirty="0" err="1"/>
              <a:t>Membantu</a:t>
            </a:r>
            <a:r>
              <a:rPr lang="en-US" sz="2400" dirty="0"/>
              <a:t> para programmer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lain di </a:t>
            </a:r>
            <a:r>
              <a:rPr lang="en-US" sz="2400" dirty="0" err="1"/>
              <a:t>atas</a:t>
            </a:r>
            <a:r>
              <a:rPr lang="en-US" sz="2400" dirty="0"/>
              <a:t> platform web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peranan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kesuksesan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web service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914400" lvl="1" indent="-457200">
              <a:buFontTx/>
              <a:buAutoNum type="arabicPeriod"/>
              <a:defRPr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914400" lvl="1" indent="-457200">
              <a:buFontTx/>
              <a:buAutoNum type="arabicPeriod"/>
              <a:defRPr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maintenance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dan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D4C9-E718-4078-A63E-8810AC91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74" y="225287"/>
            <a:ext cx="8464825" cy="649357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solidFill>
                  <a:srgbClr val="FFFF00"/>
                </a:solidFill>
              </a:rPr>
              <a:t>Permasalahan</a:t>
            </a:r>
            <a:r>
              <a:rPr lang="en-US" altLang="en-US" sz="3200" dirty="0">
                <a:solidFill>
                  <a:srgbClr val="FFFF00"/>
                </a:solidFill>
              </a:rPr>
              <a:t> </a:t>
            </a:r>
            <a:r>
              <a:rPr lang="en-US" altLang="en-US" sz="3200" dirty="0" err="1">
                <a:solidFill>
                  <a:srgbClr val="FFFF00"/>
                </a:solidFill>
              </a:rPr>
              <a:t>Implemetasi</a:t>
            </a:r>
            <a:r>
              <a:rPr lang="en-US" altLang="en-US" sz="3200" dirty="0">
                <a:solidFill>
                  <a:srgbClr val="FFFF00"/>
                </a:solidFill>
              </a:rPr>
              <a:t> Cloud Computing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7877-9EF1-4A80-AD96-CAEDE8D2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Infrastruktur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endParaRPr lang="en-US" altLang="en-US" dirty="0"/>
          </a:p>
          <a:p>
            <a:pPr algn="just"/>
            <a:r>
              <a:rPr lang="en-US" altLang="en-US" dirty="0" err="1"/>
              <a:t>Kesenjangan</a:t>
            </a:r>
            <a:r>
              <a:rPr lang="en-US" altLang="en-US" dirty="0"/>
              <a:t> digital (digital divide)</a:t>
            </a:r>
          </a:p>
          <a:p>
            <a:pPr algn="just"/>
            <a:r>
              <a:rPr lang="en-US" altLang="en-US" dirty="0" err="1"/>
              <a:t>Keamanan</a:t>
            </a:r>
            <a:r>
              <a:rPr lang="en-US" altLang="en-US" dirty="0"/>
              <a:t> data dan </a:t>
            </a:r>
            <a:r>
              <a:rPr lang="en-US" altLang="en-US" dirty="0" err="1"/>
              <a:t>informasi</a:t>
            </a:r>
            <a:endParaRPr lang="en-US" altLang="en-US" dirty="0"/>
          </a:p>
          <a:p>
            <a:pPr algn="just"/>
            <a:r>
              <a:rPr lang="en-US" altLang="en-US" dirty="0" err="1"/>
              <a:t>Birokrasi</a:t>
            </a:r>
            <a:endParaRPr lang="en-US" altLang="en-US" dirty="0"/>
          </a:p>
          <a:p>
            <a:pPr algn="just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50A-F285-4469-9292-9DFF1D4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08" y="365125"/>
            <a:ext cx="8252791" cy="416753"/>
          </a:xfrm>
        </p:spPr>
        <p:txBody>
          <a:bodyPr>
            <a:noAutofit/>
          </a:bodyPr>
          <a:lstStyle/>
          <a:p>
            <a:r>
              <a:rPr lang="en-US" altLang="en-US" sz="3600" dirty="0" err="1">
                <a:solidFill>
                  <a:srgbClr val="FFFF00"/>
                </a:solidFill>
              </a:rPr>
              <a:t>Solusi</a:t>
            </a:r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err="1">
                <a:solidFill>
                  <a:srgbClr val="FFFF00"/>
                </a:solidFill>
              </a:rPr>
              <a:t>permasalahan</a:t>
            </a:r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err="1">
                <a:solidFill>
                  <a:srgbClr val="FFFF00"/>
                </a:solidFill>
              </a:rPr>
              <a:t>keamanan</a:t>
            </a:r>
            <a:r>
              <a:rPr lang="en-US" altLang="en-US" sz="3600" dirty="0">
                <a:solidFill>
                  <a:srgbClr val="FFFF00"/>
                </a:solidFill>
              </a:rPr>
              <a:t> data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526-DE90-4003-8297-A39BAD37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dirty="0" err="1"/>
              <a:t>proteksi</a:t>
            </a:r>
            <a:r>
              <a:rPr lang="en-US" altLang="en-US" dirty="0"/>
              <a:t> data </a:t>
            </a:r>
          </a:p>
          <a:p>
            <a:pPr algn="just"/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dirty="0" err="1"/>
              <a:t>kontrol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sisi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endParaRPr lang="en-US" altLang="en-US" dirty="0"/>
          </a:p>
          <a:p>
            <a:pPr algn="just"/>
            <a:r>
              <a:rPr lang="en-US" altLang="en-US" dirty="0"/>
              <a:t>Compliance</a:t>
            </a:r>
          </a:p>
          <a:p>
            <a:pPr algn="just"/>
            <a:r>
              <a:rPr lang="en-US" altLang="en-US" dirty="0"/>
              <a:t>Multi tenancy</a:t>
            </a:r>
          </a:p>
          <a:p>
            <a:pPr algn="just"/>
            <a:r>
              <a:rPr lang="en-US" altLang="en-US" dirty="0"/>
              <a:t>Tata </a:t>
            </a:r>
            <a:r>
              <a:rPr lang="en-US" altLang="en-US" dirty="0" err="1"/>
              <a:t>kelola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Yabo</a:t>
            </a:r>
            <a:r>
              <a:rPr lang="en-US" dirty="0"/>
              <a:t> (Arber) Xu, Cloud Application </a:t>
            </a:r>
            <a:r>
              <a:rPr lang="en-US" dirty="0" err="1"/>
              <a:t>Developmment</a:t>
            </a:r>
            <a:r>
              <a:rPr lang="en-US" dirty="0"/>
              <a:t>, School of </a:t>
            </a:r>
            <a:r>
              <a:rPr lang="en-US" dirty="0" err="1"/>
              <a:t>Sofware</a:t>
            </a:r>
            <a:r>
              <a:rPr lang="en-US" dirty="0"/>
              <a:t>, Sun </a:t>
            </a:r>
            <a:r>
              <a:rPr lang="en-US" dirty="0" err="1"/>
              <a:t>Yat</a:t>
            </a:r>
            <a:r>
              <a:rPr lang="en-US" dirty="0"/>
              <a:t>-Sen University, 2011</a:t>
            </a:r>
          </a:p>
          <a:p>
            <a:r>
              <a:rPr lang="en-US" altLang="id-ID" dirty="0"/>
              <a:t>Smart City </a:t>
            </a:r>
            <a:r>
              <a:rPr lang="en-US" altLang="id-ID" dirty="0" err="1"/>
              <a:t>Bersama</a:t>
            </a:r>
            <a:r>
              <a:rPr lang="en-US" altLang="id-ID" dirty="0"/>
              <a:t> Cloud Computing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Teknologi-Teknologi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</a:t>
            </a:r>
            <a:r>
              <a:rPr lang="en-US" altLang="id-ID" dirty="0" err="1"/>
              <a:t>Lainnya</a:t>
            </a:r>
            <a:r>
              <a:rPr lang="en-US" altLang="id-ID" dirty="0"/>
              <a:t>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Informatika</a:t>
            </a:r>
            <a:endParaRPr lang="en-US" altLang="id-ID" dirty="0"/>
          </a:p>
          <a:p>
            <a:r>
              <a:rPr lang="en-US" altLang="id-ID" dirty="0" err="1"/>
              <a:t>Buku</a:t>
            </a:r>
            <a:r>
              <a:rPr lang="en-US" altLang="id-ID" dirty="0"/>
              <a:t> Ajar Cloud Computing.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Deepublish</a:t>
            </a:r>
            <a:endParaRPr lang="en-US" alt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Jenis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867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4FB47C-77F4-4456-985F-6AB11E974E6C}" type="datetime1">
              <a:rPr lang="en-US" altLang="id-ID" smtClean="0">
                <a:solidFill>
                  <a:srgbClr val="3366FF"/>
                </a:solidFill>
              </a:rPr>
              <a:pPr/>
              <a:t>8/1/2022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867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867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9AAE19-7013-45DA-AF46-B97D7E1467F2}"/>
              </a:ext>
            </a:extLst>
          </p:cNvPr>
          <p:cNvSpPr txBox="1">
            <a:spLocks noChangeArrowheads="1"/>
          </p:cNvSpPr>
          <p:nvPr/>
        </p:nvSpPr>
        <p:spPr>
          <a:xfrm>
            <a:off x="1073426" y="1214438"/>
            <a:ext cx="7713387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SaaS</a:t>
            </a:r>
          </a:p>
          <a:p>
            <a:pPr algn="just"/>
            <a:r>
              <a:rPr lang="en-US" altLang="en-US" sz="2400" dirty="0"/>
              <a:t>PaaS</a:t>
            </a:r>
          </a:p>
          <a:p>
            <a:pPr algn="just"/>
            <a:r>
              <a:rPr lang="en-US" altLang="en-US" sz="2400" dirty="0"/>
              <a:t>IaaS</a:t>
            </a:r>
          </a:p>
          <a:p>
            <a:pPr algn="just"/>
            <a:r>
              <a:rPr lang="en-US" altLang="en-US" sz="2400" dirty="0"/>
              <a:t>Integrated Network</a:t>
            </a:r>
          </a:p>
          <a:p>
            <a:pPr algn="just"/>
            <a:r>
              <a:rPr lang="en-US" altLang="en-US" sz="2400" dirty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20117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85B9-83BB-4F43-956F-F366319B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052" y="365126"/>
            <a:ext cx="7987748" cy="58903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Integrated Network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92F51-25FB-4D82-91BD-7D0E98414437}"/>
              </a:ext>
            </a:extLst>
          </p:cNvPr>
          <p:cNvSpPr txBox="1">
            <a:spLocks noChangeArrowheads="1"/>
          </p:cNvSpPr>
          <p:nvPr/>
        </p:nvSpPr>
        <p:spPr>
          <a:xfrm>
            <a:off x="1855304" y="1660595"/>
            <a:ext cx="8501063" cy="10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400" dirty="0" err="1"/>
              <a:t>Membantu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menyesuaikan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lingkungan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kondisi</a:t>
            </a:r>
            <a:r>
              <a:rPr lang="en-US" altLang="en-US" sz="2400" dirty="0"/>
              <a:t> </a:t>
            </a:r>
          </a:p>
          <a:p>
            <a:pPr marL="0" indent="0" algn="ctr">
              <a:buFontTx/>
              <a:buNone/>
            </a:pPr>
            <a:r>
              <a:rPr lang="en-US" altLang="en-US" sz="2400" dirty="0"/>
              <a:t>dan </a:t>
            </a:r>
            <a:r>
              <a:rPr lang="en-US" altLang="en-US" sz="2400" dirty="0" err="1"/>
              <a:t>keperluan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pengguna</a:t>
            </a: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D67FF-A19B-486F-AA47-76473D82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571" y="3429000"/>
            <a:ext cx="956869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b="1" kern="0" dirty="0" err="1">
                <a:latin typeface="+mn-lt"/>
                <a:cs typeface="+mn-cs"/>
              </a:rPr>
              <a:t>Jenis</a:t>
            </a:r>
            <a:r>
              <a:rPr lang="en-US" sz="2400" b="1" kern="0" dirty="0">
                <a:latin typeface="+mn-lt"/>
                <a:cs typeface="+mn-cs"/>
              </a:rPr>
              <a:t> cloud computing integrated network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b="1" kern="0" dirty="0">
                <a:latin typeface="+mn-lt"/>
                <a:cs typeface="+mn-cs"/>
              </a:rPr>
              <a:t>=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b="1" kern="0" dirty="0">
                <a:latin typeface="+mn-lt"/>
                <a:cs typeface="+mn-cs"/>
              </a:rPr>
              <a:t>Model Deployment (</a:t>
            </a:r>
            <a:r>
              <a:rPr lang="en-US" sz="2400" b="1" kern="0" dirty="0" err="1">
                <a:latin typeface="+mn-lt"/>
                <a:cs typeface="+mn-cs"/>
              </a:rPr>
              <a:t>jenis</a:t>
            </a:r>
            <a:r>
              <a:rPr lang="en-US" sz="2400" b="1" kern="0" dirty="0">
                <a:latin typeface="+mn-lt"/>
                <a:cs typeface="+mn-cs"/>
              </a:rPr>
              <a:t> </a:t>
            </a:r>
            <a:r>
              <a:rPr lang="en-US" sz="2400" b="1" kern="0" dirty="0" err="1">
                <a:latin typeface="+mn-lt"/>
                <a:cs typeface="+mn-cs"/>
              </a:rPr>
              <a:t>jangkauannya</a:t>
            </a:r>
            <a:r>
              <a:rPr lang="en-US" sz="2400" b="1" kern="0" dirty="0">
                <a:latin typeface="+mn-lt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9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1518E6-9C34-47D8-9449-E00B1707D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4749" y="238539"/>
            <a:ext cx="8491330" cy="6376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FFFF00"/>
                </a:solidFill>
              </a:rPr>
              <a:t>Integrated Network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7269C3-0F52-4B5A-B9CB-D544DECBB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159671"/>
              </p:ext>
            </p:extLst>
          </p:nvPr>
        </p:nvGraphicFramePr>
        <p:xfrm>
          <a:off x="3034749" y="1290983"/>
          <a:ext cx="6334148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08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719B06-AF5C-4C03-AC75-0A6BCC607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1008" y="365126"/>
            <a:ext cx="8252791" cy="628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Private Cloud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C36308-FA60-4B39-ADDE-81CE2F0092D3}"/>
              </a:ext>
            </a:extLst>
          </p:cNvPr>
          <p:cNvSpPr txBox="1">
            <a:spLocks noChangeArrowheads="1"/>
          </p:cNvSpPr>
          <p:nvPr/>
        </p:nvSpPr>
        <p:spPr>
          <a:xfrm>
            <a:off x="454509" y="1595231"/>
            <a:ext cx="8501063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penggunaan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terbatas</a:t>
            </a:r>
            <a:r>
              <a:rPr lang="en-US" altLang="en-US" sz="2400" dirty="0"/>
              <a:t> pada </a:t>
            </a:r>
            <a:r>
              <a:rPr lang="en-US" altLang="en-US" sz="2400" u="sng" dirty="0" err="1"/>
              <a:t>kalangan</a:t>
            </a:r>
            <a:r>
              <a:rPr lang="en-US" altLang="en-US" sz="2400" u="sng" dirty="0"/>
              <a:t> </a:t>
            </a:r>
            <a:r>
              <a:rPr lang="en-US" altLang="en-US" sz="2400" u="sng" dirty="0" err="1"/>
              <a:t>tertentu</a:t>
            </a:r>
            <a:endParaRPr lang="en-US" altLang="en-US" sz="2400" u="sng" dirty="0"/>
          </a:p>
        </p:txBody>
      </p:sp>
      <p:pic>
        <p:nvPicPr>
          <p:cNvPr id="6" name="Picture 10" descr="Hasil gambar untuk private cloud">
            <a:extLst>
              <a:ext uri="{FF2B5EF4-FFF2-40B4-BE49-F238E27FC236}">
                <a16:creationId xmlns:a16="http://schemas.microsoft.com/office/drawing/2014/main" id="{7E69DF01-8F78-444B-8039-9060280F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60" y="2333831"/>
            <a:ext cx="46720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8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5039C9-F26D-46DA-8435-FE027AF60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0764" y="365125"/>
            <a:ext cx="8213035" cy="5625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Private Cloud</a:t>
            </a:r>
          </a:p>
        </p:txBody>
      </p:sp>
      <p:pic>
        <p:nvPicPr>
          <p:cNvPr id="5" name="Picture 4" descr="Hasil gambar untuk perpustakaan">
            <a:extLst>
              <a:ext uri="{FF2B5EF4-FFF2-40B4-BE49-F238E27FC236}">
                <a16:creationId xmlns:a16="http://schemas.microsoft.com/office/drawing/2014/main" id="{295964BA-F74E-4F76-99AD-5C24574D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360960"/>
            <a:ext cx="3623641" cy="240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asil gambar untuk gedung sekolah animasi">
            <a:extLst>
              <a:ext uri="{FF2B5EF4-FFF2-40B4-BE49-F238E27FC236}">
                <a16:creationId xmlns:a16="http://schemas.microsoft.com/office/drawing/2014/main" id="{A104F86A-4178-4F24-A2AF-60263DA7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17021"/>
          <a:stretch>
            <a:fillRect/>
          </a:stretch>
        </p:blipFill>
        <p:spPr bwMode="auto">
          <a:xfrm>
            <a:off x="6450910" y="1089587"/>
            <a:ext cx="3368951" cy="25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asil gambar untuk laboratorium riset">
            <a:extLst>
              <a:ext uri="{FF2B5EF4-FFF2-40B4-BE49-F238E27FC236}">
                <a16:creationId xmlns:a16="http://schemas.microsoft.com/office/drawing/2014/main" id="{523321B4-D3B7-497E-8DFC-7A923A4A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03" y="3768794"/>
            <a:ext cx="4500563" cy="249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EFC7-B9C3-4765-A2DC-96CDB786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/>
          <a:lstStyle/>
          <a:p>
            <a:pPr algn="just"/>
            <a:r>
              <a:rPr lang="en-US" altLang="en-US" sz="2400" dirty="0" err="1"/>
              <a:t>Tujuan</a:t>
            </a:r>
            <a:r>
              <a:rPr lang="en-US" altLang="en-US" sz="2400" dirty="0"/>
              <a:t> model deployment private cloud:</a:t>
            </a:r>
          </a:p>
          <a:p>
            <a:pPr lvl="1" algn="just"/>
            <a:r>
              <a:rPr lang="en-US" altLang="en-US" dirty="0" err="1"/>
              <a:t>Privasi</a:t>
            </a:r>
            <a:endParaRPr lang="en-US" altLang="en-US" dirty="0"/>
          </a:p>
          <a:p>
            <a:pPr lvl="1" algn="just"/>
            <a:r>
              <a:rPr lang="en-US" altLang="en-US" dirty="0" err="1"/>
              <a:t>Latar</a:t>
            </a:r>
            <a:r>
              <a:rPr lang="en-US" altLang="en-US" dirty="0"/>
              <a:t> </a:t>
            </a:r>
            <a:r>
              <a:rPr lang="en-US" altLang="en-US" dirty="0" err="1"/>
              <a:t>Belakang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D682BE-54C3-475E-A8D7-0C39D25F4306}"/>
              </a:ext>
            </a:extLst>
          </p:cNvPr>
          <p:cNvSpPr txBox="1">
            <a:spLocks noChangeArrowheads="1"/>
          </p:cNvSpPr>
          <p:nvPr/>
        </p:nvSpPr>
        <p:spPr>
          <a:xfrm>
            <a:off x="3578086" y="287338"/>
            <a:ext cx="5026163" cy="70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FFFF00"/>
                </a:solidFill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31164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3A6D-E8A8-4C26-BD6F-C43097F9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48" y="365126"/>
            <a:ext cx="8014252" cy="60228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Private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17DC-D3D6-45D9-B22A-9232B4DA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6" y="1825625"/>
            <a:ext cx="10214113" cy="2799384"/>
          </a:xfrm>
        </p:spPr>
        <p:txBody>
          <a:bodyPr/>
          <a:lstStyle/>
          <a:p>
            <a:pPr algn="just"/>
            <a:r>
              <a:rPr lang="en-US" altLang="en-US" sz="2400" dirty="0" err="1"/>
              <a:t>Kelebihan</a:t>
            </a:r>
            <a:r>
              <a:rPr lang="en-US" altLang="en-US" sz="2400" dirty="0"/>
              <a:t> model deployment private cloud:</a:t>
            </a:r>
          </a:p>
          <a:p>
            <a:pPr lvl="1" algn="just"/>
            <a:r>
              <a:rPr lang="en-US" altLang="en-US" dirty="0" err="1"/>
              <a:t>Hemat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(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segi</a:t>
            </a:r>
            <a:r>
              <a:rPr lang="en-US" altLang="en-US" dirty="0"/>
              <a:t> </a:t>
            </a:r>
            <a:r>
              <a:rPr lang="en-US" altLang="en-US" dirty="0" err="1"/>
              <a:t>bandwith</a:t>
            </a:r>
            <a:r>
              <a:rPr lang="en-US" altLang="en-US" dirty="0"/>
              <a:t>)</a:t>
            </a:r>
          </a:p>
          <a:p>
            <a:pPr lvl="1" algn="just"/>
            <a:r>
              <a:rPr lang="en-US" altLang="en-US" dirty="0" err="1"/>
              <a:t>Relatif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aman</a:t>
            </a:r>
            <a:endParaRPr lang="en-US" altLang="en-US" dirty="0"/>
          </a:p>
          <a:p>
            <a:pPr lvl="1" algn="just"/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bergantung</a:t>
            </a:r>
            <a:r>
              <a:rPr lang="en-US" altLang="en-US" dirty="0"/>
              <a:t> pada </a:t>
            </a:r>
            <a:r>
              <a:rPr lang="en-US" altLang="en-US" dirty="0" err="1"/>
              <a:t>penyedia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cloud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8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538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#05 MODEL DEPLOYMENT CLOUD COMPUTING</vt:lpstr>
      <vt:lpstr>Overview</vt:lpstr>
      <vt:lpstr>Jenis Cloud Computing</vt:lpstr>
      <vt:lpstr>Integrated Network</vt:lpstr>
      <vt:lpstr>Integrated Network</vt:lpstr>
      <vt:lpstr>Private Cloud</vt:lpstr>
      <vt:lpstr>Private Cloud</vt:lpstr>
      <vt:lpstr>PowerPoint Presentation</vt:lpstr>
      <vt:lpstr>Private Cloud</vt:lpstr>
      <vt:lpstr>Private Cloud</vt:lpstr>
      <vt:lpstr>Public Cloud</vt:lpstr>
      <vt:lpstr>Public Cloud</vt:lpstr>
      <vt:lpstr>Public Cloud</vt:lpstr>
      <vt:lpstr>Community Cloud</vt:lpstr>
      <vt:lpstr>Community Cloud</vt:lpstr>
      <vt:lpstr>Community Cloud</vt:lpstr>
      <vt:lpstr>Hybrid Cloud</vt:lpstr>
      <vt:lpstr>Hybrid Cloud</vt:lpstr>
      <vt:lpstr>Integrated Network</vt:lpstr>
      <vt:lpstr>Integrated Network</vt:lpstr>
      <vt:lpstr>Integrated Network</vt:lpstr>
      <vt:lpstr>Integrated Network</vt:lpstr>
      <vt:lpstr>Web Service</vt:lpstr>
      <vt:lpstr>Permasalahan Implemetasi Cloud Computing</vt:lpstr>
      <vt:lpstr>Solusi permasalahan keamanan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312</cp:revision>
  <dcterms:created xsi:type="dcterms:W3CDTF">2019-12-20T03:03:11Z</dcterms:created>
  <dcterms:modified xsi:type="dcterms:W3CDTF">2022-08-01T17:23:29Z</dcterms:modified>
</cp:coreProperties>
</file>