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20"/>
  </p:notesMasterIdLst>
  <p:sldIdLst>
    <p:sldId id="256" r:id="rId2"/>
    <p:sldId id="358" r:id="rId3"/>
    <p:sldId id="359" r:id="rId4"/>
    <p:sldId id="360" r:id="rId5"/>
    <p:sldId id="361" r:id="rId6"/>
    <p:sldId id="362" r:id="rId7"/>
    <p:sldId id="363" r:id="rId8"/>
    <p:sldId id="364" r:id="rId9"/>
    <p:sldId id="365" r:id="rId10"/>
    <p:sldId id="366" r:id="rId11"/>
    <p:sldId id="367" r:id="rId12"/>
    <p:sldId id="368" r:id="rId13"/>
    <p:sldId id="369" r:id="rId14"/>
    <p:sldId id="370" r:id="rId15"/>
    <p:sldId id="371" r:id="rId16"/>
    <p:sldId id="372" r:id="rId17"/>
    <p:sldId id="373" r:id="rId18"/>
    <p:sldId id="29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ata" initials="F" lastIdx="1" clrIdx="0"/>
  <p:cmAuthor id="1" name="desktop" initials="d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1CC27-3A87-40DB-8FC4-06941BD0116D}" type="datetimeFigureOut">
              <a:rPr lang="id-ID" smtClean="0"/>
              <a:t>22/08/2022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79DD7-B92C-4852-BE93-959FF8D914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16856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05" y="-161365"/>
            <a:ext cx="4895889" cy="234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88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4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473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320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173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812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3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677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7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923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314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08D8F-7E33-4D80-8525-220DD5E660B6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12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ika@binainsani.ac.i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z="3600" dirty="0">
                <a:solidFill>
                  <a:srgbClr val="FF0000"/>
                </a:solidFill>
              </a:rPr>
              <a:t>#</a:t>
            </a:r>
            <a:r>
              <a:rPr lang="en-IN" sz="3600" dirty="0">
                <a:solidFill>
                  <a:srgbClr val="FF0000"/>
                </a:solidFill>
              </a:rPr>
              <a:t>09</a:t>
            </a:r>
            <a:br>
              <a:rPr lang="id-ID" sz="3600" dirty="0">
                <a:solidFill>
                  <a:srgbClr val="FF0000"/>
                </a:solidFill>
              </a:rPr>
            </a:br>
            <a:r>
              <a:rPr lang="en-US" altLang="id-ID" sz="3600" dirty="0" err="1">
                <a:solidFill>
                  <a:srgbClr val="FF0000"/>
                </a:solidFill>
              </a:rPr>
              <a:t>Studi</a:t>
            </a:r>
            <a:r>
              <a:rPr lang="en-US" altLang="id-ID" sz="3600" dirty="0">
                <a:solidFill>
                  <a:srgbClr val="FF0000"/>
                </a:solidFill>
              </a:rPr>
              <a:t> </a:t>
            </a:r>
            <a:r>
              <a:rPr lang="en-US" altLang="id-ID" sz="3600" dirty="0" err="1">
                <a:solidFill>
                  <a:srgbClr val="FF0000"/>
                </a:solidFill>
              </a:rPr>
              <a:t>Kasus</a:t>
            </a:r>
            <a:r>
              <a:rPr lang="en-US" altLang="id-ID" sz="3600" dirty="0">
                <a:solidFill>
                  <a:srgbClr val="FF0000"/>
                </a:solidFill>
              </a:rPr>
              <a:t> </a:t>
            </a:r>
            <a:r>
              <a:rPr lang="en-US" altLang="id-ID" sz="3600" dirty="0" err="1">
                <a:solidFill>
                  <a:srgbClr val="FF0000"/>
                </a:solidFill>
              </a:rPr>
              <a:t>Penerapan</a:t>
            </a:r>
            <a:r>
              <a:rPr lang="en-US" altLang="id-ID" sz="3600" dirty="0">
                <a:solidFill>
                  <a:srgbClr val="FF0000"/>
                </a:solidFill>
              </a:rPr>
              <a:t> </a:t>
            </a:r>
            <a:br>
              <a:rPr lang="en-US" altLang="id-ID" sz="3600" dirty="0">
                <a:solidFill>
                  <a:srgbClr val="FF0000"/>
                </a:solidFill>
              </a:rPr>
            </a:br>
            <a:r>
              <a:rPr lang="en-US" altLang="id-ID" sz="3600" dirty="0">
                <a:solidFill>
                  <a:srgbClr val="FF0000"/>
                </a:solidFill>
              </a:rPr>
              <a:t>Cloud Computing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d-ID" sz="2000" dirty="0"/>
              <a:t>MK CLOUD COMPUTING</a:t>
            </a:r>
          </a:p>
          <a:p>
            <a:r>
              <a:rPr lang="en-IN" sz="2000" dirty="0" err="1">
                <a:hlinkClick r:id="rId2"/>
              </a:rPr>
              <a:t>rika</a:t>
            </a:r>
            <a:r>
              <a:rPr lang="id-ID" sz="2000" dirty="0">
                <a:hlinkClick r:id="rId2"/>
              </a:rPr>
              <a:t>@binainsani.ac.id</a:t>
            </a:r>
            <a:endParaRPr lang="id-ID" sz="2000" dirty="0"/>
          </a:p>
          <a:p>
            <a:endParaRPr lang="id-ID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78308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18419-DF7A-49E1-B927-61198CA34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0" y="365125"/>
            <a:ext cx="8244840" cy="57213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Facebook as a Social Networking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DA3AC-9CF3-4DEA-A625-8A850D334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7878" y="1825625"/>
            <a:ext cx="4475922" cy="4351338"/>
          </a:xfrm>
        </p:spPr>
        <p:txBody>
          <a:bodyPr/>
          <a:lstStyle/>
          <a:p>
            <a:pPr marL="234950" lvl="1" indent="-234950" algn="just"/>
            <a:r>
              <a:rPr lang="en-US" altLang="id-ID" dirty="0" err="1"/>
              <a:t>Struktur</a:t>
            </a:r>
            <a:r>
              <a:rPr lang="en-US" altLang="id-ID" dirty="0"/>
              <a:t> </a:t>
            </a:r>
            <a:r>
              <a:rPr lang="en-US" altLang="id-ID" dirty="0" err="1"/>
              <a:t>facebook</a:t>
            </a:r>
            <a:endParaRPr lang="id-ID" altLang="id-ID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B517A57-F41F-4EC9-9FF5-54E6C7805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2" y="937260"/>
            <a:ext cx="6374296" cy="5883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7171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D1D51-0E4A-46D4-9027-3DD069A3F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20" y="365126"/>
            <a:ext cx="8221980" cy="315912"/>
          </a:xfrm>
        </p:spPr>
        <p:txBody>
          <a:bodyPr>
            <a:noAutofit/>
          </a:bodyPr>
          <a:lstStyle/>
          <a:p>
            <a:r>
              <a:rPr lang="it-IT" altLang="id-ID" sz="3200" b="1" dirty="0">
                <a:solidFill>
                  <a:srgbClr val="FFFF00"/>
                </a:solidFill>
              </a:rPr>
              <a:t>Virtualisasi dan </a:t>
            </a:r>
            <a:r>
              <a:rPr lang="it-IT" altLang="id-ID" sz="3200" b="1" i="1" dirty="0">
                <a:solidFill>
                  <a:srgbClr val="FFFF00"/>
                </a:solidFill>
              </a:rPr>
              <a:t>integrated network pada PT. Kian Ho Indonesia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E551D-E2D9-4FBE-976D-59293127A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7300"/>
            <a:ext cx="10515600" cy="4919663"/>
          </a:xfrm>
        </p:spPr>
        <p:txBody>
          <a:bodyPr/>
          <a:lstStyle/>
          <a:p>
            <a:pPr algn="just"/>
            <a:r>
              <a:rPr lang="en-US" altLang="id-ID" dirty="0"/>
              <a:t>PT. Kian Ho Indonesia </a:t>
            </a:r>
            <a:r>
              <a:rPr lang="en-US" altLang="id-ID" dirty="0" err="1"/>
              <a:t>merupakan</a:t>
            </a:r>
            <a:r>
              <a:rPr lang="en-US" altLang="id-ID" dirty="0"/>
              <a:t> </a:t>
            </a:r>
            <a:r>
              <a:rPr lang="en-US" altLang="id-ID" dirty="0" err="1"/>
              <a:t>perusahaan</a:t>
            </a:r>
            <a:r>
              <a:rPr lang="en-US" altLang="id-ID" dirty="0"/>
              <a:t> distributor bearing </a:t>
            </a:r>
            <a:r>
              <a:rPr lang="en-US" altLang="id-ID" dirty="0" err="1"/>
              <a:t>resmi</a:t>
            </a:r>
            <a:r>
              <a:rPr lang="en-US" altLang="id-ID" dirty="0"/>
              <a:t> di Indonesia dan </a:t>
            </a:r>
            <a:r>
              <a:rPr lang="en-US" altLang="id-ID" dirty="0" err="1"/>
              <a:t>bagian</a:t>
            </a:r>
            <a:r>
              <a:rPr lang="en-US" altLang="id-ID" dirty="0"/>
              <a:t> subsidiary </a:t>
            </a:r>
            <a:r>
              <a:rPr lang="en-US" altLang="id-ID" dirty="0" err="1"/>
              <a:t>dari</a:t>
            </a:r>
            <a:r>
              <a:rPr lang="en-US" altLang="id-ID" dirty="0"/>
              <a:t> Kian Ho Bearing Pte Ltd yang </a:t>
            </a:r>
            <a:r>
              <a:rPr lang="en-US" altLang="id-ID" dirty="0" err="1"/>
              <a:t>berkantor</a:t>
            </a:r>
            <a:r>
              <a:rPr lang="en-US" altLang="id-ID" dirty="0"/>
              <a:t> </a:t>
            </a:r>
            <a:r>
              <a:rPr lang="en-US" altLang="id-ID" dirty="0" err="1"/>
              <a:t>pusat</a:t>
            </a:r>
            <a:r>
              <a:rPr lang="en-US" altLang="id-ID" dirty="0"/>
              <a:t> di Singapore. </a:t>
            </a:r>
          </a:p>
          <a:p>
            <a:pPr algn="just"/>
            <a:r>
              <a:rPr lang="en-US" altLang="id-ID" dirty="0"/>
              <a:t> Kian Ho Bearing Pte Ltd </a:t>
            </a:r>
            <a:r>
              <a:rPr lang="en-US" altLang="id-ID" dirty="0" err="1"/>
              <a:t>adalah</a:t>
            </a:r>
            <a:r>
              <a:rPr lang="en-US" altLang="id-ID" dirty="0"/>
              <a:t> salah </a:t>
            </a:r>
            <a:r>
              <a:rPr lang="en-US" altLang="id-ID" dirty="0" err="1"/>
              <a:t>satu</a:t>
            </a:r>
            <a:r>
              <a:rPr lang="en-US" altLang="id-ID" dirty="0"/>
              <a:t> </a:t>
            </a:r>
            <a:r>
              <a:rPr lang="en-US" altLang="id-ID" dirty="0" err="1"/>
              <a:t>perusahaan</a:t>
            </a:r>
            <a:r>
              <a:rPr lang="en-US" altLang="id-ID" dirty="0"/>
              <a:t> distributor </a:t>
            </a:r>
            <a:r>
              <a:rPr lang="en-US" altLang="id-ID" dirty="0" err="1"/>
              <a:t>resmi</a:t>
            </a:r>
            <a:r>
              <a:rPr lang="en-US" altLang="id-ID" dirty="0"/>
              <a:t> bearing yang go public </a:t>
            </a:r>
            <a:r>
              <a:rPr lang="en-US" altLang="id-ID" dirty="0" err="1"/>
              <a:t>memiliki</a:t>
            </a:r>
            <a:r>
              <a:rPr lang="en-US" altLang="id-ID" dirty="0"/>
              <a:t> </a:t>
            </a:r>
            <a:r>
              <a:rPr lang="en-US" altLang="id-ID" dirty="0" err="1"/>
              <a:t>beberapa</a:t>
            </a:r>
            <a:r>
              <a:rPr lang="en-US" altLang="id-ID" dirty="0"/>
              <a:t> subsidiary di 7 negara dan </a:t>
            </a:r>
            <a:r>
              <a:rPr lang="en-US" altLang="id-ID" dirty="0" err="1"/>
              <a:t>banyak</a:t>
            </a:r>
            <a:r>
              <a:rPr lang="en-US" altLang="id-ID" dirty="0"/>
              <a:t> </a:t>
            </a:r>
            <a:r>
              <a:rPr lang="en-US" altLang="id-ID" dirty="0" err="1"/>
              <a:t>cabang</a:t>
            </a:r>
            <a:r>
              <a:rPr lang="en-US" altLang="id-ID" dirty="0"/>
              <a:t> yang </a:t>
            </a:r>
            <a:r>
              <a:rPr lang="en-US" altLang="id-ID" dirty="0" err="1"/>
              <a:t>tersebar</a:t>
            </a:r>
            <a:r>
              <a:rPr lang="en-US" altLang="id-ID" dirty="0"/>
              <a:t> di </a:t>
            </a:r>
            <a:r>
              <a:rPr lang="en-US" altLang="id-ID" dirty="0" err="1"/>
              <a:t>beberapa</a:t>
            </a:r>
            <a:r>
              <a:rPr lang="en-US" altLang="id-ID" dirty="0"/>
              <a:t> negara lain </a:t>
            </a:r>
          </a:p>
          <a:p>
            <a:pPr algn="just"/>
            <a:r>
              <a:rPr lang="en-US" altLang="id-ID" dirty="0"/>
              <a:t> PT Kian Ho Indonesia </a:t>
            </a:r>
            <a:r>
              <a:rPr lang="en-US" altLang="id-ID" dirty="0" err="1"/>
              <a:t>menerapkan</a:t>
            </a:r>
            <a:r>
              <a:rPr lang="en-US" altLang="id-ID" dirty="0"/>
              <a:t> </a:t>
            </a:r>
            <a:r>
              <a:rPr lang="en-US" altLang="id-ID" dirty="0" err="1"/>
              <a:t>beberapa</a:t>
            </a:r>
            <a:r>
              <a:rPr lang="en-US" altLang="id-ID" dirty="0"/>
              <a:t> </a:t>
            </a:r>
            <a:r>
              <a:rPr lang="en-US" altLang="id-ID" dirty="0" err="1"/>
              <a:t>sistem</a:t>
            </a:r>
            <a:r>
              <a:rPr lang="en-US" altLang="id-ID" dirty="0"/>
              <a:t> </a:t>
            </a:r>
            <a:r>
              <a:rPr lang="en-US" altLang="id-ID" dirty="0" err="1"/>
              <a:t>informasi</a:t>
            </a:r>
            <a:r>
              <a:rPr lang="en-US" altLang="id-ID" dirty="0"/>
              <a:t> dan </a:t>
            </a:r>
            <a:r>
              <a:rPr lang="en-US" altLang="id-ID" dirty="0" err="1"/>
              <a:t>sistem</a:t>
            </a:r>
            <a:r>
              <a:rPr lang="en-US" altLang="id-ID" dirty="0"/>
              <a:t> network yang </a:t>
            </a:r>
            <a:r>
              <a:rPr lang="en-US" altLang="id-ID" dirty="0" err="1"/>
              <a:t>saling</a:t>
            </a:r>
            <a:r>
              <a:rPr lang="en-US" altLang="id-ID" dirty="0"/>
              <a:t> </a:t>
            </a:r>
            <a:r>
              <a:rPr lang="en-US" altLang="id-ID" dirty="0" err="1"/>
              <a:t>terintegrasi</a:t>
            </a:r>
            <a:r>
              <a:rPr lang="en-US" altLang="id-ID" dirty="0"/>
              <a:t> </a:t>
            </a:r>
            <a:r>
              <a:rPr lang="en-US" altLang="id-ID" dirty="0" err="1"/>
              <a:t>untuk</a:t>
            </a:r>
            <a:r>
              <a:rPr lang="en-US" altLang="id-ID" dirty="0"/>
              <a:t> </a:t>
            </a:r>
            <a:r>
              <a:rPr lang="en-US" altLang="id-ID" dirty="0" err="1"/>
              <a:t>menunjang</a:t>
            </a:r>
            <a:r>
              <a:rPr lang="en-US" altLang="id-ID" dirty="0"/>
              <a:t> </a:t>
            </a:r>
            <a:r>
              <a:rPr lang="en-US" altLang="id-ID" dirty="0" err="1"/>
              <a:t>operasional</a:t>
            </a:r>
            <a:r>
              <a:rPr lang="en-US" altLang="id-ID" dirty="0"/>
              <a:t> </a:t>
            </a:r>
            <a:r>
              <a:rPr lang="en-US" altLang="id-ID" dirty="0" err="1"/>
              <a:t>sehari-hari</a:t>
            </a:r>
            <a:r>
              <a:rPr lang="en-US" altLang="id-ID" dirty="0"/>
              <a:t> </a:t>
            </a:r>
            <a:endParaRPr lang="id-ID" altLang="id-ID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203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AC795-7341-40F3-BB91-E71B6642B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4680" y="365126"/>
            <a:ext cx="8199120" cy="315912"/>
          </a:xfrm>
        </p:spPr>
        <p:txBody>
          <a:bodyPr>
            <a:noAutofit/>
          </a:bodyPr>
          <a:lstStyle/>
          <a:p>
            <a:r>
              <a:rPr lang="it-IT" altLang="id-ID" sz="2800" dirty="0">
                <a:solidFill>
                  <a:srgbClr val="FFFF00"/>
                </a:solidFill>
              </a:rPr>
              <a:t> </a:t>
            </a:r>
            <a:r>
              <a:rPr lang="it-IT" altLang="id-ID" sz="2800" b="1" dirty="0">
                <a:solidFill>
                  <a:srgbClr val="FFFF00"/>
                </a:solidFill>
              </a:rPr>
              <a:t>Virtualisasi dan </a:t>
            </a:r>
            <a:r>
              <a:rPr lang="it-IT" altLang="id-ID" sz="2800" b="1" i="1" dirty="0">
                <a:solidFill>
                  <a:srgbClr val="FFFF00"/>
                </a:solidFill>
              </a:rPr>
              <a:t>integrated network pada PT. Kian Ho Indonesia 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F5E07-E0F1-4A2B-B53F-4BA690994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id-ID" dirty="0" err="1"/>
              <a:t>Beberapa</a:t>
            </a:r>
            <a:r>
              <a:rPr lang="en-US" altLang="id-ID" dirty="0"/>
              <a:t> </a:t>
            </a:r>
            <a:r>
              <a:rPr lang="en-US" altLang="id-ID" dirty="0" err="1"/>
              <a:t>sistem</a:t>
            </a:r>
            <a:r>
              <a:rPr lang="en-US" altLang="id-ID" dirty="0"/>
              <a:t> yang </a:t>
            </a:r>
            <a:r>
              <a:rPr lang="en-US" altLang="id-ID" dirty="0" err="1"/>
              <a:t>diterapkan</a:t>
            </a:r>
            <a:r>
              <a:rPr lang="en-US" altLang="id-ID" dirty="0"/>
              <a:t> PT Kian Ho Indonesia:</a:t>
            </a:r>
          </a:p>
          <a:p>
            <a:pPr lvl="1" algn="just"/>
            <a:r>
              <a:rPr lang="en-US" altLang="id-ID" sz="2800" dirty="0"/>
              <a:t> SCM Navision </a:t>
            </a:r>
          </a:p>
          <a:p>
            <a:pPr lvl="1" algn="just"/>
            <a:r>
              <a:rPr lang="en-US" altLang="id-ID" sz="2800" dirty="0"/>
              <a:t>LPO dan </a:t>
            </a:r>
            <a:r>
              <a:rPr lang="en-US" altLang="id-ID" sz="2800" dirty="0" err="1"/>
              <a:t>Stockcard</a:t>
            </a:r>
            <a:r>
              <a:rPr lang="en-US" altLang="id-ID" sz="2800" dirty="0"/>
              <a:t> web </a:t>
            </a:r>
          </a:p>
          <a:p>
            <a:pPr lvl="1" algn="just"/>
            <a:r>
              <a:rPr lang="en-US" altLang="id-ID" sz="2800" dirty="0"/>
              <a:t>MRTG ( Multi Router Traffic </a:t>
            </a:r>
            <a:r>
              <a:rPr lang="en-US" altLang="id-ID" sz="2800" dirty="0" err="1"/>
              <a:t>Grapher</a:t>
            </a:r>
            <a:r>
              <a:rPr lang="en-US" altLang="id-ID" sz="2800" dirty="0"/>
              <a:t> ) </a:t>
            </a:r>
          </a:p>
          <a:p>
            <a:pPr lvl="1" algn="just"/>
            <a:r>
              <a:rPr lang="en-US" altLang="id-ID" sz="2800" dirty="0"/>
              <a:t>Helpdesk dan IT </a:t>
            </a:r>
            <a:r>
              <a:rPr lang="en-US" altLang="id-ID" sz="2800" dirty="0" err="1"/>
              <a:t>manajemen</a:t>
            </a:r>
            <a:r>
              <a:rPr lang="en-US" altLang="id-ID" sz="2800" dirty="0"/>
              <a:t> system </a:t>
            </a:r>
          </a:p>
          <a:p>
            <a:pPr lvl="1" algn="just"/>
            <a:r>
              <a:rPr lang="en-US" altLang="id-ID" sz="2800" dirty="0"/>
              <a:t>VMware </a:t>
            </a:r>
          </a:p>
          <a:p>
            <a:pPr algn="just"/>
            <a:endParaRPr lang="id-ID" altLang="id-ID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786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06820-C70C-4ED9-814E-99E910F6F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740" y="365125"/>
            <a:ext cx="7719060" cy="480695"/>
          </a:xfrm>
        </p:spPr>
        <p:txBody>
          <a:bodyPr>
            <a:noAutofit/>
          </a:bodyPr>
          <a:lstStyle/>
          <a:p>
            <a:r>
              <a:rPr lang="it-IT" altLang="id-ID" sz="3200" b="1" dirty="0">
                <a:solidFill>
                  <a:srgbClr val="FFFF00"/>
                </a:solidFill>
              </a:rPr>
              <a:t>Virtualisasi dan </a:t>
            </a:r>
            <a:r>
              <a:rPr lang="it-IT" altLang="id-ID" sz="3200" b="1" i="1" dirty="0">
                <a:solidFill>
                  <a:srgbClr val="FFFF00"/>
                </a:solidFill>
              </a:rPr>
              <a:t>integrated network pada PT. Kian Ho Indonesia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89A36-CEA1-4E82-9AFE-8060B36F2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 algn="just"/>
            <a:r>
              <a:rPr lang="en-US" altLang="id-ID" sz="2800" dirty="0"/>
              <a:t> SCM Navision </a:t>
            </a:r>
          </a:p>
          <a:p>
            <a:pPr marL="685800" lvl="2" algn="just"/>
            <a:r>
              <a:rPr lang="en-US" altLang="id-ID" sz="2800" dirty="0" err="1"/>
              <a:t>Sistem</a:t>
            </a:r>
            <a:r>
              <a:rPr lang="en-US" altLang="id-ID" sz="2800" dirty="0"/>
              <a:t> yang </a:t>
            </a:r>
            <a:r>
              <a:rPr lang="en-US" altLang="id-ID" sz="2800" dirty="0" err="1"/>
              <a:t>dimplementasiikan</a:t>
            </a:r>
            <a:r>
              <a:rPr lang="en-US" altLang="id-ID" sz="2800" dirty="0"/>
              <a:t> </a:t>
            </a:r>
            <a:r>
              <a:rPr lang="en-US" altLang="id-ID" sz="2800" dirty="0" err="1"/>
              <a:t>untuk</a:t>
            </a:r>
            <a:r>
              <a:rPr lang="en-US" altLang="id-ID" sz="2800" dirty="0"/>
              <a:t> </a:t>
            </a:r>
            <a:r>
              <a:rPr lang="en-US" altLang="id-ID" sz="2800" dirty="0" err="1"/>
              <a:t>menunjang</a:t>
            </a:r>
            <a:r>
              <a:rPr lang="en-US" altLang="id-ID" sz="2800" dirty="0"/>
              <a:t> </a:t>
            </a:r>
            <a:r>
              <a:rPr lang="en-US" altLang="id-ID" sz="2800" dirty="0" err="1"/>
              <a:t>operasional</a:t>
            </a:r>
            <a:r>
              <a:rPr lang="en-US" altLang="id-ID" sz="2800" dirty="0"/>
              <a:t> </a:t>
            </a:r>
            <a:r>
              <a:rPr lang="en-US" altLang="id-ID" sz="2800" dirty="0" err="1"/>
              <a:t>distribusi</a:t>
            </a:r>
            <a:r>
              <a:rPr lang="en-US" altLang="id-ID" sz="2800" dirty="0"/>
              <a:t> </a:t>
            </a:r>
            <a:r>
              <a:rPr lang="en-US" altLang="id-ID" sz="2800" dirty="0" err="1"/>
              <a:t>hasil</a:t>
            </a:r>
            <a:r>
              <a:rPr lang="en-US" altLang="id-ID" sz="2800" dirty="0"/>
              <a:t> </a:t>
            </a:r>
            <a:r>
              <a:rPr lang="en-US" altLang="id-ID" sz="2800" dirty="0" err="1"/>
              <a:t>dari</a:t>
            </a:r>
            <a:r>
              <a:rPr lang="en-US" altLang="id-ID" sz="2800" dirty="0"/>
              <a:t> Singapura </a:t>
            </a:r>
            <a:r>
              <a:rPr lang="en-US" altLang="id-ID" sz="2800" dirty="0" err="1"/>
              <a:t>ke</a:t>
            </a:r>
            <a:r>
              <a:rPr lang="en-US" altLang="id-ID" sz="2800" dirty="0"/>
              <a:t> Indonesia</a:t>
            </a:r>
          </a:p>
          <a:p>
            <a:pPr marL="228600" lvl="1" algn="just"/>
            <a:r>
              <a:rPr lang="en-US" altLang="id-ID" sz="2800" dirty="0"/>
              <a:t>LPO dan </a:t>
            </a:r>
            <a:r>
              <a:rPr lang="en-US" altLang="id-ID" sz="2800" dirty="0" err="1"/>
              <a:t>Stockcard</a:t>
            </a:r>
            <a:r>
              <a:rPr lang="en-US" altLang="id-ID" sz="2800" dirty="0"/>
              <a:t> web </a:t>
            </a:r>
          </a:p>
          <a:p>
            <a:pPr marL="685800" lvl="2" algn="just"/>
            <a:r>
              <a:rPr lang="en-US" altLang="id-ID" sz="2800" dirty="0" err="1"/>
              <a:t>Merupakan</a:t>
            </a:r>
            <a:r>
              <a:rPr lang="en-US" altLang="id-ID" sz="2800" dirty="0"/>
              <a:t> </a:t>
            </a:r>
            <a:r>
              <a:rPr lang="en-US" altLang="id-ID" sz="2800" dirty="0" err="1"/>
              <a:t>sistem</a:t>
            </a:r>
            <a:r>
              <a:rPr lang="en-US" altLang="id-ID" sz="2800" dirty="0"/>
              <a:t> </a:t>
            </a:r>
            <a:r>
              <a:rPr lang="en-US" altLang="id-ID" sz="2800" dirty="0" err="1"/>
              <a:t>berbasis</a:t>
            </a:r>
            <a:r>
              <a:rPr lang="en-US" altLang="id-ID" sz="2800" dirty="0"/>
              <a:t> web yang </a:t>
            </a:r>
            <a:r>
              <a:rPr lang="en-US" altLang="id-ID" sz="2800" dirty="0" err="1"/>
              <a:t>diimplementasikan</a:t>
            </a:r>
            <a:r>
              <a:rPr lang="en-US" altLang="id-ID" sz="2800" dirty="0"/>
              <a:t> </a:t>
            </a:r>
            <a:r>
              <a:rPr lang="en-US" altLang="id-ID" sz="2800" dirty="0" err="1"/>
              <a:t>untuk</a:t>
            </a:r>
            <a:r>
              <a:rPr lang="en-US" altLang="id-ID" sz="2800" dirty="0"/>
              <a:t> </a:t>
            </a:r>
            <a:r>
              <a:rPr lang="en-US" altLang="id-ID" sz="2800" dirty="0" err="1"/>
              <a:t>menunjang</a:t>
            </a:r>
            <a:r>
              <a:rPr lang="en-US" altLang="id-ID" sz="2800" dirty="0"/>
              <a:t> </a:t>
            </a:r>
            <a:r>
              <a:rPr lang="en-US" altLang="id-ID" sz="2800" dirty="0" err="1"/>
              <a:t>operasional</a:t>
            </a:r>
            <a:r>
              <a:rPr lang="en-US" altLang="id-ID" sz="2800" dirty="0"/>
              <a:t> </a:t>
            </a:r>
            <a:r>
              <a:rPr lang="en-US" altLang="id-ID" sz="2800" dirty="0" err="1"/>
              <a:t>pembelian</a:t>
            </a:r>
            <a:r>
              <a:rPr lang="en-US" altLang="id-ID" sz="2800" dirty="0"/>
              <a:t> </a:t>
            </a:r>
            <a:r>
              <a:rPr lang="en-US" altLang="id-ID" sz="2800" dirty="0" err="1"/>
              <a:t>hasil</a:t>
            </a:r>
            <a:r>
              <a:rPr lang="en-US" altLang="id-ID" sz="2800" dirty="0"/>
              <a:t> </a:t>
            </a:r>
            <a:r>
              <a:rPr lang="en-US" altLang="id-ID" sz="2800" dirty="0" err="1"/>
              <a:t>produksi</a:t>
            </a:r>
            <a:r>
              <a:rPr lang="en-US" altLang="id-ID" sz="2800" dirty="0"/>
              <a:t> di Indonesia, dan </a:t>
            </a:r>
            <a:r>
              <a:rPr lang="en-US" altLang="id-ID" sz="2800" dirty="0" err="1"/>
              <a:t>sistem</a:t>
            </a:r>
            <a:r>
              <a:rPr lang="en-US" altLang="id-ID" sz="2800" dirty="0"/>
              <a:t> </a:t>
            </a:r>
            <a:r>
              <a:rPr lang="en-US" altLang="id-ID" sz="2800" dirty="0" err="1"/>
              <a:t>stockcard</a:t>
            </a:r>
            <a:r>
              <a:rPr lang="en-US" altLang="id-ID" sz="2800" dirty="0"/>
              <a:t> yang </a:t>
            </a:r>
            <a:r>
              <a:rPr lang="en-US" altLang="id-ID" sz="2800" dirty="0" err="1"/>
              <a:t>berfungsi</a:t>
            </a:r>
            <a:r>
              <a:rPr lang="en-US" altLang="id-ID" sz="2800" dirty="0"/>
              <a:t> </a:t>
            </a:r>
            <a:r>
              <a:rPr lang="en-US" altLang="id-ID" sz="2800" dirty="0" err="1"/>
              <a:t>mengintegrasikan</a:t>
            </a:r>
            <a:r>
              <a:rPr lang="en-US" altLang="id-ID" sz="2800" dirty="0"/>
              <a:t> </a:t>
            </a:r>
            <a:r>
              <a:rPr lang="en-US" altLang="id-ID" sz="2800" dirty="0" err="1"/>
              <a:t>seluruh</a:t>
            </a:r>
            <a:r>
              <a:rPr lang="en-US" altLang="id-ID" sz="2800" dirty="0"/>
              <a:t> </a:t>
            </a:r>
            <a:r>
              <a:rPr lang="en-US" altLang="id-ID" sz="2800" dirty="0" err="1"/>
              <a:t>aset</a:t>
            </a:r>
            <a:r>
              <a:rPr lang="en-US" altLang="id-ID" sz="2800" dirty="0"/>
              <a:t> </a:t>
            </a:r>
            <a:r>
              <a:rPr lang="en-US" altLang="id-ID" sz="2800" dirty="0" err="1"/>
              <a:t>inventaris</a:t>
            </a:r>
            <a:r>
              <a:rPr lang="en-US" altLang="id-ID" sz="2800" dirty="0"/>
              <a:t> </a:t>
            </a:r>
            <a:r>
              <a:rPr lang="en-US" altLang="id-ID" sz="2800" dirty="0" err="1"/>
              <a:t>dari</a:t>
            </a:r>
            <a:r>
              <a:rPr lang="en-US" altLang="id-ID" sz="2800" dirty="0"/>
              <a:t> </a:t>
            </a:r>
            <a:r>
              <a:rPr lang="en-US" altLang="id-ID" sz="2800" dirty="0" err="1"/>
              <a:t>perusahaan</a:t>
            </a:r>
            <a:r>
              <a:rPr lang="en-US" altLang="id-ID" sz="2800" dirty="0"/>
              <a:t> KHI</a:t>
            </a:r>
          </a:p>
          <a:p>
            <a:pPr marL="228600" lvl="1" algn="just"/>
            <a:r>
              <a:rPr lang="en-US" altLang="id-ID" sz="2800" dirty="0"/>
              <a:t>MRTG ( Multi Router Traffic </a:t>
            </a:r>
            <a:r>
              <a:rPr lang="en-US" altLang="id-ID" sz="2800" dirty="0" err="1"/>
              <a:t>Grapher</a:t>
            </a:r>
            <a:r>
              <a:rPr lang="en-US" altLang="id-ID" sz="2800" dirty="0"/>
              <a:t> ) </a:t>
            </a:r>
          </a:p>
          <a:p>
            <a:pPr marL="685800" lvl="2" algn="just"/>
            <a:r>
              <a:rPr lang="en-US" altLang="id-ID" sz="2800" dirty="0" err="1"/>
              <a:t>Merupakan</a:t>
            </a:r>
            <a:r>
              <a:rPr lang="en-US" altLang="id-ID" sz="2800" dirty="0"/>
              <a:t> </a:t>
            </a:r>
            <a:r>
              <a:rPr lang="en-US" altLang="id-ID" sz="2800" dirty="0" err="1"/>
              <a:t>sistem</a:t>
            </a:r>
            <a:r>
              <a:rPr lang="en-US" altLang="id-ID" sz="2800" dirty="0"/>
              <a:t> monitoring network </a:t>
            </a:r>
            <a:r>
              <a:rPr lang="en-US" altLang="id-ID" sz="2800" dirty="0" err="1"/>
              <a:t>penunjang</a:t>
            </a:r>
            <a:r>
              <a:rPr lang="en-US" altLang="id-ID" sz="2800" dirty="0"/>
              <a:t> </a:t>
            </a:r>
            <a:r>
              <a:rPr lang="en-US" altLang="id-ID" sz="2800" dirty="0" err="1"/>
              <a:t>operasional</a:t>
            </a:r>
            <a:endParaRPr lang="en-US" altLang="id-ID" sz="2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998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9CA18-7036-4B45-A8E0-F5A0027FE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3220" y="365126"/>
            <a:ext cx="8450580" cy="315912"/>
          </a:xfrm>
        </p:spPr>
        <p:txBody>
          <a:bodyPr>
            <a:normAutofit fontScale="90000"/>
          </a:bodyPr>
          <a:lstStyle/>
          <a:p>
            <a:r>
              <a:rPr lang="it-IT" altLang="id-ID" dirty="0">
                <a:solidFill>
                  <a:srgbClr val="FFFF00"/>
                </a:solidFill>
              </a:rPr>
              <a:t> </a:t>
            </a:r>
            <a:r>
              <a:rPr lang="it-IT" altLang="id-ID" sz="3200" b="1" dirty="0">
                <a:solidFill>
                  <a:srgbClr val="FFFF00"/>
                </a:solidFill>
              </a:rPr>
              <a:t>Virtualisasi dan </a:t>
            </a:r>
            <a:r>
              <a:rPr lang="it-IT" altLang="id-ID" sz="3200" b="1" i="1" dirty="0">
                <a:solidFill>
                  <a:srgbClr val="FFFF00"/>
                </a:solidFill>
              </a:rPr>
              <a:t>integrated network pada PT. Kian Ho Indonesia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ED867-0C45-41D9-B5F9-78BE37137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 algn="just"/>
            <a:r>
              <a:rPr lang="en-US" altLang="id-ID" sz="2800" dirty="0"/>
              <a:t>Helpdesk dan IT </a:t>
            </a:r>
            <a:r>
              <a:rPr lang="en-US" altLang="id-ID" sz="2800" dirty="0" err="1"/>
              <a:t>manajemen</a:t>
            </a:r>
            <a:r>
              <a:rPr lang="en-US" altLang="id-ID" sz="2800" dirty="0"/>
              <a:t> system </a:t>
            </a:r>
          </a:p>
          <a:p>
            <a:pPr marL="685800" lvl="2" algn="just"/>
            <a:r>
              <a:rPr lang="en-US" altLang="id-ID" sz="2800" dirty="0"/>
              <a:t>Helpdesk: </a:t>
            </a:r>
            <a:r>
              <a:rPr lang="en-US" altLang="id-ID" sz="2800" dirty="0" err="1"/>
              <a:t>sistem</a:t>
            </a:r>
            <a:r>
              <a:rPr lang="en-US" altLang="id-ID" sz="2800" dirty="0"/>
              <a:t> yang </a:t>
            </a:r>
            <a:r>
              <a:rPr lang="en-US" altLang="id-ID" sz="2800" dirty="0" err="1"/>
              <a:t>memiliki</a:t>
            </a:r>
            <a:r>
              <a:rPr lang="en-US" altLang="id-ID" sz="2800" dirty="0"/>
              <a:t> </a:t>
            </a:r>
            <a:r>
              <a:rPr lang="en-US" altLang="id-ID" sz="2800" dirty="0" err="1"/>
              <a:t>tujuan</a:t>
            </a:r>
            <a:r>
              <a:rPr lang="en-US" altLang="id-ID" sz="2800" dirty="0"/>
              <a:t> </a:t>
            </a:r>
            <a:r>
              <a:rPr lang="en-US" altLang="id-ID" sz="2800" dirty="0" err="1"/>
              <a:t>untuk</a:t>
            </a:r>
            <a:r>
              <a:rPr lang="en-US" altLang="id-ID" sz="2800" dirty="0"/>
              <a:t> </a:t>
            </a:r>
            <a:r>
              <a:rPr lang="en-US" altLang="id-ID" sz="2800" dirty="0" err="1"/>
              <a:t>memonitor</a:t>
            </a:r>
            <a:r>
              <a:rPr lang="en-US" altLang="id-ID" sz="2800" dirty="0"/>
              <a:t> </a:t>
            </a:r>
            <a:r>
              <a:rPr lang="en-US" altLang="id-ID" sz="2800" dirty="0" err="1"/>
              <a:t>keluhan</a:t>
            </a:r>
            <a:r>
              <a:rPr lang="en-US" altLang="id-ID" sz="2800" dirty="0"/>
              <a:t> </a:t>
            </a:r>
            <a:r>
              <a:rPr lang="en-US" altLang="id-ID" sz="2800" dirty="0" err="1"/>
              <a:t>karyawan</a:t>
            </a:r>
            <a:r>
              <a:rPr lang="en-US" altLang="id-ID" sz="2800" dirty="0"/>
              <a:t> </a:t>
            </a:r>
            <a:r>
              <a:rPr lang="en-US" altLang="id-ID" sz="2800" dirty="0" err="1"/>
              <a:t>terhadap</a:t>
            </a:r>
            <a:r>
              <a:rPr lang="en-US" altLang="id-ID" sz="2800" dirty="0"/>
              <a:t> </a:t>
            </a:r>
            <a:r>
              <a:rPr lang="en-US" altLang="id-ID" sz="2800" dirty="0" err="1"/>
              <a:t>perfomance</a:t>
            </a:r>
            <a:r>
              <a:rPr lang="en-US" altLang="id-ID" sz="2800" dirty="0"/>
              <a:t> IT</a:t>
            </a:r>
          </a:p>
          <a:p>
            <a:pPr marL="685800" lvl="2" algn="just"/>
            <a:r>
              <a:rPr lang="en-US" altLang="id-ID" sz="2800" dirty="0"/>
              <a:t>IT </a:t>
            </a:r>
            <a:r>
              <a:rPr lang="en-US" altLang="id-ID" sz="2800" dirty="0" err="1"/>
              <a:t>Manajemen</a:t>
            </a:r>
            <a:r>
              <a:rPr lang="en-US" altLang="id-ID" sz="2800" dirty="0"/>
              <a:t> system: </a:t>
            </a:r>
            <a:r>
              <a:rPr lang="en-US" altLang="id-ID" sz="2800" dirty="0" err="1"/>
              <a:t>sistem</a:t>
            </a:r>
            <a:r>
              <a:rPr lang="en-US" altLang="id-ID" sz="2800" dirty="0"/>
              <a:t> </a:t>
            </a:r>
            <a:r>
              <a:rPr lang="en-US" altLang="id-ID" sz="2800" dirty="0" err="1"/>
              <a:t>integrasi</a:t>
            </a:r>
            <a:r>
              <a:rPr lang="en-US" altLang="id-ID" sz="2800" dirty="0"/>
              <a:t> </a:t>
            </a:r>
            <a:r>
              <a:rPr lang="en-US" altLang="id-ID" sz="2800" dirty="0" err="1"/>
              <a:t>seluruh</a:t>
            </a:r>
            <a:r>
              <a:rPr lang="en-US" altLang="id-ID" sz="2800" dirty="0"/>
              <a:t> </a:t>
            </a:r>
            <a:r>
              <a:rPr lang="en-US" altLang="id-ID" sz="2800" dirty="0" err="1"/>
              <a:t>perangkat</a:t>
            </a:r>
            <a:r>
              <a:rPr lang="en-US" altLang="id-ID" sz="2800" dirty="0"/>
              <a:t> TI </a:t>
            </a:r>
            <a:r>
              <a:rPr lang="en-US" altLang="id-ID" sz="2800" dirty="0" err="1"/>
              <a:t>berbasis</a:t>
            </a:r>
            <a:r>
              <a:rPr lang="en-US" altLang="id-ID" sz="2800" dirty="0"/>
              <a:t> network (</a:t>
            </a:r>
            <a:r>
              <a:rPr lang="en-US" altLang="id-ID" sz="2800" dirty="0" err="1"/>
              <a:t>mencatat</a:t>
            </a:r>
            <a:r>
              <a:rPr lang="en-US" altLang="id-ID" sz="2800" dirty="0"/>
              <a:t> </a:t>
            </a:r>
            <a:r>
              <a:rPr lang="en-US" altLang="id-ID" sz="2800" dirty="0" err="1"/>
              <a:t>seluruh</a:t>
            </a:r>
            <a:r>
              <a:rPr lang="en-US" altLang="id-ID" sz="2800" dirty="0"/>
              <a:t> </a:t>
            </a:r>
            <a:r>
              <a:rPr lang="en-US" altLang="id-ID" sz="2800" dirty="0" err="1"/>
              <a:t>aktifitas</a:t>
            </a:r>
            <a:r>
              <a:rPr lang="en-US" altLang="id-ID" sz="2800" dirty="0"/>
              <a:t> </a:t>
            </a:r>
            <a:r>
              <a:rPr lang="en-US" altLang="id-ID" sz="2800" dirty="0" err="1"/>
              <a:t>melalui</a:t>
            </a:r>
            <a:r>
              <a:rPr lang="en-US" altLang="id-ID" sz="2800" dirty="0"/>
              <a:t> software </a:t>
            </a:r>
            <a:r>
              <a:rPr lang="en-US" altLang="id-ID" sz="2800" dirty="0" err="1"/>
              <a:t>atau</a:t>
            </a:r>
            <a:r>
              <a:rPr lang="en-US" altLang="id-ID" sz="2800" dirty="0"/>
              <a:t> </a:t>
            </a:r>
            <a:r>
              <a:rPr lang="en-US" altLang="id-ID" sz="2800" dirty="0" err="1"/>
              <a:t>aplikasi</a:t>
            </a:r>
            <a:r>
              <a:rPr lang="en-US" altLang="id-ID" sz="2800" dirty="0"/>
              <a:t>)</a:t>
            </a:r>
          </a:p>
          <a:p>
            <a:pPr marL="228600" lvl="1" algn="just"/>
            <a:r>
              <a:rPr lang="en-US" altLang="id-ID" sz="2800" dirty="0"/>
              <a:t>VMware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092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74130-8986-4925-8785-B80548725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0" y="365126"/>
            <a:ext cx="8382000" cy="315912"/>
          </a:xfrm>
        </p:spPr>
        <p:txBody>
          <a:bodyPr>
            <a:normAutofit fontScale="90000"/>
          </a:bodyPr>
          <a:lstStyle/>
          <a:p>
            <a:r>
              <a:rPr lang="it-IT" altLang="id-ID" dirty="0">
                <a:solidFill>
                  <a:srgbClr val="FFFF00"/>
                </a:solidFill>
              </a:rPr>
              <a:t> </a:t>
            </a:r>
            <a:r>
              <a:rPr lang="it-IT" altLang="id-ID" sz="3200" b="1" dirty="0">
                <a:solidFill>
                  <a:srgbClr val="FFFF00"/>
                </a:solidFill>
              </a:rPr>
              <a:t>Virtualisasi dan </a:t>
            </a:r>
            <a:r>
              <a:rPr lang="it-IT" altLang="id-ID" sz="3200" b="1" i="1" dirty="0">
                <a:solidFill>
                  <a:srgbClr val="FFFF00"/>
                </a:solidFill>
              </a:rPr>
              <a:t>integrated network pada PT. Kian Ho Indonesia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E1A1D-5799-48DA-BACF-96BEA01AE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 algn="just"/>
            <a:r>
              <a:rPr lang="en-US" dirty="0"/>
              <a:t>Windows Server 2008 </a:t>
            </a:r>
            <a:r>
              <a:rPr lang="en-US" dirty="0" err="1"/>
              <a:t>diimplementasikan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server blade, dan </a:t>
            </a:r>
            <a:r>
              <a:rPr lang="en-US" dirty="0" err="1"/>
              <a:t>terbagi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virtual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virtual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windows XP, dan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virtual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linux</a:t>
            </a:r>
            <a:r>
              <a:rPr lang="en-US" dirty="0"/>
              <a:t>. </a:t>
            </a:r>
          </a:p>
          <a:p>
            <a:pPr marL="228600" lvl="1" algn="just"/>
            <a:r>
              <a:rPr lang="en-US" altLang="id-ID" sz="2800" dirty="0" err="1"/>
              <a:t>Mesin</a:t>
            </a:r>
            <a:r>
              <a:rPr lang="en-US" altLang="id-ID" sz="2800" dirty="0"/>
              <a:t> virtual 1: </a:t>
            </a:r>
            <a:r>
              <a:rPr lang="en-US" altLang="id-ID" sz="2800" dirty="0" err="1"/>
              <a:t>menangani</a:t>
            </a:r>
            <a:r>
              <a:rPr lang="en-US" altLang="id-ID" sz="2800" dirty="0"/>
              <a:t> dan </a:t>
            </a:r>
            <a:r>
              <a:rPr lang="en-US" altLang="id-ID" sz="2800" dirty="0" err="1"/>
              <a:t>bertanggung</a:t>
            </a:r>
            <a:r>
              <a:rPr lang="en-US" altLang="id-ID" sz="2800" dirty="0"/>
              <a:t> </a:t>
            </a:r>
            <a:r>
              <a:rPr lang="en-US" altLang="id-ID" sz="2800" dirty="0" err="1"/>
              <a:t>jawab</a:t>
            </a:r>
            <a:r>
              <a:rPr lang="en-US" altLang="id-ID" sz="2800" dirty="0"/>
              <a:t> </a:t>
            </a:r>
            <a:r>
              <a:rPr lang="en-US" altLang="id-ID" sz="2800" dirty="0" err="1"/>
              <a:t>terhadap</a:t>
            </a:r>
            <a:r>
              <a:rPr lang="en-US" altLang="id-ID" sz="2800" dirty="0"/>
              <a:t> </a:t>
            </a:r>
            <a:r>
              <a:rPr lang="en-US" altLang="id-ID" sz="2800" dirty="0" err="1"/>
              <a:t>seluruh</a:t>
            </a:r>
            <a:r>
              <a:rPr lang="en-US" altLang="id-ID" sz="2800" dirty="0"/>
              <a:t> </a:t>
            </a:r>
            <a:r>
              <a:rPr lang="en-US" altLang="id-ID" sz="2800" dirty="0" err="1"/>
              <a:t>aktifitas</a:t>
            </a:r>
            <a:r>
              <a:rPr lang="en-US" altLang="id-ID" sz="2800" dirty="0"/>
              <a:t> user </a:t>
            </a:r>
            <a:r>
              <a:rPr lang="en-US" altLang="id-ID" sz="2800" dirty="0" err="1"/>
              <a:t>ketika</a:t>
            </a:r>
            <a:r>
              <a:rPr lang="en-US" altLang="id-ID" sz="2800" dirty="0"/>
              <a:t> </a:t>
            </a:r>
            <a:r>
              <a:rPr lang="en-US" altLang="id-ID" sz="2800" dirty="0" err="1"/>
              <a:t>mengakses</a:t>
            </a:r>
            <a:r>
              <a:rPr lang="en-US" altLang="id-ID" sz="2800" dirty="0"/>
              <a:t> web service</a:t>
            </a:r>
          </a:p>
          <a:p>
            <a:pPr marL="228600" lvl="1" algn="just"/>
            <a:r>
              <a:rPr lang="en-US" altLang="id-ID" sz="2800" dirty="0" err="1"/>
              <a:t>Mesin</a:t>
            </a:r>
            <a:r>
              <a:rPr lang="en-US" altLang="id-ID" sz="2800" dirty="0"/>
              <a:t> virtual 2: </a:t>
            </a:r>
            <a:r>
              <a:rPr lang="en-US" altLang="id-ID" sz="2800" dirty="0" err="1"/>
              <a:t>merupakan</a:t>
            </a:r>
            <a:r>
              <a:rPr lang="en-US" altLang="id-ID" sz="2800" dirty="0"/>
              <a:t> </a:t>
            </a:r>
            <a:r>
              <a:rPr lang="en-US" altLang="id-ID" sz="2800" dirty="0" err="1"/>
              <a:t>pusat</a:t>
            </a:r>
            <a:r>
              <a:rPr lang="en-US" altLang="id-ID" sz="2800" dirty="0"/>
              <a:t> data </a:t>
            </a:r>
            <a:r>
              <a:rPr lang="en-US" altLang="id-ID" sz="2800" dirty="0" err="1"/>
              <a:t>dari</a:t>
            </a:r>
            <a:r>
              <a:rPr lang="en-US" altLang="id-ID" sz="2800" dirty="0"/>
              <a:t> </a:t>
            </a:r>
            <a:r>
              <a:rPr lang="en-US" altLang="id-ID" sz="2800" dirty="0" err="1"/>
              <a:t>seluruh</a:t>
            </a:r>
            <a:r>
              <a:rPr lang="en-US" altLang="id-ID" sz="2800" dirty="0"/>
              <a:t> </a:t>
            </a:r>
            <a:r>
              <a:rPr lang="en-US" altLang="id-ID" sz="2800" dirty="0" err="1"/>
              <a:t>aplikasi</a:t>
            </a:r>
            <a:r>
              <a:rPr lang="en-US" altLang="id-ID" sz="2800" dirty="0"/>
              <a:t> internal KHI</a:t>
            </a:r>
          </a:p>
          <a:p>
            <a:pPr marL="228600" lvl="1" algn="just"/>
            <a:r>
              <a:rPr lang="en-US" altLang="id-ID" sz="2800" dirty="0" err="1"/>
              <a:t>Mesin</a:t>
            </a:r>
            <a:r>
              <a:rPr lang="en-US" altLang="id-ID" sz="2800" dirty="0"/>
              <a:t> virtual 3: </a:t>
            </a:r>
            <a:r>
              <a:rPr lang="en-US" altLang="id-ID" sz="2800" dirty="0" err="1"/>
              <a:t>dijadikan</a:t>
            </a:r>
            <a:r>
              <a:rPr lang="en-US" altLang="id-ID" sz="2800" dirty="0"/>
              <a:t> </a:t>
            </a:r>
            <a:r>
              <a:rPr lang="en-US" altLang="id-ID" sz="2800" dirty="0" err="1"/>
              <a:t>sebagai</a:t>
            </a:r>
            <a:r>
              <a:rPr lang="en-US" altLang="id-ID" sz="2800" dirty="0"/>
              <a:t> client yang </a:t>
            </a:r>
            <a:r>
              <a:rPr lang="en-US" altLang="id-ID" sz="2800" dirty="0" err="1"/>
              <a:t>bertujuan</a:t>
            </a:r>
            <a:r>
              <a:rPr lang="en-US" altLang="id-ID" sz="2800" dirty="0"/>
              <a:t> </a:t>
            </a:r>
            <a:r>
              <a:rPr lang="en-US" altLang="id-ID" sz="2800" dirty="0" err="1"/>
              <a:t>untuk</a:t>
            </a:r>
            <a:r>
              <a:rPr lang="en-US" altLang="id-ID" sz="2800" dirty="0"/>
              <a:t> </a:t>
            </a:r>
            <a:r>
              <a:rPr lang="en-US" altLang="id-ID" sz="2800" dirty="0" err="1"/>
              <a:t>menyatukan</a:t>
            </a:r>
            <a:r>
              <a:rPr lang="en-US" altLang="id-ID" sz="2800" dirty="0"/>
              <a:t> </a:t>
            </a:r>
            <a:r>
              <a:rPr lang="en-US" altLang="id-ID" sz="2800" dirty="0" err="1"/>
              <a:t>koneksi</a:t>
            </a:r>
            <a:r>
              <a:rPr lang="en-US" altLang="id-ID" sz="2800" dirty="0"/>
              <a:t> VPN dan </a:t>
            </a:r>
            <a:r>
              <a:rPr lang="en-US" altLang="id-ID" sz="2800" dirty="0" err="1"/>
              <a:t>melakukan</a:t>
            </a:r>
            <a:r>
              <a:rPr lang="en-US" altLang="id-ID" sz="2800" dirty="0"/>
              <a:t> remote desktop connection (RDC)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268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2419A-F558-4CE9-B259-789F42AC7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1780" y="365126"/>
            <a:ext cx="8542020" cy="315912"/>
          </a:xfrm>
        </p:spPr>
        <p:txBody>
          <a:bodyPr>
            <a:normAutofit fontScale="90000"/>
          </a:bodyPr>
          <a:lstStyle/>
          <a:p>
            <a:r>
              <a:rPr lang="it-IT" altLang="id-ID" sz="3600" dirty="0">
                <a:solidFill>
                  <a:srgbClr val="FFFF00"/>
                </a:solidFill>
              </a:rPr>
              <a:t> </a:t>
            </a:r>
            <a:r>
              <a:rPr lang="it-IT" altLang="id-ID" sz="3600" b="1" dirty="0">
                <a:solidFill>
                  <a:srgbClr val="FFFF00"/>
                </a:solidFill>
              </a:rPr>
              <a:t>Virtualisasi dan </a:t>
            </a:r>
            <a:r>
              <a:rPr lang="it-IT" altLang="id-ID" sz="3600" b="1" i="1" dirty="0">
                <a:solidFill>
                  <a:srgbClr val="FFFF00"/>
                </a:solidFill>
              </a:rPr>
              <a:t>integrated network pada PT. Kian Ho Indonesia </a:t>
            </a:r>
            <a:endParaRPr lang="en-US" sz="36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6078A48-CA5B-4D6B-8D0F-DF4E2CD703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639" y="1825625"/>
            <a:ext cx="618472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8028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90768-0606-421B-A760-B3244EB0C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8050" y="365125"/>
            <a:ext cx="7905750" cy="376997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6B59F6-0003-47B8-B7E7-36CDA12A5B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6502" y="1000193"/>
            <a:ext cx="7339220" cy="485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91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d-ID" b="1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id-ID" b="1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r>
              <a:rPr lang="id-ID" b="1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TERIMA KASIH</a:t>
            </a:r>
            <a:endParaRPr lang="en-US" b="1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14461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01B57-7708-402C-B9E0-B2792481D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6120" y="365125"/>
            <a:ext cx="8107680" cy="50355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8BB40-2EE7-43B7-881F-52F34AEA0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d-ID" dirty="0" err="1"/>
              <a:t>Contoh</a:t>
            </a:r>
            <a:r>
              <a:rPr lang="en-US" altLang="id-ID" dirty="0"/>
              <a:t> </a:t>
            </a:r>
            <a:r>
              <a:rPr lang="en-US" altLang="id-ID" dirty="0" err="1"/>
              <a:t>studi</a:t>
            </a:r>
            <a:r>
              <a:rPr lang="en-US" altLang="id-ID" dirty="0"/>
              <a:t> </a:t>
            </a:r>
            <a:r>
              <a:rPr lang="en-US" altLang="id-ID" dirty="0" err="1"/>
              <a:t>kasus</a:t>
            </a:r>
            <a:r>
              <a:rPr lang="en-US" altLang="id-ID" dirty="0"/>
              <a:t> </a:t>
            </a:r>
            <a:r>
              <a:rPr lang="en-US" altLang="id-ID" dirty="0" err="1"/>
              <a:t>penerapan</a:t>
            </a:r>
            <a:r>
              <a:rPr lang="en-US" altLang="id-ID" dirty="0"/>
              <a:t> cloud computing</a:t>
            </a:r>
          </a:p>
          <a:p>
            <a:pPr lvl="1"/>
            <a:r>
              <a:rPr lang="en-US" altLang="id-ID" dirty="0"/>
              <a:t>Facebook as a social networking</a:t>
            </a:r>
          </a:p>
          <a:p>
            <a:pPr lvl="1"/>
            <a:r>
              <a:rPr lang="it-IT" altLang="id-ID" dirty="0"/>
              <a:t>Virtualisasi dan </a:t>
            </a:r>
            <a:r>
              <a:rPr lang="it-IT" altLang="id-ID" i="1" dirty="0"/>
              <a:t>integrated network pada PT. Kian Ho Indonesia </a:t>
            </a:r>
            <a:endParaRPr lang="en-US" altLang="id-ID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170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5F30A-13AC-4CF1-AAEC-1856A357F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080" y="365125"/>
            <a:ext cx="8427720" cy="50355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Facebook as a Social Networking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CB8F4-B0D2-487C-870F-6704713FA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id-ID" dirty="0"/>
              <a:t> Cloud computing dan social networking </a:t>
            </a:r>
            <a:r>
              <a:rPr lang="en-US" altLang="id-ID" dirty="0" err="1"/>
              <a:t>merupakan</a:t>
            </a:r>
            <a:r>
              <a:rPr lang="en-US" altLang="id-ID" dirty="0"/>
              <a:t> </a:t>
            </a:r>
            <a:r>
              <a:rPr lang="en-US" altLang="id-ID" dirty="0" err="1"/>
              <a:t>dua</a:t>
            </a:r>
            <a:r>
              <a:rPr lang="en-US" altLang="id-ID" dirty="0"/>
              <a:t> </a:t>
            </a:r>
            <a:r>
              <a:rPr lang="en-US" altLang="id-ID" dirty="0" err="1"/>
              <a:t>aspek</a:t>
            </a:r>
            <a:r>
              <a:rPr lang="en-US" altLang="id-ID" dirty="0"/>
              <a:t> paling </a:t>
            </a:r>
            <a:r>
              <a:rPr lang="en-US" altLang="id-ID" dirty="0" err="1"/>
              <a:t>kuat</a:t>
            </a:r>
            <a:endParaRPr lang="en-US" altLang="id-ID" dirty="0"/>
          </a:p>
          <a:p>
            <a:pPr algn="just"/>
            <a:r>
              <a:rPr lang="en-US" altLang="id-ID" dirty="0"/>
              <a:t> </a:t>
            </a:r>
            <a:r>
              <a:rPr lang="en-US" altLang="id-ID" dirty="0" err="1"/>
              <a:t>Dengan</a:t>
            </a:r>
            <a:r>
              <a:rPr lang="en-US" altLang="id-ID" dirty="0"/>
              <a:t> </a:t>
            </a:r>
            <a:r>
              <a:rPr lang="en-US" altLang="id-ID" dirty="0" err="1"/>
              <a:t>demikian</a:t>
            </a:r>
            <a:r>
              <a:rPr lang="en-US" altLang="id-ID" dirty="0"/>
              <a:t> </a:t>
            </a:r>
            <a:r>
              <a:rPr lang="en-US" altLang="id-ID" dirty="0" err="1"/>
              <a:t>potensi</a:t>
            </a:r>
            <a:r>
              <a:rPr lang="en-US" altLang="id-ID" dirty="0"/>
              <a:t> </a:t>
            </a:r>
            <a:r>
              <a:rPr lang="en-US" altLang="id-ID" dirty="0" err="1"/>
              <a:t>dari</a:t>
            </a:r>
            <a:r>
              <a:rPr lang="en-US" altLang="id-ID" dirty="0"/>
              <a:t> media social </a:t>
            </a:r>
            <a:r>
              <a:rPr lang="en-US" altLang="id-ID" dirty="0" err="1"/>
              <a:t>serta</a:t>
            </a:r>
            <a:r>
              <a:rPr lang="en-US" altLang="id-ID" dirty="0"/>
              <a:t> </a:t>
            </a:r>
            <a:r>
              <a:rPr lang="en-US" altLang="id-ID" dirty="0" err="1"/>
              <a:t>integrasi</a:t>
            </a:r>
            <a:r>
              <a:rPr lang="en-US" altLang="id-ID" dirty="0"/>
              <a:t> cloud </a:t>
            </a:r>
            <a:r>
              <a:rPr lang="en-US" altLang="id-ID" dirty="0" err="1"/>
              <a:t>computingnya</a:t>
            </a:r>
            <a:r>
              <a:rPr lang="en-US" altLang="id-ID" dirty="0"/>
              <a:t> </a:t>
            </a:r>
            <a:r>
              <a:rPr lang="en-US" altLang="id-ID" dirty="0" err="1"/>
              <a:t>menjadi</a:t>
            </a:r>
            <a:r>
              <a:rPr lang="en-US" altLang="id-ID" dirty="0"/>
              <a:t> </a:t>
            </a:r>
            <a:r>
              <a:rPr lang="en-US" altLang="id-ID" dirty="0" err="1"/>
              <a:t>sangat</a:t>
            </a:r>
            <a:r>
              <a:rPr lang="en-US" altLang="id-ID" dirty="0"/>
              <a:t> </a:t>
            </a:r>
            <a:r>
              <a:rPr lang="en-US" altLang="id-ID" dirty="0" err="1"/>
              <a:t>menarik</a:t>
            </a:r>
            <a:r>
              <a:rPr lang="en-US" altLang="id-ID" dirty="0"/>
              <a:t> </a:t>
            </a:r>
            <a:r>
              <a:rPr lang="en-US" altLang="id-ID" dirty="0" err="1"/>
              <a:t>untuk</a:t>
            </a:r>
            <a:r>
              <a:rPr lang="en-US" altLang="id-ID" dirty="0"/>
              <a:t> </a:t>
            </a:r>
            <a:r>
              <a:rPr lang="en-US" altLang="id-ID" dirty="0" err="1"/>
              <a:t>dipelajari</a:t>
            </a:r>
            <a:endParaRPr lang="en-US" altLang="id-ID" dirty="0"/>
          </a:p>
          <a:p>
            <a:pPr algn="just"/>
            <a:r>
              <a:rPr lang="en-US" altLang="id-ID" dirty="0"/>
              <a:t> Social networking application </a:t>
            </a:r>
            <a:r>
              <a:rPr lang="en-US" altLang="id-ID" b="1" dirty="0" err="1"/>
              <a:t>menerapkan</a:t>
            </a:r>
            <a:r>
              <a:rPr lang="en-US" altLang="id-ID" b="1" dirty="0"/>
              <a:t> </a:t>
            </a:r>
            <a:r>
              <a:rPr lang="en-US" altLang="id-ID" b="1" dirty="0" err="1"/>
              <a:t>teknologi</a:t>
            </a:r>
            <a:r>
              <a:rPr lang="en-US" altLang="id-ID" b="1" dirty="0"/>
              <a:t> </a:t>
            </a:r>
            <a:r>
              <a:rPr lang="en-US" altLang="id-ID" dirty="0"/>
              <a:t>cloud yang </a:t>
            </a:r>
            <a:r>
              <a:rPr lang="en-US" altLang="id-ID" dirty="0" err="1"/>
              <a:t>berbasis</a:t>
            </a:r>
            <a:r>
              <a:rPr lang="en-US" altLang="id-ID" dirty="0"/>
              <a:t> pada </a:t>
            </a:r>
            <a:r>
              <a:rPr lang="en-US" altLang="id-ID" dirty="0" err="1"/>
              <a:t>penyediaan</a:t>
            </a:r>
            <a:r>
              <a:rPr lang="en-US" altLang="id-ID" dirty="0"/>
              <a:t> </a:t>
            </a:r>
            <a:r>
              <a:rPr lang="en-US" altLang="id-ID" dirty="0" err="1"/>
              <a:t>jasa</a:t>
            </a:r>
            <a:r>
              <a:rPr lang="en-US" altLang="id-ID" dirty="0"/>
              <a:t> </a:t>
            </a:r>
            <a:r>
              <a:rPr lang="en-US" altLang="id-ID" dirty="0" err="1"/>
              <a:t>layanan</a:t>
            </a:r>
            <a:r>
              <a:rPr lang="en-US" altLang="id-ID" dirty="0"/>
              <a:t> </a:t>
            </a:r>
            <a:r>
              <a:rPr lang="en-US" altLang="id-ID" b="1" dirty="0"/>
              <a:t>software as a service </a:t>
            </a:r>
            <a:r>
              <a:rPr lang="en-US" altLang="id-ID" dirty="0"/>
              <a:t>(SaaS), </a:t>
            </a:r>
            <a:r>
              <a:rPr lang="en-US" altLang="id-ID" b="1" dirty="0" err="1"/>
              <a:t>yaitu</a:t>
            </a:r>
            <a:r>
              <a:rPr lang="en-US" altLang="id-ID" dirty="0"/>
              <a:t> </a:t>
            </a:r>
            <a:r>
              <a:rPr lang="en-US" altLang="id-ID" dirty="0" err="1"/>
              <a:t>menfokuskan</a:t>
            </a:r>
            <a:r>
              <a:rPr lang="en-US" altLang="id-ID" dirty="0"/>
              <a:t> pada </a:t>
            </a:r>
            <a:r>
              <a:rPr lang="en-US" altLang="id-ID" dirty="0" err="1"/>
              <a:t>aplikasi</a:t>
            </a:r>
            <a:r>
              <a:rPr lang="en-US" altLang="id-ID" dirty="0"/>
              <a:t> </a:t>
            </a:r>
            <a:r>
              <a:rPr lang="en-US" altLang="id-ID" dirty="0" err="1"/>
              <a:t>dengan</a:t>
            </a:r>
            <a:r>
              <a:rPr lang="en-US" altLang="id-ID" dirty="0"/>
              <a:t> Web-based interface application yang </a:t>
            </a:r>
            <a:r>
              <a:rPr lang="en-US" altLang="id-ID" dirty="0" err="1"/>
              <a:t>diakses</a:t>
            </a:r>
            <a:r>
              <a:rPr lang="en-US" altLang="id-ID" dirty="0"/>
              <a:t> </a:t>
            </a:r>
            <a:r>
              <a:rPr lang="en-US" altLang="id-ID" dirty="0" err="1"/>
              <a:t>melalui</a:t>
            </a:r>
            <a:r>
              <a:rPr lang="en-US" altLang="id-ID" dirty="0"/>
              <a:t> Web Service dan Web 2.0 </a:t>
            </a:r>
            <a:r>
              <a:rPr lang="en-US" altLang="id-ID" dirty="0" err="1"/>
              <a:t>untuk</a:t>
            </a:r>
            <a:r>
              <a:rPr lang="en-US" altLang="id-ID" dirty="0"/>
              <a:t> </a:t>
            </a:r>
            <a:r>
              <a:rPr lang="en-US" altLang="id-ID" dirty="0" err="1"/>
              <a:t>dipelajari</a:t>
            </a:r>
            <a:r>
              <a:rPr lang="en-US" altLang="id-ID" dirty="0"/>
              <a:t> </a:t>
            </a:r>
            <a:endParaRPr lang="id-ID" altLang="id-ID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093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81924-00B4-4DE9-8F48-6FB624779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0" y="365125"/>
            <a:ext cx="8153400" cy="5492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Facebook as a Social Networking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D810E-8F31-41EF-9118-507FECFB5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id-ID" dirty="0" err="1"/>
              <a:t>Secara</a:t>
            </a:r>
            <a:r>
              <a:rPr lang="en-US" altLang="id-ID" dirty="0"/>
              <a:t> </a:t>
            </a:r>
            <a:r>
              <a:rPr lang="en-US" altLang="id-ID" dirty="0" err="1"/>
              <a:t>umum</a:t>
            </a:r>
            <a:r>
              <a:rPr lang="en-US" altLang="id-ID" dirty="0"/>
              <a:t>, </a:t>
            </a:r>
            <a:r>
              <a:rPr lang="en-US" altLang="id-ID" dirty="0" err="1"/>
              <a:t>penerapan</a:t>
            </a:r>
            <a:r>
              <a:rPr lang="en-US" altLang="id-ID" dirty="0"/>
              <a:t> cloud computing oleh </a:t>
            </a:r>
            <a:r>
              <a:rPr lang="en-US" altLang="id-ID" dirty="0" err="1"/>
              <a:t>pengguna</a:t>
            </a:r>
            <a:r>
              <a:rPr lang="en-US" altLang="id-ID" dirty="0"/>
              <a:t> Facebook </a:t>
            </a:r>
            <a:r>
              <a:rPr lang="en-US" altLang="id-ID" dirty="0" err="1"/>
              <a:t>dapat</a:t>
            </a:r>
            <a:r>
              <a:rPr lang="en-US" altLang="id-ID" dirty="0"/>
              <a:t> </a:t>
            </a:r>
            <a:r>
              <a:rPr lang="en-US" altLang="id-ID" dirty="0" err="1"/>
              <a:t>dikategorikan</a:t>
            </a:r>
            <a:r>
              <a:rPr lang="en-US" altLang="id-ID" dirty="0"/>
              <a:t> </a:t>
            </a:r>
            <a:r>
              <a:rPr lang="en-US" altLang="id-ID" dirty="0" err="1"/>
              <a:t>sebagai</a:t>
            </a:r>
            <a:r>
              <a:rPr lang="en-US" altLang="id-ID" dirty="0"/>
              <a:t> </a:t>
            </a:r>
            <a:r>
              <a:rPr lang="en-US" altLang="id-ID" dirty="0" err="1"/>
              <a:t>berikut</a:t>
            </a:r>
            <a:r>
              <a:rPr lang="en-US" altLang="id-ID" dirty="0"/>
              <a:t> : </a:t>
            </a:r>
          </a:p>
          <a:p>
            <a:pPr lvl="1" algn="just"/>
            <a:r>
              <a:rPr lang="en-US" altLang="id-ID" dirty="0"/>
              <a:t>Cloud computing </a:t>
            </a:r>
            <a:r>
              <a:rPr lang="en-US" altLang="id-ID" dirty="0" err="1"/>
              <a:t>untuk</a:t>
            </a:r>
            <a:r>
              <a:rPr lang="en-US" altLang="id-ID" dirty="0"/>
              <a:t> </a:t>
            </a:r>
            <a:r>
              <a:rPr lang="en-US" altLang="id-ID" dirty="0" err="1"/>
              <a:t>berkomunikasi</a:t>
            </a:r>
            <a:endParaRPr lang="en-US" altLang="id-ID" dirty="0"/>
          </a:p>
          <a:p>
            <a:pPr lvl="1" algn="just"/>
            <a:r>
              <a:rPr lang="en-US" altLang="id-ID" dirty="0"/>
              <a:t>Cloud computing </a:t>
            </a:r>
            <a:r>
              <a:rPr lang="en-US" altLang="id-ID" dirty="0" err="1"/>
              <a:t>untuk</a:t>
            </a:r>
            <a:r>
              <a:rPr lang="en-US" altLang="id-ID" dirty="0"/>
              <a:t> </a:t>
            </a:r>
            <a:r>
              <a:rPr lang="en-US" altLang="id-ID" dirty="0" err="1"/>
              <a:t>berorganisasi</a:t>
            </a:r>
            <a:endParaRPr lang="en-US" altLang="id-ID" dirty="0"/>
          </a:p>
          <a:p>
            <a:pPr lvl="1" algn="just"/>
            <a:r>
              <a:rPr lang="en-US" altLang="id-ID" dirty="0"/>
              <a:t>Cloud computing </a:t>
            </a:r>
            <a:r>
              <a:rPr lang="en-US" altLang="id-ID" dirty="0" err="1"/>
              <a:t>untuk</a:t>
            </a:r>
            <a:r>
              <a:rPr lang="en-US" altLang="id-ID" dirty="0"/>
              <a:t> email</a:t>
            </a:r>
          </a:p>
          <a:p>
            <a:pPr lvl="1" algn="just"/>
            <a:r>
              <a:rPr lang="en-US" altLang="id-ID" dirty="0"/>
              <a:t>Cloud computing </a:t>
            </a:r>
            <a:r>
              <a:rPr lang="en-US" altLang="id-ID" dirty="0" err="1"/>
              <a:t>untuk</a:t>
            </a:r>
            <a:r>
              <a:rPr lang="en-US" altLang="id-ID" dirty="0"/>
              <a:t> </a:t>
            </a:r>
            <a:r>
              <a:rPr lang="en-US" altLang="id-ID" dirty="0" err="1"/>
              <a:t>penyimpanan</a:t>
            </a:r>
            <a:r>
              <a:rPr lang="en-US" altLang="id-ID" dirty="0"/>
              <a:t> </a:t>
            </a:r>
            <a:r>
              <a:rPr lang="en-US" altLang="id-ID" dirty="0" err="1"/>
              <a:t>foto</a:t>
            </a:r>
            <a:r>
              <a:rPr lang="en-US" altLang="id-ID" dirty="0"/>
              <a:t> dan </a:t>
            </a:r>
            <a:r>
              <a:rPr lang="en-US" altLang="id-ID" dirty="0" err="1"/>
              <a:t>sejenisnya</a:t>
            </a:r>
            <a:endParaRPr lang="id-ID" altLang="id-ID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98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7402A-4968-4DCD-8915-19E6CC52E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520" y="365126"/>
            <a:ext cx="8336280" cy="31591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Facebook as a Social Networking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65A46-EFDA-4143-9B3C-87F10ADCF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4896803"/>
          </a:xfrm>
        </p:spPr>
        <p:txBody>
          <a:bodyPr/>
          <a:lstStyle/>
          <a:p>
            <a:pPr algn="just"/>
            <a:r>
              <a:rPr lang="en-US" altLang="id-ID" b="1" dirty="0"/>
              <a:t>1. Cloud computing </a:t>
            </a:r>
            <a:r>
              <a:rPr lang="en-US" altLang="id-ID" b="1" dirty="0" err="1"/>
              <a:t>untuk</a:t>
            </a:r>
            <a:r>
              <a:rPr lang="en-US" altLang="id-ID" b="1" dirty="0"/>
              <a:t> </a:t>
            </a:r>
            <a:r>
              <a:rPr lang="en-US" altLang="id-ID" b="1" dirty="0" err="1"/>
              <a:t>berkomunikasi</a:t>
            </a:r>
            <a:r>
              <a:rPr lang="en-US" altLang="id-ID" b="1" dirty="0"/>
              <a:t> </a:t>
            </a:r>
          </a:p>
          <a:p>
            <a:pPr lvl="1" algn="just"/>
            <a:r>
              <a:rPr lang="en-US" altLang="id-ID" dirty="0"/>
              <a:t>Facebook </a:t>
            </a:r>
            <a:r>
              <a:rPr lang="en-US" altLang="id-ID" dirty="0" err="1"/>
              <a:t>memungkinkan</a:t>
            </a:r>
            <a:r>
              <a:rPr lang="en-US" altLang="id-ID" dirty="0"/>
              <a:t> </a:t>
            </a:r>
            <a:r>
              <a:rPr lang="en-US" altLang="id-ID" dirty="0" err="1"/>
              <a:t>penggunanya</a:t>
            </a:r>
            <a:r>
              <a:rPr lang="en-US" altLang="id-ID" dirty="0"/>
              <a:t> </a:t>
            </a:r>
            <a:r>
              <a:rPr lang="en-US" altLang="id-ID" dirty="0" err="1"/>
              <a:t>untuk</a:t>
            </a:r>
            <a:r>
              <a:rPr lang="en-US" altLang="id-ID" dirty="0"/>
              <a:t> </a:t>
            </a:r>
            <a:r>
              <a:rPr lang="en-US" altLang="id-ID" dirty="0" err="1"/>
              <a:t>tetap</a:t>
            </a:r>
            <a:r>
              <a:rPr lang="en-US" altLang="id-ID" dirty="0"/>
              <a:t> </a:t>
            </a:r>
            <a:r>
              <a:rPr lang="en-US" altLang="id-ID" dirty="0" err="1"/>
              <a:t>berhubungan</a:t>
            </a:r>
            <a:r>
              <a:rPr lang="en-US" altLang="id-ID" dirty="0"/>
              <a:t> </a:t>
            </a:r>
            <a:r>
              <a:rPr lang="en-US" altLang="id-ID" dirty="0" err="1"/>
              <a:t>dengan</a:t>
            </a:r>
            <a:r>
              <a:rPr lang="en-US" altLang="id-ID" dirty="0"/>
              <a:t> </a:t>
            </a:r>
            <a:r>
              <a:rPr lang="en-US" altLang="id-ID" dirty="0" err="1"/>
              <a:t>rekan</a:t>
            </a:r>
            <a:r>
              <a:rPr lang="en-US" altLang="id-ID" dirty="0"/>
              <a:t> </a:t>
            </a:r>
            <a:r>
              <a:rPr lang="en-US" altLang="id-ID" dirty="0" err="1"/>
              <a:t>kerjanya</a:t>
            </a:r>
            <a:r>
              <a:rPr lang="en-US" altLang="id-ID" dirty="0"/>
              <a:t> </a:t>
            </a:r>
            <a:r>
              <a:rPr lang="en-US" altLang="id-ID" dirty="0" err="1"/>
              <a:t>sepanjang</a:t>
            </a:r>
            <a:r>
              <a:rPr lang="en-US" altLang="id-ID" dirty="0"/>
              <a:t> </a:t>
            </a:r>
            <a:r>
              <a:rPr lang="en-US" altLang="id-ID" dirty="0" err="1"/>
              <a:t>hari</a:t>
            </a:r>
            <a:r>
              <a:rPr lang="en-US" altLang="id-ID" dirty="0"/>
              <a:t>. Facebook </a:t>
            </a:r>
            <a:r>
              <a:rPr lang="en-US" altLang="id-ID" dirty="0" err="1"/>
              <a:t>memungkinan</a:t>
            </a:r>
            <a:r>
              <a:rPr lang="en-US" altLang="id-ID" dirty="0"/>
              <a:t> </a:t>
            </a:r>
            <a:r>
              <a:rPr lang="en-US" altLang="id-ID" dirty="0" err="1"/>
              <a:t>anda</a:t>
            </a:r>
            <a:r>
              <a:rPr lang="en-US" altLang="id-ID" dirty="0"/>
              <a:t> </a:t>
            </a:r>
            <a:r>
              <a:rPr lang="en-US" altLang="id-ID" dirty="0" err="1"/>
              <a:t>untuk</a:t>
            </a:r>
            <a:r>
              <a:rPr lang="en-US" altLang="id-ID" dirty="0"/>
              <a:t> </a:t>
            </a:r>
            <a:r>
              <a:rPr lang="en-US" altLang="id-ID" dirty="0" err="1"/>
              <a:t>berkomunikasi</a:t>
            </a:r>
            <a:r>
              <a:rPr lang="en-US" altLang="id-ID" dirty="0"/>
              <a:t>, </a:t>
            </a:r>
            <a:r>
              <a:rPr lang="en-US" altLang="id-ID" dirty="0" err="1"/>
              <a:t>baik</a:t>
            </a:r>
            <a:r>
              <a:rPr lang="en-US" altLang="id-ID" dirty="0"/>
              <a:t> </a:t>
            </a:r>
            <a:r>
              <a:rPr lang="en-US" altLang="id-ID" dirty="0" err="1"/>
              <a:t>secara</a:t>
            </a:r>
            <a:r>
              <a:rPr lang="en-US" altLang="id-ID" dirty="0"/>
              <a:t> </a:t>
            </a:r>
            <a:r>
              <a:rPr lang="en-US" altLang="id-ID" dirty="0" err="1"/>
              <a:t>terbuka</a:t>
            </a:r>
            <a:r>
              <a:rPr lang="en-US" altLang="id-ID" dirty="0"/>
              <a:t> </a:t>
            </a:r>
            <a:r>
              <a:rPr lang="en-US" altLang="id-ID" dirty="0" err="1"/>
              <a:t>maupun</a:t>
            </a:r>
            <a:r>
              <a:rPr lang="en-US" altLang="id-ID" dirty="0"/>
              <a:t> </a:t>
            </a:r>
            <a:r>
              <a:rPr lang="en-US" altLang="id-ID" dirty="0" err="1"/>
              <a:t>secara</a:t>
            </a:r>
            <a:r>
              <a:rPr lang="en-US" altLang="id-ID" dirty="0"/>
              <a:t> </a:t>
            </a:r>
            <a:r>
              <a:rPr lang="en-US" altLang="id-ID" dirty="0" err="1"/>
              <a:t>privasi,serta</a:t>
            </a:r>
            <a:r>
              <a:rPr lang="en-US" altLang="id-ID" dirty="0"/>
              <a:t> </a:t>
            </a:r>
            <a:r>
              <a:rPr lang="en-US" altLang="id-ID" dirty="0" err="1"/>
              <a:t>memungkinkan</a:t>
            </a:r>
            <a:r>
              <a:rPr lang="en-US" altLang="id-ID" dirty="0"/>
              <a:t> </a:t>
            </a:r>
            <a:r>
              <a:rPr lang="en-US" altLang="id-ID" dirty="0" err="1"/>
              <a:t>anda</a:t>
            </a:r>
            <a:r>
              <a:rPr lang="en-US" altLang="id-ID" dirty="0"/>
              <a:t> </a:t>
            </a:r>
            <a:r>
              <a:rPr lang="en-US" altLang="id-ID" dirty="0" err="1"/>
              <a:t>untuk</a:t>
            </a:r>
            <a:r>
              <a:rPr lang="en-US" altLang="id-ID" dirty="0"/>
              <a:t> </a:t>
            </a:r>
            <a:r>
              <a:rPr lang="en-US" altLang="id-ID" dirty="0" err="1"/>
              <a:t>memantau</a:t>
            </a:r>
            <a:r>
              <a:rPr lang="en-US" altLang="id-ID" dirty="0"/>
              <a:t> </a:t>
            </a:r>
            <a:r>
              <a:rPr lang="en-US" altLang="id-ID" dirty="0" err="1"/>
              <a:t>komunikasi</a:t>
            </a:r>
            <a:r>
              <a:rPr lang="en-US" altLang="id-ID" dirty="0"/>
              <a:t> </a:t>
            </a:r>
            <a:r>
              <a:rPr lang="en-US" altLang="id-ID" dirty="0" err="1"/>
              <a:t>antar</a:t>
            </a:r>
            <a:r>
              <a:rPr lang="en-US" altLang="id-ID" dirty="0"/>
              <a:t> divisi </a:t>
            </a:r>
            <a:r>
              <a:rPr lang="en-US" altLang="id-ID" dirty="0" err="1"/>
              <a:t>dalam</a:t>
            </a:r>
            <a:r>
              <a:rPr lang="en-US" altLang="id-ID" dirty="0"/>
              <a:t> </a:t>
            </a:r>
            <a:r>
              <a:rPr lang="en-US" altLang="id-ID" dirty="0" err="1"/>
              <a:t>kantor</a:t>
            </a:r>
            <a:endParaRPr lang="en-US" altLang="id-ID" dirty="0"/>
          </a:p>
          <a:p>
            <a:pPr algn="just"/>
            <a:r>
              <a:rPr lang="en-US" altLang="id-ID" b="1" dirty="0"/>
              <a:t>2. Cloud computing </a:t>
            </a:r>
            <a:r>
              <a:rPr lang="en-US" altLang="id-ID" b="1" dirty="0" err="1"/>
              <a:t>untuk</a:t>
            </a:r>
            <a:r>
              <a:rPr lang="en-US" altLang="id-ID" b="1" dirty="0"/>
              <a:t> </a:t>
            </a:r>
            <a:r>
              <a:rPr lang="en-US" altLang="id-ID" b="1" dirty="0" err="1"/>
              <a:t>organisasi</a:t>
            </a:r>
            <a:r>
              <a:rPr lang="en-US" altLang="id-ID" b="1" dirty="0"/>
              <a:t> </a:t>
            </a:r>
          </a:p>
          <a:p>
            <a:pPr lvl="1" algn="just"/>
            <a:r>
              <a:rPr lang="en-US" altLang="id-ID" dirty="0" err="1"/>
              <a:t>Dapat</a:t>
            </a:r>
            <a:r>
              <a:rPr lang="en-US" altLang="id-ID" dirty="0"/>
              <a:t> </a:t>
            </a:r>
            <a:r>
              <a:rPr lang="en-US" altLang="id-ID" dirty="0" err="1"/>
              <a:t>mengorganisir</a:t>
            </a:r>
            <a:r>
              <a:rPr lang="en-US" altLang="id-ID" dirty="0"/>
              <a:t> </a:t>
            </a:r>
            <a:r>
              <a:rPr lang="en-US" altLang="id-ID" dirty="0" err="1"/>
              <a:t>rekan</a:t>
            </a:r>
            <a:r>
              <a:rPr lang="en-US" altLang="id-ID" dirty="0"/>
              <a:t> </a:t>
            </a:r>
            <a:r>
              <a:rPr lang="en-US" altLang="id-ID" dirty="0" err="1"/>
              <a:t>kerja</a:t>
            </a:r>
            <a:r>
              <a:rPr lang="en-US" altLang="id-ID" dirty="0"/>
              <a:t> </a:t>
            </a:r>
            <a:r>
              <a:rPr lang="en-US" altLang="id-ID" dirty="0" err="1"/>
              <a:t>kedalam</a:t>
            </a:r>
            <a:r>
              <a:rPr lang="en-US" altLang="id-ID" dirty="0"/>
              <a:t> </a:t>
            </a:r>
            <a:r>
              <a:rPr lang="en-US" altLang="id-ID" dirty="0" err="1"/>
              <a:t>beberapa</a:t>
            </a:r>
            <a:r>
              <a:rPr lang="en-US" altLang="id-ID" dirty="0"/>
              <a:t> </a:t>
            </a:r>
            <a:r>
              <a:rPr lang="en-US" altLang="id-ID" dirty="0" err="1"/>
              <a:t>grup</a:t>
            </a:r>
            <a:r>
              <a:rPr lang="en-US" altLang="id-ID" dirty="0"/>
              <a:t>, </a:t>
            </a:r>
            <a:r>
              <a:rPr lang="en-US" altLang="id-ID" dirty="0" err="1"/>
              <a:t>sehingga</a:t>
            </a:r>
            <a:r>
              <a:rPr lang="en-US" altLang="id-ID" dirty="0"/>
              <a:t> </a:t>
            </a:r>
            <a:r>
              <a:rPr lang="en-US" altLang="id-ID" dirty="0" err="1"/>
              <a:t>akan</a:t>
            </a:r>
            <a:r>
              <a:rPr lang="en-US" altLang="id-ID" dirty="0"/>
              <a:t> </a:t>
            </a:r>
            <a:r>
              <a:rPr lang="en-US" altLang="id-ID" dirty="0" err="1"/>
              <a:t>mempermudah</a:t>
            </a:r>
            <a:r>
              <a:rPr lang="en-US" altLang="id-ID" dirty="0"/>
              <a:t> </a:t>
            </a:r>
            <a:r>
              <a:rPr lang="en-US" altLang="id-ID" dirty="0" err="1"/>
              <a:t>untuk</a:t>
            </a:r>
            <a:r>
              <a:rPr lang="en-US" altLang="id-ID" dirty="0"/>
              <a:t> </a:t>
            </a:r>
            <a:r>
              <a:rPr lang="en-US" altLang="id-ID" dirty="0" err="1"/>
              <a:t>melacaknya</a:t>
            </a:r>
            <a:r>
              <a:rPr lang="en-US" altLang="id-ID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502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BFF84-54A5-457F-A25B-F17A0BF26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520" y="365126"/>
            <a:ext cx="8336280" cy="31591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Facebook as a Social Networking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4920B-50B4-4C54-9C51-F7DE59999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id-ID" b="1" dirty="0"/>
              <a:t>3. Cloud computing </a:t>
            </a:r>
            <a:r>
              <a:rPr lang="en-US" altLang="id-ID" b="1" dirty="0" err="1"/>
              <a:t>untuk</a:t>
            </a:r>
            <a:r>
              <a:rPr lang="en-US" altLang="id-ID" b="1" dirty="0"/>
              <a:t> email </a:t>
            </a:r>
            <a:endParaRPr lang="en-US" altLang="id-ID" dirty="0"/>
          </a:p>
          <a:p>
            <a:pPr lvl="1" algn="just"/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di Facebook,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email </a:t>
            </a:r>
            <a:r>
              <a:rPr lang="en-US" dirty="0" err="1"/>
              <a:t>dikirim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. Hal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menyebabkan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dikalahkan</a:t>
            </a:r>
            <a:r>
              <a:rPr lang="en-US" dirty="0"/>
              <a:t>. </a:t>
            </a:r>
            <a:endParaRPr lang="en-US" altLang="id-ID" dirty="0"/>
          </a:p>
          <a:p>
            <a:pPr algn="just"/>
            <a:r>
              <a:rPr lang="en-US" altLang="id-ID" b="1" dirty="0"/>
              <a:t>4. Cloud computing </a:t>
            </a:r>
            <a:r>
              <a:rPr lang="en-US" altLang="id-ID" b="1" dirty="0" err="1"/>
              <a:t>untuk</a:t>
            </a:r>
            <a:r>
              <a:rPr lang="en-US" altLang="id-ID" b="1" dirty="0"/>
              <a:t> </a:t>
            </a:r>
            <a:r>
              <a:rPr lang="en-US" altLang="id-ID" b="1" dirty="0" err="1"/>
              <a:t>penyimpanan</a:t>
            </a:r>
            <a:r>
              <a:rPr lang="en-US" altLang="id-ID" b="1" dirty="0"/>
              <a:t> </a:t>
            </a:r>
            <a:r>
              <a:rPr lang="en-US" altLang="id-ID" b="1" dirty="0" err="1"/>
              <a:t>foto</a:t>
            </a:r>
            <a:r>
              <a:rPr lang="en-US" altLang="id-ID" b="1" dirty="0"/>
              <a:t> dan </a:t>
            </a:r>
            <a:r>
              <a:rPr lang="en-US" altLang="id-ID" b="1" dirty="0" err="1"/>
              <a:t>sejenisnya</a:t>
            </a:r>
            <a:r>
              <a:rPr lang="en-US" altLang="id-ID" b="1" dirty="0"/>
              <a:t> </a:t>
            </a:r>
            <a:endParaRPr lang="en-US" altLang="id-ID" dirty="0"/>
          </a:p>
          <a:p>
            <a:pPr lvl="1" algn="just"/>
            <a:r>
              <a:rPr lang="en-US" altLang="id-ID" dirty="0" err="1"/>
              <a:t>Dapat</a:t>
            </a:r>
            <a:r>
              <a:rPr lang="en-US" altLang="id-ID" dirty="0"/>
              <a:t> posting </a:t>
            </a:r>
            <a:r>
              <a:rPr lang="en-US" altLang="id-ID" dirty="0" err="1"/>
              <a:t>foto</a:t>
            </a:r>
            <a:r>
              <a:rPr lang="en-US" altLang="id-ID" dirty="0"/>
              <a:t>, video, link dan </a:t>
            </a:r>
            <a:r>
              <a:rPr lang="en-US" altLang="id-ID" dirty="0" err="1"/>
              <a:t>lainnya</a:t>
            </a:r>
            <a:r>
              <a:rPr lang="en-US" altLang="id-ID" dirty="0"/>
              <a:t> </a:t>
            </a:r>
            <a:r>
              <a:rPr lang="en-US" altLang="id-ID" dirty="0" err="1"/>
              <a:t>ke</a:t>
            </a:r>
            <a:r>
              <a:rPr lang="en-US" altLang="id-ID" dirty="0"/>
              <a:t> </a:t>
            </a:r>
            <a:r>
              <a:rPr lang="en-US" altLang="id-ID" dirty="0" err="1"/>
              <a:t>dalam</a:t>
            </a:r>
            <a:r>
              <a:rPr lang="en-US" altLang="id-ID" dirty="0"/>
              <a:t> Facebook </a:t>
            </a:r>
            <a:r>
              <a:rPr lang="en-US" altLang="id-ID" dirty="0" err="1"/>
              <a:t>untuk</a:t>
            </a:r>
            <a:r>
              <a:rPr lang="en-US" altLang="id-ID" dirty="0"/>
              <a:t> </a:t>
            </a:r>
            <a:r>
              <a:rPr lang="en-US" altLang="id-ID" dirty="0" err="1"/>
              <a:t>dikomentari</a:t>
            </a:r>
            <a:r>
              <a:rPr lang="en-US" altLang="id-ID" dirty="0"/>
              <a:t> oleh </a:t>
            </a:r>
            <a:r>
              <a:rPr lang="en-US" altLang="id-ID" dirty="0" err="1"/>
              <a:t>kelompok</a:t>
            </a:r>
            <a:r>
              <a:rPr lang="en-US" altLang="id-ID" dirty="0"/>
              <a:t> </a:t>
            </a:r>
            <a:r>
              <a:rPr lang="en-US" altLang="id-ID" dirty="0" err="1"/>
              <a:t>kerja</a:t>
            </a:r>
            <a:r>
              <a:rPr lang="en-US" altLang="id-ID" dirty="0"/>
              <a:t> </a:t>
            </a:r>
            <a:r>
              <a:rPr lang="en-US" altLang="id-ID" dirty="0" err="1"/>
              <a:t>anda</a:t>
            </a:r>
            <a:r>
              <a:rPr lang="en-US" altLang="id-ID" dirty="0"/>
              <a:t> pada </a:t>
            </a:r>
            <a:r>
              <a:rPr lang="en-US" altLang="id-ID" dirty="0" err="1"/>
              <a:t>waktu</a:t>
            </a:r>
            <a:r>
              <a:rPr lang="en-US" altLang="id-ID" dirty="0"/>
              <a:t> yang </a:t>
            </a:r>
            <a:r>
              <a:rPr lang="en-US" altLang="id-ID" dirty="0" err="1"/>
              <a:t>bersamaan</a:t>
            </a:r>
            <a:endParaRPr lang="id-ID" altLang="id-ID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032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BC3B2-91A3-4BD2-A10B-40B3A15B5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520" y="365125"/>
            <a:ext cx="8336280" cy="5264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Facebook as a Social Networking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31ECF-C6CF-4C6D-8EDA-79279BF6A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id-ID" b="1" dirty="0" err="1"/>
              <a:t>Elemen-elemen</a:t>
            </a:r>
            <a:r>
              <a:rPr lang="en-US" altLang="id-ID" b="1" dirty="0"/>
              <a:t> </a:t>
            </a:r>
            <a:r>
              <a:rPr lang="en-US" altLang="id-ID" b="1" dirty="0" err="1"/>
              <a:t>dalam</a:t>
            </a:r>
            <a:r>
              <a:rPr lang="en-US" altLang="id-ID" b="1" dirty="0"/>
              <a:t> platform Facebook:</a:t>
            </a:r>
          </a:p>
          <a:p>
            <a:pPr lvl="1" algn="just"/>
            <a:r>
              <a:rPr lang="en-US" altLang="id-ID" dirty="0"/>
              <a:t>Facebook Markup Language (FMBL)</a:t>
            </a:r>
          </a:p>
          <a:p>
            <a:pPr lvl="1" algn="just"/>
            <a:r>
              <a:rPr lang="en-US" altLang="id-ID" dirty="0"/>
              <a:t>Representational State Transfer Application Programing Interface  (REST API) Calls</a:t>
            </a:r>
          </a:p>
          <a:p>
            <a:pPr lvl="1" algn="just"/>
            <a:r>
              <a:rPr lang="en-US" altLang="id-ID" dirty="0"/>
              <a:t>Facebook Query Language (FQL)</a:t>
            </a:r>
          </a:p>
          <a:p>
            <a:pPr lvl="1" algn="just"/>
            <a:r>
              <a:rPr lang="en-US" altLang="id-ID" dirty="0"/>
              <a:t>Facebook Java Script</a:t>
            </a:r>
          </a:p>
          <a:p>
            <a:pPr lvl="1" algn="just"/>
            <a:r>
              <a:rPr lang="en-US" altLang="id-ID" dirty="0"/>
              <a:t>Client Programming Libraries</a:t>
            </a:r>
          </a:p>
          <a:p>
            <a:pPr marL="457200" lvl="1" indent="0" algn="just">
              <a:buNone/>
            </a:pPr>
            <a:endParaRPr lang="id-ID" altLang="id-ID" dirty="0"/>
          </a:p>
        </p:txBody>
      </p:sp>
    </p:spTree>
    <p:extLst>
      <p:ext uri="{BB962C8B-B14F-4D97-AF65-F5344CB8AC3E}">
        <p14:creationId xmlns:p14="http://schemas.microsoft.com/office/powerpoint/2010/main" val="194578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3E3AD-E6D8-4798-8A52-45386D286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4660" y="365126"/>
            <a:ext cx="8359140" cy="31591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Facebook as a Social Networking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1F9FF-F4E0-491B-B399-0874185F2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id-ID" sz="2400" b="1" dirty="0" err="1"/>
              <a:t>Elemen-elemen</a:t>
            </a:r>
            <a:r>
              <a:rPr lang="en-US" altLang="id-ID" sz="2400" b="1" dirty="0"/>
              <a:t> </a:t>
            </a:r>
            <a:r>
              <a:rPr lang="en-US" altLang="id-ID" sz="2400" b="1" dirty="0" err="1"/>
              <a:t>dalam</a:t>
            </a:r>
            <a:r>
              <a:rPr lang="en-US" altLang="id-ID" sz="2400" b="1" dirty="0"/>
              <a:t> platform Facebook:</a:t>
            </a:r>
          </a:p>
          <a:p>
            <a:pPr lvl="1" algn="just"/>
            <a:r>
              <a:rPr lang="en-US" altLang="id-ID" b="1" dirty="0"/>
              <a:t>Facebook Markup Language (FMBL)</a:t>
            </a:r>
          </a:p>
          <a:p>
            <a:pPr lvl="2" algn="just"/>
            <a:r>
              <a:rPr lang="en-US" altLang="id-ID" sz="2400" dirty="0" err="1"/>
              <a:t>Merupakan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bahasa</a:t>
            </a:r>
            <a:r>
              <a:rPr lang="en-US" altLang="id-ID" sz="2400" dirty="0"/>
              <a:t> markup yang </a:t>
            </a:r>
            <a:r>
              <a:rPr lang="en-US" altLang="id-ID" sz="2400" dirty="0" err="1"/>
              <a:t>berbasis</a:t>
            </a:r>
            <a:r>
              <a:rPr lang="en-US" altLang="id-ID" sz="2400" dirty="0"/>
              <a:t> pada HTML </a:t>
            </a:r>
          </a:p>
          <a:p>
            <a:pPr lvl="2" algn="just"/>
            <a:r>
              <a:rPr lang="en-US" altLang="id-ID" sz="2400" dirty="0" err="1"/>
              <a:t>Dengan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mengunakan</a:t>
            </a:r>
            <a:r>
              <a:rPr lang="en-US" altLang="id-ID" sz="2400" dirty="0"/>
              <a:t> tag FBML, Facebook </a:t>
            </a:r>
            <a:r>
              <a:rPr lang="en-US" altLang="id-ID" sz="2400" dirty="0" err="1"/>
              <a:t>mengabstrak</a:t>
            </a:r>
            <a:r>
              <a:rPr lang="en-US" altLang="id-ID" sz="2400" dirty="0"/>
              <a:t> </a:t>
            </a:r>
            <a:r>
              <a:rPr lang="en-US" altLang="id-ID" sz="2400" dirty="0" err="1"/>
              <a:t>banyak</a:t>
            </a:r>
            <a:r>
              <a:rPr lang="en-US" altLang="id-ID" sz="2400" dirty="0"/>
              <a:t> </a:t>
            </a:r>
            <a:r>
              <a:rPr lang="en-US" altLang="id-ID" sz="2400" dirty="0" err="1"/>
              <a:t>dari</a:t>
            </a:r>
            <a:r>
              <a:rPr lang="en-US" altLang="id-ID" sz="2400" dirty="0"/>
              <a:t> </a:t>
            </a:r>
            <a:r>
              <a:rPr lang="en-US" altLang="id-ID" sz="2400" dirty="0" err="1"/>
              <a:t>kode-kode</a:t>
            </a:r>
            <a:r>
              <a:rPr lang="en-US" altLang="id-ID" sz="2400" dirty="0"/>
              <a:t> yang </a:t>
            </a:r>
            <a:r>
              <a:rPr lang="en-US" altLang="id-ID" sz="2400" dirty="0" err="1"/>
              <a:t>kompleks</a:t>
            </a:r>
            <a:r>
              <a:rPr lang="en-US" altLang="id-ID" sz="2400" dirty="0"/>
              <a:t>, </a:t>
            </a:r>
            <a:r>
              <a:rPr lang="en-US" altLang="id-ID" sz="2400" dirty="0" err="1"/>
              <a:t>sehingga</a:t>
            </a:r>
            <a:r>
              <a:rPr lang="en-US" altLang="id-ID" sz="2400" dirty="0"/>
              <a:t> </a:t>
            </a:r>
            <a:r>
              <a:rPr lang="en-US" altLang="id-ID" sz="2400" dirty="0" err="1"/>
              <a:t>mempermudah</a:t>
            </a:r>
            <a:r>
              <a:rPr lang="en-US" altLang="id-ID" sz="2400" dirty="0"/>
              <a:t> </a:t>
            </a:r>
            <a:r>
              <a:rPr lang="en-US" altLang="id-ID" sz="2400" dirty="0" err="1"/>
              <a:t>prosedurnya</a:t>
            </a:r>
            <a:endParaRPr lang="en-US" altLang="id-ID" sz="2400" dirty="0"/>
          </a:p>
          <a:p>
            <a:pPr lvl="1" algn="just"/>
            <a:r>
              <a:rPr lang="en-US" altLang="id-ID" b="1" dirty="0"/>
              <a:t>Representational State Transfer Application Programing Interface  (REST API) Calls</a:t>
            </a:r>
          </a:p>
          <a:p>
            <a:pPr lvl="2" algn="just"/>
            <a:r>
              <a:rPr lang="en-US" altLang="id-ID" sz="2400" dirty="0" err="1"/>
              <a:t>Panggilan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ini</a:t>
            </a:r>
            <a:r>
              <a:rPr lang="en-US" altLang="id-ID" sz="2400" dirty="0"/>
              <a:t> </a:t>
            </a:r>
            <a:r>
              <a:rPr lang="en-US" altLang="id-ID" sz="2400" dirty="0" err="1"/>
              <a:t>hanya</a:t>
            </a:r>
            <a:r>
              <a:rPr lang="en-US" altLang="id-ID" sz="2400" dirty="0"/>
              <a:t> </a:t>
            </a:r>
            <a:r>
              <a:rPr lang="en-US" altLang="id-ID" sz="2400" dirty="0" err="1"/>
              <a:t>merupakan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pembungkus</a:t>
            </a:r>
            <a:r>
              <a:rPr lang="en-US" altLang="id-ID" sz="2400" dirty="0"/>
              <a:t> </a:t>
            </a:r>
            <a:r>
              <a:rPr lang="en-US" altLang="id-ID" sz="2400" dirty="0" err="1"/>
              <a:t>dari</a:t>
            </a:r>
            <a:r>
              <a:rPr lang="en-US" altLang="id-ID" sz="2400" dirty="0"/>
              <a:t> </a:t>
            </a:r>
            <a:r>
              <a:rPr lang="en-US" altLang="id-ID" sz="2400" dirty="0" err="1"/>
              <a:t>interaksi</a:t>
            </a:r>
            <a:r>
              <a:rPr lang="en-US" altLang="id-ID" sz="2400" dirty="0"/>
              <a:t> FQL yang </a:t>
            </a:r>
            <a:r>
              <a:rPr lang="en-US" altLang="id-ID" sz="2400" dirty="0" err="1"/>
              <a:t>canggih</a:t>
            </a:r>
            <a:r>
              <a:rPr lang="en-US" altLang="id-ID" sz="2400" dirty="0"/>
              <a:t> </a:t>
            </a:r>
            <a:r>
              <a:rPr lang="en-US" altLang="id-ID" sz="2400" dirty="0" err="1"/>
              <a:t>dengan</a:t>
            </a:r>
            <a:r>
              <a:rPr lang="en-US" altLang="id-ID" sz="2400" dirty="0"/>
              <a:t> Facebook back end </a:t>
            </a:r>
          </a:p>
          <a:p>
            <a:pPr lvl="2" algn="just"/>
            <a:r>
              <a:rPr lang="en-US" altLang="id-ID" sz="2400" dirty="0"/>
              <a:t>REST API calls </a:t>
            </a:r>
            <a:r>
              <a:rPr lang="en-US" altLang="id-ID" sz="2400" dirty="0" err="1"/>
              <a:t>dikelompokkan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menjadi</a:t>
            </a:r>
            <a:r>
              <a:rPr lang="en-US" altLang="id-ID" sz="2400" dirty="0"/>
              <a:t> 9 </a:t>
            </a:r>
            <a:r>
              <a:rPr lang="en-US" altLang="id-ID" sz="2400" dirty="0" err="1"/>
              <a:t>kategori</a:t>
            </a:r>
            <a:r>
              <a:rPr lang="en-US" altLang="id-ID" sz="2400" dirty="0"/>
              <a:t> </a:t>
            </a:r>
            <a:r>
              <a:rPr lang="en-US" altLang="id-ID" sz="2400" dirty="0" err="1"/>
              <a:t>sbb</a:t>
            </a:r>
            <a:r>
              <a:rPr lang="en-US" altLang="id-ID" sz="2400" dirty="0"/>
              <a:t>: </a:t>
            </a:r>
          </a:p>
          <a:p>
            <a:pPr lvl="3" algn="just"/>
            <a:r>
              <a:rPr lang="en-US" altLang="id-ID" sz="2400" dirty="0" err="1"/>
              <a:t>Facebook.auth</a:t>
            </a:r>
            <a:r>
              <a:rPr lang="en-US" altLang="id-ID" sz="2400" dirty="0"/>
              <a:t>, </a:t>
            </a:r>
            <a:r>
              <a:rPr lang="en-US" altLang="id-ID" sz="2400" dirty="0" err="1"/>
              <a:t>facebook.feed</a:t>
            </a:r>
            <a:r>
              <a:rPr lang="en-US" altLang="id-ID" sz="2400" dirty="0"/>
              <a:t>, </a:t>
            </a:r>
            <a:r>
              <a:rPr lang="en-US" altLang="id-ID" sz="2400" dirty="0" err="1"/>
              <a:t>facebook.friends</a:t>
            </a:r>
            <a:r>
              <a:rPr lang="en-US" altLang="id-ID" sz="2400" dirty="0"/>
              <a:t>, </a:t>
            </a:r>
            <a:r>
              <a:rPr lang="en-US" altLang="id-ID" sz="2400" dirty="0" err="1"/>
              <a:t>facebook.notifications</a:t>
            </a:r>
            <a:r>
              <a:rPr lang="en-US" altLang="id-ID" sz="2400" dirty="0"/>
              <a:t>, </a:t>
            </a:r>
            <a:r>
              <a:rPr lang="en-US" altLang="id-ID" sz="2400" dirty="0" err="1"/>
              <a:t>facebook.profile</a:t>
            </a:r>
            <a:r>
              <a:rPr lang="en-US" altLang="id-ID" sz="2400" dirty="0"/>
              <a:t>, </a:t>
            </a:r>
            <a:r>
              <a:rPr lang="en-US" altLang="id-ID" sz="2400" dirty="0" err="1"/>
              <a:t>facebook.users</a:t>
            </a:r>
            <a:r>
              <a:rPr lang="en-US" altLang="id-ID" sz="2400" dirty="0"/>
              <a:t>, </a:t>
            </a:r>
            <a:r>
              <a:rPr lang="en-US" altLang="id-ID" sz="2400" dirty="0" err="1"/>
              <a:t>facebook.events</a:t>
            </a:r>
            <a:r>
              <a:rPr lang="en-US" altLang="id-ID" sz="2400" dirty="0"/>
              <a:t>, </a:t>
            </a:r>
            <a:r>
              <a:rPr lang="en-US" altLang="id-ID" sz="2400" dirty="0" err="1"/>
              <a:t>facebook.groups</a:t>
            </a:r>
            <a:r>
              <a:rPr lang="en-US" altLang="id-ID" sz="2400" dirty="0"/>
              <a:t> dan </a:t>
            </a:r>
            <a:r>
              <a:rPr lang="en-US" altLang="id-ID" sz="2400" dirty="0" err="1"/>
              <a:t>facebook.photos</a:t>
            </a:r>
            <a:endParaRPr lang="en-US" altLang="id-ID" sz="2400" dirty="0"/>
          </a:p>
          <a:p>
            <a:pPr lvl="1" algn="just"/>
            <a:endParaRPr lang="en-US" altLang="id-ID" dirty="0"/>
          </a:p>
          <a:p>
            <a:pPr lvl="1" algn="just"/>
            <a:endParaRPr lang="id-ID" altLang="id-ID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411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09B49-741F-4232-AD99-373BC2984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0" y="365125"/>
            <a:ext cx="8382000" cy="5264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Facebook as a Social Networking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C3E4C-8986-4139-B2CC-B483CF670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3020"/>
            <a:ext cx="10515600" cy="4873943"/>
          </a:xfrm>
        </p:spPr>
        <p:txBody>
          <a:bodyPr>
            <a:normAutofit/>
          </a:bodyPr>
          <a:lstStyle/>
          <a:p>
            <a:pPr algn="just"/>
            <a:r>
              <a:rPr lang="en-US" altLang="id-ID" b="1" dirty="0" err="1"/>
              <a:t>Elemen-elemen</a:t>
            </a:r>
            <a:r>
              <a:rPr lang="en-US" altLang="id-ID" b="1" dirty="0"/>
              <a:t> </a:t>
            </a:r>
            <a:r>
              <a:rPr lang="en-US" altLang="id-ID" b="1" dirty="0" err="1"/>
              <a:t>dalam</a:t>
            </a:r>
            <a:r>
              <a:rPr lang="en-US" altLang="id-ID" b="1" dirty="0"/>
              <a:t> platform Facebook:</a:t>
            </a:r>
          </a:p>
          <a:p>
            <a:pPr lvl="1" algn="just"/>
            <a:r>
              <a:rPr lang="en-US" altLang="id-ID" b="1" dirty="0"/>
              <a:t>Facebook Query Language (FQL)</a:t>
            </a:r>
          </a:p>
          <a:p>
            <a:pPr lvl="2" algn="just"/>
            <a:r>
              <a:rPr lang="en-US" altLang="id-ID" dirty="0"/>
              <a:t>FQL </a:t>
            </a:r>
            <a:r>
              <a:rPr lang="en-US" altLang="id-ID" dirty="0" err="1"/>
              <a:t>merupakan</a:t>
            </a:r>
            <a:r>
              <a:rPr lang="en-US" altLang="id-ID" dirty="0"/>
              <a:t> </a:t>
            </a:r>
            <a:r>
              <a:rPr lang="en-US" altLang="id-ID" dirty="0" err="1"/>
              <a:t>bahasa</a:t>
            </a:r>
            <a:r>
              <a:rPr lang="en-US" altLang="id-ID" dirty="0"/>
              <a:t> query </a:t>
            </a:r>
            <a:r>
              <a:rPr lang="en-US" altLang="id-ID" dirty="0" err="1"/>
              <a:t>bergaya</a:t>
            </a:r>
            <a:r>
              <a:rPr lang="en-US" altLang="id-ID" dirty="0"/>
              <a:t> SQL yang </a:t>
            </a:r>
            <a:r>
              <a:rPr lang="en-US" altLang="id-ID" dirty="0" err="1"/>
              <a:t>dirancang</a:t>
            </a:r>
            <a:r>
              <a:rPr lang="en-US" altLang="id-ID" dirty="0"/>
              <a:t> </a:t>
            </a:r>
            <a:r>
              <a:rPr lang="en-US" altLang="id-ID" dirty="0" err="1"/>
              <a:t>secara</a:t>
            </a:r>
            <a:r>
              <a:rPr lang="en-US" altLang="id-ID" dirty="0"/>
              <a:t> </a:t>
            </a:r>
            <a:r>
              <a:rPr lang="en-US" altLang="id-ID" dirty="0" err="1"/>
              <a:t>khusus</a:t>
            </a:r>
            <a:r>
              <a:rPr lang="en-US" altLang="id-ID" dirty="0"/>
              <a:t> </a:t>
            </a:r>
            <a:r>
              <a:rPr lang="en-US" altLang="id-ID" dirty="0" err="1"/>
              <a:t>untuk</a:t>
            </a:r>
            <a:r>
              <a:rPr lang="en-US" altLang="id-ID" dirty="0"/>
              <a:t> </a:t>
            </a:r>
            <a:r>
              <a:rPr lang="en-US" altLang="id-ID" dirty="0" err="1"/>
              <a:t>memungkinkan</a:t>
            </a:r>
            <a:r>
              <a:rPr lang="en-US" altLang="id-ID" dirty="0"/>
              <a:t> para </a:t>
            </a:r>
            <a:r>
              <a:rPr lang="en-US" altLang="id-ID" dirty="0" err="1"/>
              <a:t>pengembang</a:t>
            </a:r>
            <a:r>
              <a:rPr lang="en-US" altLang="id-ID" dirty="0"/>
              <a:t> </a:t>
            </a:r>
            <a:r>
              <a:rPr lang="en-US" altLang="id-ID" dirty="0" err="1"/>
              <a:t>untuk</a:t>
            </a:r>
            <a:r>
              <a:rPr lang="en-US" altLang="id-ID" dirty="0"/>
              <a:t> </a:t>
            </a:r>
            <a:r>
              <a:rPr lang="en-US" altLang="id-ID" dirty="0" err="1"/>
              <a:t>berinteraksi</a:t>
            </a:r>
            <a:r>
              <a:rPr lang="en-US" altLang="id-ID" dirty="0"/>
              <a:t> </a:t>
            </a:r>
            <a:r>
              <a:rPr lang="en-US" altLang="id-ID" dirty="0" err="1"/>
              <a:t>dengan</a:t>
            </a:r>
            <a:r>
              <a:rPr lang="en-US" altLang="id-ID" dirty="0"/>
              <a:t> </a:t>
            </a:r>
            <a:r>
              <a:rPr lang="en-US" altLang="id-ID" dirty="0" err="1"/>
              <a:t>informasi</a:t>
            </a:r>
            <a:r>
              <a:rPr lang="en-US" altLang="id-ID" dirty="0"/>
              <a:t> </a:t>
            </a:r>
            <a:r>
              <a:rPr lang="en-US" altLang="id-ID" dirty="0" err="1"/>
              <a:t>dari</a:t>
            </a:r>
            <a:r>
              <a:rPr lang="en-US" altLang="id-ID" dirty="0"/>
              <a:t> Facebook </a:t>
            </a:r>
          </a:p>
          <a:p>
            <a:pPr lvl="1" algn="just"/>
            <a:r>
              <a:rPr lang="en-US" altLang="id-ID" b="1" dirty="0"/>
              <a:t>Facebook Java Script</a:t>
            </a:r>
          </a:p>
          <a:p>
            <a:pPr lvl="2" algn="just"/>
            <a:r>
              <a:rPr lang="en-US" altLang="id-ID" b="1" dirty="0" err="1"/>
              <a:t>Untuk</a:t>
            </a:r>
            <a:r>
              <a:rPr lang="en-US" altLang="id-ID" b="1" dirty="0"/>
              <a:t> </a:t>
            </a:r>
            <a:r>
              <a:rPr lang="en-US" altLang="id-ID" b="1" dirty="0" err="1"/>
              <a:t>meminimalkan</a:t>
            </a:r>
            <a:r>
              <a:rPr lang="en-US" altLang="id-ID" b="1" dirty="0"/>
              <a:t> </a:t>
            </a:r>
            <a:r>
              <a:rPr lang="en-US" altLang="id-ID" b="1" dirty="0" err="1"/>
              <a:t>ancaman</a:t>
            </a:r>
            <a:r>
              <a:rPr lang="en-US" altLang="id-ID" b="1" dirty="0"/>
              <a:t> </a:t>
            </a:r>
            <a:r>
              <a:rPr lang="en-US" altLang="id-ID" b="1" dirty="0" err="1"/>
              <a:t>dari</a:t>
            </a:r>
            <a:r>
              <a:rPr lang="en-US" altLang="id-ID" b="1" dirty="0"/>
              <a:t> </a:t>
            </a:r>
            <a:r>
              <a:rPr lang="en-US" altLang="id-ID" b="1" dirty="0" err="1"/>
              <a:t>serangan</a:t>
            </a:r>
            <a:r>
              <a:rPr lang="en-US" altLang="id-ID" b="1" dirty="0"/>
              <a:t> </a:t>
            </a:r>
            <a:r>
              <a:rPr lang="en-US" altLang="id-ID" b="1" dirty="0" err="1"/>
              <a:t>skrip</a:t>
            </a:r>
            <a:r>
              <a:rPr lang="en-US" altLang="id-ID" b="1" dirty="0"/>
              <a:t> </a:t>
            </a:r>
            <a:r>
              <a:rPr lang="en-US" altLang="id-ID" b="1" dirty="0" err="1"/>
              <a:t>antar</a:t>
            </a:r>
            <a:r>
              <a:rPr lang="en-US" altLang="id-ID" b="1" dirty="0"/>
              <a:t> situs </a:t>
            </a:r>
            <a:r>
              <a:rPr lang="en-US" altLang="id-ID" dirty="0"/>
              <a:t>(XSS), Facebook </a:t>
            </a:r>
            <a:r>
              <a:rPr lang="en-US" altLang="id-ID" dirty="0" err="1"/>
              <a:t>mengimplementasikan</a:t>
            </a:r>
            <a:r>
              <a:rPr lang="en-US" altLang="id-ID" dirty="0"/>
              <a:t> JavaScript </a:t>
            </a:r>
            <a:r>
              <a:rPr lang="en-US" altLang="id-ID" dirty="0" err="1"/>
              <a:t>versinya</a:t>
            </a:r>
            <a:r>
              <a:rPr lang="en-US" altLang="id-ID" dirty="0"/>
              <a:t> </a:t>
            </a:r>
            <a:r>
              <a:rPr lang="en-US" altLang="id-ID" dirty="0" err="1"/>
              <a:t>untuk</a:t>
            </a:r>
            <a:r>
              <a:rPr lang="en-US" altLang="id-ID" dirty="0"/>
              <a:t> para </a:t>
            </a:r>
            <a:r>
              <a:rPr lang="en-US" altLang="id-ID" dirty="0" err="1"/>
              <a:t>pengembang</a:t>
            </a:r>
            <a:r>
              <a:rPr lang="en-US" altLang="id-ID" dirty="0"/>
              <a:t> yang </a:t>
            </a:r>
            <a:r>
              <a:rPr lang="en-US" altLang="id-ID" dirty="0" err="1"/>
              <a:t>benar-benar</a:t>
            </a:r>
            <a:r>
              <a:rPr lang="en-US" altLang="id-ID" dirty="0"/>
              <a:t> </a:t>
            </a:r>
            <a:r>
              <a:rPr lang="en-US" altLang="id-ID" dirty="0" err="1"/>
              <a:t>menginginkan</a:t>
            </a:r>
            <a:r>
              <a:rPr lang="en-US" altLang="id-ID" dirty="0"/>
              <a:t> </a:t>
            </a:r>
          </a:p>
          <a:p>
            <a:pPr lvl="1" algn="just"/>
            <a:r>
              <a:rPr lang="en-US" altLang="id-ID" b="1" dirty="0"/>
              <a:t>Client Programming Libraries</a:t>
            </a:r>
          </a:p>
          <a:p>
            <a:pPr lvl="2" algn="just"/>
            <a:r>
              <a:rPr lang="en-US" altLang="id-ID" dirty="0" err="1"/>
              <a:t>Walaupun</a:t>
            </a:r>
            <a:r>
              <a:rPr lang="en-US" altLang="id-ID" dirty="0"/>
              <a:t> platform Facebook </a:t>
            </a:r>
            <a:r>
              <a:rPr lang="en-US" altLang="id-ID" dirty="0" err="1"/>
              <a:t>menyediakan</a:t>
            </a:r>
            <a:r>
              <a:rPr lang="en-US" altLang="id-ID" dirty="0"/>
              <a:t> </a:t>
            </a:r>
            <a:r>
              <a:rPr lang="en-US" altLang="id-ID" dirty="0" err="1"/>
              <a:t>banyak</a:t>
            </a:r>
            <a:r>
              <a:rPr lang="en-US" altLang="id-ID" dirty="0"/>
              <a:t> </a:t>
            </a:r>
            <a:r>
              <a:rPr lang="en-US" altLang="id-ID" dirty="0" err="1"/>
              <a:t>alat</a:t>
            </a:r>
            <a:r>
              <a:rPr lang="en-US" altLang="id-ID" dirty="0"/>
              <a:t> bantu </a:t>
            </a:r>
            <a:r>
              <a:rPr lang="en-US" altLang="id-ID" dirty="0" err="1"/>
              <a:t>untuk</a:t>
            </a:r>
            <a:r>
              <a:rPr lang="en-US" altLang="id-ID" dirty="0"/>
              <a:t> </a:t>
            </a:r>
            <a:r>
              <a:rPr lang="en-US" altLang="id-ID" dirty="0" err="1"/>
              <a:t>mengakses</a:t>
            </a:r>
            <a:r>
              <a:rPr lang="en-US" altLang="id-ID" dirty="0"/>
              <a:t> </a:t>
            </a:r>
            <a:r>
              <a:rPr lang="en-US" altLang="id-ID" dirty="0" err="1"/>
              <a:t>informasi</a:t>
            </a:r>
            <a:r>
              <a:rPr lang="en-US" altLang="id-ID" dirty="0"/>
              <a:t>, </a:t>
            </a:r>
            <a:r>
              <a:rPr lang="en-US" altLang="id-ID" dirty="0" err="1"/>
              <a:t>tetapi</a:t>
            </a:r>
            <a:r>
              <a:rPr lang="en-US" altLang="id-ID" dirty="0"/>
              <a:t> </a:t>
            </a:r>
            <a:r>
              <a:rPr lang="en-US" altLang="id-ID" dirty="0" err="1"/>
              <a:t>beberapa</a:t>
            </a:r>
            <a:r>
              <a:rPr lang="en-US" altLang="id-ID" dirty="0"/>
              <a:t> </a:t>
            </a:r>
            <a:r>
              <a:rPr lang="en-US" altLang="id-ID" dirty="0" err="1"/>
              <a:t>pengembang</a:t>
            </a:r>
            <a:r>
              <a:rPr lang="en-US" altLang="id-ID" dirty="0"/>
              <a:t> </a:t>
            </a:r>
            <a:r>
              <a:rPr lang="en-US" altLang="id-ID" dirty="0" err="1"/>
              <a:t>menginginkan</a:t>
            </a:r>
            <a:r>
              <a:rPr lang="en-US" altLang="id-ID" dirty="0"/>
              <a:t> </a:t>
            </a:r>
            <a:r>
              <a:rPr lang="en-US" altLang="id-ID" dirty="0" err="1"/>
              <a:t>untuk</a:t>
            </a:r>
            <a:r>
              <a:rPr lang="en-US" altLang="id-ID" dirty="0"/>
              <a:t> </a:t>
            </a:r>
            <a:r>
              <a:rPr lang="en-US" altLang="id-ID" dirty="0" err="1"/>
              <a:t>menggunakan</a:t>
            </a:r>
            <a:r>
              <a:rPr lang="en-US" altLang="id-ID" dirty="0"/>
              <a:t> </a:t>
            </a:r>
            <a:r>
              <a:rPr lang="en-US" altLang="id-ID" dirty="0" err="1"/>
              <a:t>logika</a:t>
            </a:r>
            <a:r>
              <a:rPr lang="en-US" altLang="id-ID" dirty="0"/>
              <a:t> </a:t>
            </a:r>
            <a:r>
              <a:rPr lang="en-US" altLang="id-ID" dirty="0" err="1"/>
              <a:t>bisnisnya</a:t>
            </a:r>
            <a:r>
              <a:rPr lang="en-US" altLang="id-ID" dirty="0"/>
              <a:t> </a:t>
            </a:r>
            <a:r>
              <a:rPr lang="en-US" altLang="id-ID" dirty="0" err="1"/>
              <a:t>masing-masing</a:t>
            </a:r>
            <a:r>
              <a:rPr lang="en-US" altLang="id-ID" dirty="0"/>
              <a:t> </a:t>
            </a:r>
            <a:r>
              <a:rPr lang="en-US" altLang="id-ID" dirty="0" err="1"/>
              <a:t>dengan</a:t>
            </a:r>
            <a:r>
              <a:rPr lang="en-US" altLang="id-ID" dirty="0"/>
              <a:t> </a:t>
            </a:r>
            <a:r>
              <a:rPr lang="en-US" altLang="id-ID" dirty="0" err="1"/>
              <a:t>menggunakan</a:t>
            </a:r>
            <a:r>
              <a:rPr lang="en-US" altLang="id-ID" dirty="0"/>
              <a:t> </a:t>
            </a:r>
            <a:r>
              <a:rPr lang="en-US" altLang="id-ID" dirty="0" err="1"/>
              <a:t>bahasa</a:t>
            </a:r>
            <a:r>
              <a:rPr lang="en-US" altLang="id-ID" dirty="0"/>
              <a:t> lain. Facebook </a:t>
            </a:r>
            <a:r>
              <a:rPr lang="en-US" altLang="id-ID" dirty="0" err="1"/>
              <a:t>menfasilitasi</a:t>
            </a:r>
            <a:r>
              <a:rPr lang="en-US" altLang="id-ID" dirty="0"/>
              <a:t> </a:t>
            </a:r>
            <a:r>
              <a:rPr lang="en-US" altLang="id-ID" dirty="0" err="1"/>
              <a:t>hal</a:t>
            </a:r>
            <a:r>
              <a:rPr lang="en-US" altLang="id-ID" dirty="0"/>
              <a:t> </a:t>
            </a:r>
            <a:r>
              <a:rPr lang="en-US" altLang="id-ID" dirty="0" err="1"/>
              <a:t>tersebut</a:t>
            </a:r>
            <a:r>
              <a:rPr lang="en-US" altLang="id-ID" dirty="0"/>
              <a:t> </a:t>
            </a:r>
            <a:r>
              <a:rPr lang="en-US" altLang="id-ID" dirty="0" err="1"/>
              <a:t>melalui</a:t>
            </a:r>
            <a:r>
              <a:rPr lang="en-US" altLang="id-ID" dirty="0"/>
              <a:t> client libraries “</a:t>
            </a:r>
            <a:r>
              <a:rPr lang="en-US" altLang="id-ID" dirty="0" err="1"/>
              <a:t>resmi</a:t>
            </a:r>
            <a:r>
              <a:rPr lang="en-US" altLang="id-ID" dirty="0"/>
              <a:t>”, </a:t>
            </a:r>
            <a:r>
              <a:rPr lang="en-US" altLang="id-ID" dirty="0" err="1"/>
              <a:t>untuk</a:t>
            </a:r>
            <a:r>
              <a:rPr lang="en-US" altLang="id-ID" dirty="0"/>
              <a:t> PHP dan Java </a:t>
            </a:r>
            <a:r>
              <a:rPr lang="en-US" altLang="id-ID" dirty="0" err="1"/>
              <a:t>sehingga</a:t>
            </a:r>
            <a:r>
              <a:rPr lang="en-US" altLang="id-ID" dirty="0"/>
              <a:t> </a:t>
            </a:r>
            <a:r>
              <a:rPr lang="en-US" altLang="id-ID" dirty="0" err="1"/>
              <a:t>memberikan</a:t>
            </a:r>
            <a:r>
              <a:rPr lang="en-US" altLang="id-ID" dirty="0"/>
              <a:t> </a:t>
            </a:r>
            <a:r>
              <a:rPr lang="en-US" altLang="id-ID" b="1" dirty="0" err="1"/>
              <a:t>metode</a:t>
            </a:r>
            <a:r>
              <a:rPr lang="en-US" altLang="id-ID" b="1" dirty="0"/>
              <a:t> </a:t>
            </a:r>
            <a:r>
              <a:rPr lang="en-US" altLang="id-ID" b="1" dirty="0" err="1"/>
              <a:t>pengaksesan</a:t>
            </a:r>
            <a:r>
              <a:rPr lang="en-US" altLang="id-ID" b="1" dirty="0"/>
              <a:t> </a:t>
            </a:r>
            <a:r>
              <a:rPr lang="en-US" altLang="id-ID" b="1" dirty="0" err="1"/>
              <a:t>secara</a:t>
            </a:r>
            <a:r>
              <a:rPr lang="en-US" altLang="id-ID" b="1" dirty="0"/>
              <a:t> </a:t>
            </a:r>
            <a:r>
              <a:rPr lang="en-US" altLang="id-ID" b="1" dirty="0" err="1"/>
              <a:t>nyaman</a:t>
            </a:r>
            <a:r>
              <a:rPr lang="en-US" altLang="id-ID" dirty="0"/>
              <a:t>. </a:t>
            </a:r>
            <a:endParaRPr lang="id-ID" altLang="id-ID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033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4195</TotalTime>
  <Words>892</Words>
  <Application>Microsoft Office PowerPoint</Application>
  <PresentationFormat>Widescreen</PresentationFormat>
  <Paragraphs>86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#09 Studi Kasus Penerapan  Cloud Computing</vt:lpstr>
      <vt:lpstr>OVERVIEW</vt:lpstr>
      <vt:lpstr>Facebook as a Social Networking </vt:lpstr>
      <vt:lpstr>Facebook as a Social Networking </vt:lpstr>
      <vt:lpstr>Facebook as a Social Networking </vt:lpstr>
      <vt:lpstr>Facebook as a Social Networking </vt:lpstr>
      <vt:lpstr>Facebook as a Social Networking </vt:lpstr>
      <vt:lpstr>Facebook as a Social Networking </vt:lpstr>
      <vt:lpstr>Facebook as a Social Networking </vt:lpstr>
      <vt:lpstr>Facebook as a Social Networking </vt:lpstr>
      <vt:lpstr>Virtualisasi dan integrated network pada PT. Kian Ho Indonesia</vt:lpstr>
      <vt:lpstr> Virtualisasi dan integrated network pada PT. Kian Ho Indonesia </vt:lpstr>
      <vt:lpstr>Virtualisasi dan integrated network pada PT. Kian Ho Indonesia</vt:lpstr>
      <vt:lpstr> Virtualisasi dan integrated network pada PT. Kian Ho Indonesia </vt:lpstr>
      <vt:lpstr> Virtualisasi dan integrated network pada PT. Kian Ho Indonesia </vt:lpstr>
      <vt:lpstr> Virtualisasi dan integrated network pada PT. Kian Ho Indonesia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Thinkpad</dc:creator>
  <cp:lastModifiedBy>ASUS</cp:lastModifiedBy>
  <cp:revision>374</cp:revision>
  <dcterms:created xsi:type="dcterms:W3CDTF">2019-12-20T03:03:11Z</dcterms:created>
  <dcterms:modified xsi:type="dcterms:W3CDTF">2022-08-22T17:24:24Z</dcterms:modified>
</cp:coreProperties>
</file>