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70" r:id="rId7"/>
    <p:sldId id="260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9" r:id="rId17"/>
    <p:sldId id="271" r:id="rId18"/>
    <p:sldId id="268" r:id="rId19"/>
    <p:sldId id="273" r:id="rId20"/>
    <p:sldId id="276" r:id="rId21"/>
    <p:sldId id="278" r:id="rId22"/>
    <p:sldId id="275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C557F-558C-4C92-AED7-B0602C018BC0}">
          <p14:sldIdLst>
            <p14:sldId id="256"/>
            <p14:sldId id="257"/>
            <p14:sldId id="258"/>
            <p14:sldId id="259"/>
            <p14:sldId id="272"/>
            <p14:sldId id="270"/>
            <p14:sldId id="260"/>
            <p14:sldId id="261"/>
            <p14:sldId id="262"/>
            <p14:sldId id="263"/>
            <p14:sldId id="264"/>
            <p14:sldId id="277"/>
            <p14:sldId id="265"/>
            <p14:sldId id="266"/>
            <p14:sldId id="267"/>
            <p14:sldId id="269"/>
            <p14:sldId id="271"/>
            <p14:sldId id="268"/>
            <p14:sldId id="273"/>
            <p14:sldId id="276"/>
            <p14:sldId id="278"/>
            <p14:sldId id="275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994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7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1F55C3-2C4A-419E-992D-4E4BD34EE9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425A-2F8D-42BC-B409-8F0BB8A2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7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9950"/>
          </a:xfrm>
        </p:spPr>
        <p:txBody>
          <a:bodyPr/>
          <a:lstStyle/>
          <a:p>
            <a:r>
              <a:rPr lang="en-US" dirty="0"/>
              <a:t>Textile Today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3505171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Web &amp; 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7228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9865" cy="647603"/>
          </a:xfrm>
        </p:spPr>
        <p:txBody>
          <a:bodyPr/>
          <a:lstStyle/>
          <a:p>
            <a:r>
              <a:rPr lang="en-US" sz="3200" b="1" dirty="0"/>
              <a:t>Module 1. The Network (Email)</a:t>
            </a:r>
          </a:p>
          <a:p>
            <a:endParaRPr lang="en-US" sz="3200" b="1" dirty="0"/>
          </a:p>
        </p:txBody>
      </p:sp>
      <p:pic>
        <p:nvPicPr>
          <p:cNvPr id="307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081" y="1616946"/>
            <a:ext cx="2683509" cy="479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7" y="1603514"/>
            <a:ext cx="2773017" cy="48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6524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2: Knowledge volt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72619" y="1853248"/>
            <a:ext cx="4534268" cy="3235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News &amp; Articles</a:t>
            </a:r>
          </a:p>
          <a:p>
            <a:r>
              <a:rPr lang="en-US" b="1" dirty="0"/>
              <a:t>Market Reports</a:t>
            </a:r>
          </a:p>
          <a:p>
            <a:r>
              <a:rPr lang="en-US" b="1" dirty="0" err="1"/>
              <a:t>EMagazine</a:t>
            </a:r>
          </a:p>
          <a:p>
            <a:r>
              <a:rPr lang="en-US" b="1" dirty="0"/>
              <a:t>Downloads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 on their interest group</a:t>
            </a:r>
          </a:p>
        </p:txBody>
      </p:sp>
      <p:pic>
        <p:nvPicPr>
          <p:cNvPr id="4098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55" y="1410980"/>
            <a:ext cx="2879035" cy="50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2" descr="Screensho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73" y="1424236"/>
            <a:ext cx="3054954" cy="50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25762" y="4527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25762" y="102190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2. Knowledge Volt (Interests Groups)</a:t>
            </a:r>
          </a:p>
        </p:txBody>
      </p:sp>
      <p:pic>
        <p:nvPicPr>
          <p:cNvPr id="19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254EC7-C13C-4BBB-85FE-0DC793F0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1" y="1609695"/>
            <a:ext cx="11469029" cy="32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5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3: Trainings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60154"/>
            <a:ext cx="5012567" cy="389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Upcoming &amp; Featured Workshops</a:t>
            </a:r>
          </a:p>
          <a:p>
            <a:r>
              <a:rPr lang="en-US" b="1" dirty="0"/>
              <a:t>Free Workshops</a:t>
            </a:r>
          </a:p>
          <a:p>
            <a:r>
              <a:rPr lang="en-US" b="1" dirty="0"/>
              <a:t>Push Notification</a:t>
            </a:r>
          </a:p>
          <a:p>
            <a:r>
              <a:rPr lang="en-US" b="1" dirty="0"/>
              <a:t>Mentor’s Profile</a:t>
            </a:r>
          </a:p>
          <a:p>
            <a:r>
              <a:rPr lang="en-US" b="1" dirty="0"/>
              <a:t>Certificates</a:t>
            </a:r>
          </a:p>
          <a:p>
            <a:r>
              <a:rPr lang="en-US" b="1" dirty="0"/>
              <a:t>Achievements</a:t>
            </a:r>
          </a:p>
          <a:p>
            <a:r>
              <a:rPr lang="en-US" b="1" dirty="0"/>
              <a:t>Track Classes</a:t>
            </a:r>
          </a:p>
        </p:txBody>
      </p:sp>
      <p:pic>
        <p:nvPicPr>
          <p:cNvPr id="512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78" y="1456807"/>
            <a:ext cx="3128452" cy="52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46" y="1456807"/>
            <a:ext cx="3025440" cy="5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83859" y="8746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8259" y="96471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613666" cy="740267"/>
          </a:xfrm>
        </p:spPr>
        <p:txBody>
          <a:bodyPr/>
          <a:lstStyle/>
          <a:p>
            <a:r>
              <a:rPr lang="en-US" b="1" dirty="0"/>
              <a:t>Module 4: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57" y="1602345"/>
            <a:ext cx="4860166" cy="4195481"/>
          </a:xfrm>
        </p:spPr>
        <p:txBody>
          <a:bodyPr/>
          <a:lstStyle/>
          <a:p>
            <a:r>
              <a:rPr lang="en-US" dirty="0"/>
              <a:t>Upcoming &amp; Featured Events</a:t>
            </a:r>
          </a:p>
          <a:p>
            <a:r>
              <a:rPr lang="en-US" dirty="0"/>
              <a:t>Interested &amp; Joining Button</a:t>
            </a:r>
          </a:p>
          <a:p>
            <a:r>
              <a:rPr lang="en-US" dirty="0"/>
              <a:t>Seminar &amp; Conference</a:t>
            </a:r>
          </a:p>
          <a:p>
            <a:r>
              <a:rPr lang="en-US" dirty="0"/>
              <a:t>Fair &amp; Exhibition</a:t>
            </a:r>
          </a:p>
          <a:p>
            <a:r>
              <a:rPr lang="en-US" dirty="0"/>
              <a:t>Award &amp; Certifications</a:t>
            </a:r>
          </a:p>
          <a:p>
            <a:r>
              <a:rPr lang="en-US" dirty="0"/>
              <a:t>One Click Registration</a:t>
            </a:r>
          </a:p>
        </p:txBody>
      </p:sp>
      <p:pic>
        <p:nvPicPr>
          <p:cNvPr id="614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5" y="1192985"/>
            <a:ext cx="3114259" cy="54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72" y="1192985"/>
            <a:ext cx="3118078" cy="54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85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5: Jobs &amp; 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56" y="1403562"/>
            <a:ext cx="3455435" cy="4195481"/>
          </a:xfrm>
        </p:spPr>
        <p:txBody>
          <a:bodyPr/>
          <a:lstStyle/>
          <a:p>
            <a:r>
              <a:rPr lang="en-US" b="1" dirty="0"/>
              <a:t>Browse &amp; Apply</a:t>
            </a:r>
          </a:p>
          <a:p>
            <a:r>
              <a:rPr lang="en-US" b="1" dirty="0"/>
              <a:t>Post for Hiring</a:t>
            </a:r>
          </a:p>
          <a:p>
            <a:r>
              <a:rPr lang="en-US" b="1" dirty="0"/>
              <a:t>Featured Job Openings</a:t>
            </a:r>
          </a:p>
          <a:p>
            <a:r>
              <a:rPr lang="en-US" b="1" dirty="0"/>
              <a:t>Job Filter</a:t>
            </a:r>
          </a:p>
          <a:p>
            <a:r>
              <a:rPr lang="en-US" b="1" dirty="0"/>
              <a:t>CV Search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22" y="1664390"/>
            <a:ext cx="2872359" cy="5054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782" y="1664390"/>
            <a:ext cx="2846270" cy="50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6: Classified 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3" y="1853248"/>
            <a:ext cx="2475940" cy="43957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1853248"/>
            <a:ext cx="2457035" cy="4362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96" y="1853248"/>
            <a:ext cx="2426843" cy="43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6: Classified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549335"/>
            <a:ext cx="8878398" cy="4195481"/>
          </a:xfrm>
        </p:spPr>
        <p:txBody>
          <a:bodyPr/>
          <a:lstStyle/>
          <a:p>
            <a:r>
              <a:rPr lang="en-US" dirty="0"/>
              <a:t>Sell or Buy Ads</a:t>
            </a:r>
          </a:p>
          <a:p>
            <a:r>
              <a:rPr lang="en-US" dirty="0"/>
              <a:t>Ad Tickets</a:t>
            </a:r>
          </a:p>
          <a:p>
            <a:r>
              <a:rPr lang="en-US" dirty="0"/>
              <a:t>Featured Ads</a:t>
            </a:r>
          </a:p>
          <a:p>
            <a:r>
              <a:rPr lang="en-US" dirty="0"/>
              <a:t>Buyer &amp; Seller In-App Chat</a:t>
            </a:r>
          </a:p>
          <a:p>
            <a:r>
              <a:rPr lang="en-US" dirty="0" err="1"/>
              <a:t>Wishlist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9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7: </a:t>
            </a:r>
            <a:r>
              <a:rPr lang="en-US" dirty="0"/>
              <a:t>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4866"/>
            <a:ext cx="8946541" cy="4195481"/>
          </a:xfrm>
        </p:spPr>
        <p:txBody>
          <a:bodyPr/>
          <a:lstStyle/>
          <a:p>
            <a:r>
              <a:rPr lang="en-US" dirty="0"/>
              <a:t>Opening Discussions</a:t>
            </a:r>
          </a:p>
          <a:p>
            <a:r>
              <a:rPr lang="en-US"/>
              <a:t>Categories</a:t>
            </a:r>
            <a:endParaRPr lang="en-US" dirty="0"/>
          </a:p>
          <a:p>
            <a:r>
              <a:rPr lang="en-US" dirty="0"/>
              <a:t>Discussion Tickets</a:t>
            </a:r>
          </a:p>
          <a:p>
            <a:r>
              <a:rPr lang="en-US" dirty="0"/>
              <a:t>Best Answers</a:t>
            </a:r>
          </a:p>
          <a:p>
            <a:r>
              <a:rPr lang="en-US" dirty="0"/>
              <a:t>Discussion Comment/Reply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36" y="170221"/>
            <a:ext cx="3516298" cy="62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5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486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Live chat</a:t>
            </a:r>
          </a:p>
          <a:p>
            <a:r>
              <a:rPr lang="en-US" dirty="0"/>
              <a:t>Opening Tickets</a:t>
            </a:r>
          </a:p>
          <a:p>
            <a:r>
              <a:rPr lang="en-US" dirty="0"/>
              <a:t>Support Categories</a:t>
            </a:r>
          </a:p>
          <a:p>
            <a:r>
              <a:rPr lang="en-US" dirty="0"/>
              <a:t>Ticket replies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36" y="170221"/>
            <a:ext cx="3516298" cy="62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833" y="1470992"/>
            <a:ext cx="8946541" cy="4195481"/>
          </a:xfrm>
        </p:spPr>
        <p:txBody>
          <a:bodyPr/>
          <a:lstStyle/>
          <a:p>
            <a:pPr lvl="0"/>
            <a:r>
              <a:rPr lang="en-US" dirty="0"/>
              <a:t>Both the app (Browser base &amp; Mobile app) have push notification system </a:t>
            </a:r>
          </a:p>
          <a:p>
            <a:pPr lvl="0"/>
            <a:r>
              <a:rPr lang="en-US" dirty="0"/>
              <a:t>The whole system should be secured enough (Browser base app, Mobile app &amp; Admin panel)</a:t>
            </a:r>
          </a:p>
          <a:p>
            <a:pPr lvl="0"/>
            <a:r>
              <a:rPr lang="en-US" dirty="0"/>
              <a:t>Developed system (Browser base app, Mobile app &amp; Admin panel) must ensure user’s security and privacy.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388"/>
          </a:xfrm>
        </p:spPr>
        <p:txBody>
          <a:bodyPr/>
          <a:lstStyle/>
          <a:p>
            <a:r>
              <a:rPr lang="en-US" dirty="0"/>
              <a:t>Membership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486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1EA006-F817-4895-BF63-3464673A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139"/>
              </p:ext>
            </p:extLst>
          </p:nvPr>
        </p:nvGraphicFramePr>
        <p:xfrm>
          <a:off x="662214" y="1605642"/>
          <a:ext cx="10967084" cy="460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71">
                  <a:extLst>
                    <a:ext uri="{9D8B030D-6E8A-4147-A177-3AD203B41FA5}">
                      <a16:colId xmlns:a16="http://schemas.microsoft.com/office/drawing/2014/main" val="3427936929"/>
                    </a:ext>
                  </a:extLst>
                </a:gridCol>
                <a:gridCol w="2741771">
                  <a:extLst>
                    <a:ext uri="{9D8B030D-6E8A-4147-A177-3AD203B41FA5}">
                      <a16:colId xmlns:a16="http://schemas.microsoft.com/office/drawing/2014/main" val="3709836604"/>
                    </a:ext>
                  </a:extLst>
                </a:gridCol>
                <a:gridCol w="2741771">
                  <a:extLst>
                    <a:ext uri="{9D8B030D-6E8A-4147-A177-3AD203B41FA5}">
                      <a16:colId xmlns:a16="http://schemas.microsoft.com/office/drawing/2014/main" val="839966246"/>
                    </a:ext>
                  </a:extLst>
                </a:gridCol>
                <a:gridCol w="2741771">
                  <a:extLst>
                    <a:ext uri="{9D8B030D-6E8A-4147-A177-3AD203B41FA5}">
                      <a16:colId xmlns:a16="http://schemas.microsoft.com/office/drawing/2014/main" val="599178683"/>
                    </a:ext>
                  </a:extLst>
                </a:gridCol>
              </a:tblGrid>
              <a:tr h="511401">
                <a:tc>
                  <a:txBody>
                    <a:bodyPr/>
                    <a:lstStyle/>
                    <a:p>
                      <a:r>
                        <a:rPr lang="en-US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Free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Associated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87242"/>
                  </a:ext>
                </a:extLst>
              </a:tr>
              <a:tr h="511401">
                <a:tc>
                  <a:txBody>
                    <a:bodyPr/>
                    <a:lstStyle/>
                    <a:p>
                      <a:r>
                        <a:rPr lang="en-US"/>
                        <a:t>The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263"/>
                  </a:ext>
                </a:extLst>
              </a:tr>
              <a:tr h="5114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Knowledge Volt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Full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0626"/>
                  </a:ext>
                </a:extLst>
              </a:tr>
              <a:tr h="511401">
                <a:tc>
                  <a:txBody>
                    <a:bodyPr/>
                    <a:lstStyle/>
                    <a:p>
                      <a:r>
                        <a:rPr lang="en-US"/>
                        <a:t>Trainings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10554"/>
                  </a:ext>
                </a:extLst>
              </a:tr>
              <a:tr h="511401">
                <a:tc>
                  <a:txBody>
                    <a:bodyPr/>
                    <a:lstStyle/>
                    <a:p>
                      <a:r>
                        <a:rPr lang="en-US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5126"/>
                  </a:ext>
                </a:extLst>
              </a:tr>
              <a:tr h="511401">
                <a:tc>
                  <a:txBody>
                    <a:bodyPr/>
                    <a:lstStyle/>
                    <a:p>
                      <a:r>
                        <a:rPr lang="en-US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58018"/>
                  </a:ext>
                </a:extLst>
              </a:tr>
              <a:tr h="511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Classified 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98898"/>
                  </a:ext>
                </a:extLst>
              </a:tr>
              <a:tr h="511401">
                <a:tc>
                  <a:txBody>
                    <a:bodyPr/>
                    <a:lstStyle/>
                    <a:p>
                      <a:r>
                        <a:rPr lang="en-US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Limited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41770"/>
                  </a:ext>
                </a:extLst>
              </a:tr>
              <a:tr h="5114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Full Access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8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388"/>
          </a:xfrm>
        </p:spPr>
        <p:txBody>
          <a:bodyPr/>
          <a:lstStyle/>
          <a:p>
            <a:r>
              <a:rPr lang="en-US" dirty="0"/>
              <a:t>Tickets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486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Free limited tickets for users based on user types</a:t>
            </a:r>
          </a:p>
          <a:p>
            <a:r>
              <a:rPr lang="en-US" dirty="0"/>
              <a:t>Ticket purchase</a:t>
            </a:r>
          </a:p>
          <a:p>
            <a:r>
              <a:rPr lang="en-US" dirty="0"/>
              <a:t>Expiration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7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486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Subscriber Management</a:t>
            </a:r>
          </a:p>
          <a:p>
            <a:r>
              <a:rPr lang="en-US" dirty="0"/>
              <a:t>Contacts Management</a:t>
            </a:r>
          </a:p>
          <a:p>
            <a:r>
              <a:rPr lang="en-US" dirty="0"/>
              <a:t>Distribution Module</a:t>
            </a:r>
          </a:p>
          <a:p>
            <a:r>
              <a:rPr lang="en-US" dirty="0"/>
              <a:t>Reports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1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388"/>
          </a:xfrm>
        </p:spPr>
        <p:txBody>
          <a:bodyPr/>
          <a:lstStyle/>
          <a:p>
            <a:r>
              <a:rPr lang="en-US" dirty="0"/>
              <a:t>Payments &amp; Billing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486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Payment Gateway for online purchase</a:t>
            </a:r>
          </a:p>
          <a:p>
            <a:r>
              <a:rPr lang="en-US" dirty="0"/>
              <a:t>Payment records</a:t>
            </a:r>
          </a:p>
          <a:p>
            <a:r>
              <a:rPr lang="en-US" dirty="0"/>
              <a:t>Billing notifications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7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388"/>
          </a:xfrm>
        </p:spPr>
        <p:txBody>
          <a:bodyPr/>
          <a:lstStyle/>
          <a:p>
            <a:r>
              <a:rPr lang="en-US" dirty="0"/>
              <a:t>Payments &amp; Billing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486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Payment Gateway for online purchase</a:t>
            </a:r>
          </a:p>
          <a:p>
            <a:r>
              <a:rPr lang="en-US" dirty="0"/>
              <a:t>Payment records</a:t>
            </a:r>
          </a:p>
          <a:p>
            <a:r>
              <a:rPr lang="en-US" dirty="0"/>
              <a:t>Billing notifications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4891" y="2224309"/>
            <a:ext cx="8945943" cy="1857361"/>
            <a:chOff x="0" y="0"/>
            <a:chExt cx="6134100" cy="1390015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1381125" cy="657224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2286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1. The Network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1350" y="0"/>
              <a:ext cx="1381125" cy="657224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3. Trainings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52975" y="19050"/>
              <a:ext cx="1381125" cy="656590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00050" marR="0" indent="-2286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4. Events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0005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0" y="733425"/>
              <a:ext cx="1381125" cy="656590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00050" marR="0" indent="-2286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5. Jobs &amp; Career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09725" y="733425"/>
              <a:ext cx="1381125" cy="656590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6"/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Classified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33525" y="9525"/>
              <a:ext cx="1495425" cy="657224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00050" marR="0" indent="-2286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2. Knowledge Volt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00400" y="714375"/>
              <a:ext cx="1381125" cy="656590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7"/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Forum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33925" y="714375"/>
              <a:ext cx="1381125" cy="656590"/>
            </a:xfrm>
            <a:prstGeom prst="roundRect">
              <a:avLst/>
            </a:prstGeom>
            <a:ln w="158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27432" rIns="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indent="-2286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8. Support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1. The Network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22520"/>
            <a:ext cx="2542784" cy="441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20" y="1736797"/>
            <a:ext cx="2475490" cy="43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55" y="1722520"/>
            <a:ext cx="2447229" cy="43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7" descr="prof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92" y="1736797"/>
            <a:ext cx="2436464" cy="43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7096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1001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1. The Network (Profile)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5033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Personal information</a:t>
            </a:r>
          </a:p>
          <a:p>
            <a:r>
              <a:rPr lang="en-US" dirty="0"/>
              <a:t>Contact information</a:t>
            </a:r>
          </a:p>
          <a:p>
            <a:r>
              <a:rPr lang="en-US" dirty="0"/>
              <a:t>Interests</a:t>
            </a:r>
          </a:p>
          <a:p>
            <a:r>
              <a:rPr lang="en-US" dirty="0"/>
              <a:t>Achievements &amp; Badges</a:t>
            </a:r>
          </a:p>
          <a:p>
            <a:r>
              <a:rPr lang="en-US" dirty="0"/>
              <a:t>Work history</a:t>
            </a:r>
          </a:p>
          <a:p>
            <a:r>
              <a:rPr lang="en-US" dirty="0"/>
              <a:t>Educational backgrounds</a:t>
            </a:r>
          </a:p>
          <a:p>
            <a:r>
              <a:rPr lang="en-US" dirty="0"/>
              <a:t>Other social media 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7096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1001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1. The Network (User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5033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Normal User</a:t>
            </a:r>
          </a:p>
          <a:p>
            <a:r>
              <a:rPr lang="en-US" dirty="0"/>
              <a:t>Subscriber</a:t>
            </a:r>
          </a:p>
          <a:p>
            <a:r>
              <a:rPr lang="en-US" dirty="0"/>
              <a:t>Advertiser</a:t>
            </a:r>
          </a:p>
          <a:p>
            <a:r>
              <a:rPr lang="en-US" dirty="0"/>
              <a:t>Trainer</a:t>
            </a:r>
          </a:p>
          <a:p>
            <a:r>
              <a:rPr lang="en-US" dirty="0"/>
              <a:t>Trainee</a:t>
            </a:r>
          </a:p>
          <a:p>
            <a:r>
              <a:rPr lang="en-US" dirty="0"/>
              <a:t>Correspondents</a:t>
            </a:r>
          </a:p>
          <a:p>
            <a:r>
              <a:rPr lang="en-US" dirty="0"/>
              <a:t>Contributors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user can hold multiple user type and we can increase types of user at any time. It will be dynamic.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7096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1001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1. The Network (Profile)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7262" y="1566636"/>
            <a:ext cx="10251798" cy="4305107"/>
            <a:chOff x="0" y="0"/>
            <a:chExt cx="5829300" cy="3219450"/>
          </a:xfrm>
        </p:grpSpPr>
        <p:sp>
          <p:nvSpPr>
            <p:cNvPr id="5" name="Rounded Rectangle 4"/>
            <p:cNvSpPr/>
            <p:nvPr/>
          </p:nvSpPr>
          <p:spPr>
            <a:xfrm>
              <a:off x="0" y="1276350"/>
              <a:ext cx="1114425" cy="5715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Member profile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19350" y="9525"/>
              <a:ext cx="1343025" cy="3095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Basic Settings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19350" y="776916"/>
              <a:ext cx="1343025" cy="2524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Professional Profile Setting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19350" y="1375835"/>
              <a:ext cx="1343025" cy="39594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Interest Group (Network) Setting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19350" y="2809041"/>
              <a:ext cx="1343025" cy="31644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Subscription Settings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114425" y="219075"/>
              <a:ext cx="1304925" cy="1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9" idx="1"/>
            </p:cNvCxnSpPr>
            <p:nvPr/>
          </p:nvCxnSpPr>
          <p:spPr>
            <a:xfrm>
              <a:off x="1114425" y="1562100"/>
              <a:ext cx="1304925" cy="140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114425" y="895350"/>
              <a:ext cx="1304925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14425" y="1543050"/>
              <a:ext cx="1304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4" name="Round Same Side Corner Rectangle 13"/>
            <p:cNvSpPr/>
            <p:nvPr/>
          </p:nvSpPr>
          <p:spPr>
            <a:xfrm>
              <a:off x="3876675" y="0"/>
              <a:ext cx="1924050" cy="514350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Name, Picture, Email, Password, Change Password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3905250" y="647700"/>
              <a:ext cx="1924050" cy="514350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Profession/Career oriented details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3905250" y="1285875"/>
              <a:ext cx="1924050" cy="514350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Select interested categories from 10 TTN categories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3905250" y="1920875"/>
              <a:ext cx="1924050" cy="666750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Select whether member wants to keep ‘Associates’ in his/her network.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3905250" y="2705100"/>
              <a:ext cx="1924050" cy="514350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 TTN Subscription along with other purchases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6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US" sz="3200" b="1" dirty="0"/>
              <a:t>Module 1. The Network (Real-time Newsfeed)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1857"/>
            <a:ext cx="4475853" cy="4195481"/>
          </a:xfrm>
        </p:spPr>
        <p:txBody>
          <a:bodyPr/>
          <a:lstStyle/>
          <a:p>
            <a:r>
              <a:rPr lang="en-US" b="1" dirty="0"/>
              <a:t>News, Discussions</a:t>
            </a:r>
          </a:p>
          <a:p>
            <a:r>
              <a:rPr lang="en-US" b="1" dirty="0"/>
              <a:t>Paid Ads</a:t>
            </a:r>
          </a:p>
          <a:p>
            <a:r>
              <a:rPr lang="en-US" b="1" dirty="0"/>
              <a:t>Classified Ads</a:t>
            </a:r>
          </a:p>
          <a:p>
            <a:r>
              <a:rPr lang="en-US" b="1" dirty="0"/>
              <a:t>Job postings</a:t>
            </a:r>
          </a:p>
          <a:p>
            <a:r>
              <a:rPr lang="en-US" b="1" dirty="0"/>
              <a:t>Upcoming trainings </a:t>
            </a:r>
          </a:p>
          <a:p>
            <a:r>
              <a:rPr lang="en-US" b="1" dirty="0"/>
              <a:t>Events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 on Member’s Interest Group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75" y="1311964"/>
            <a:ext cx="2912099" cy="51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87" y="1311964"/>
            <a:ext cx="2892582" cy="507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8096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54" y="452718"/>
            <a:ext cx="9404723" cy="711102"/>
          </a:xfrm>
        </p:spPr>
        <p:txBody>
          <a:bodyPr/>
          <a:lstStyle/>
          <a:p>
            <a:r>
              <a:rPr lang="en-US" sz="3200" b="1" dirty="0"/>
              <a:t>Module 1. The Network (Conversations)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09" y="1549336"/>
            <a:ext cx="3495192" cy="4195481"/>
          </a:xfrm>
        </p:spPr>
        <p:txBody>
          <a:bodyPr/>
          <a:lstStyle/>
          <a:p>
            <a:r>
              <a:rPr lang="en-US" b="1" dirty="0"/>
              <a:t>Like, Comment, Reply</a:t>
            </a:r>
          </a:p>
          <a:p>
            <a:r>
              <a:rPr lang="en-US" b="1" dirty="0"/>
              <a:t>Chat Client</a:t>
            </a:r>
          </a:p>
          <a:p>
            <a:pPr lvl="1"/>
            <a:r>
              <a:rPr lang="en-US" b="1" dirty="0"/>
              <a:t>Text Messages</a:t>
            </a:r>
          </a:p>
          <a:p>
            <a:pPr lvl="1"/>
            <a:r>
              <a:rPr lang="en-US" b="1" dirty="0"/>
              <a:t>Photos</a:t>
            </a:r>
          </a:p>
          <a:p>
            <a:pPr lvl="1"/>
            <a:r>
              <a:rPr lang="en-US" b="1" dirty="0"/>
              <a:t>Files</a:t>
            </a:r>
          </a:p>
        </p:txBody>
      </p:sp>
      <p:pic>
        <p:nvPicPr>
          <p:cNvPr id="205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97" y="1401696"/>
            <a:ext cx="3117643" cy="503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11" y="1451295"/>
            <a:ext cx="3113323" cy="49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3148" y="81108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2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921</TotalTime>
  <Words>324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</vt:lpstr>
      <vt:lpstr>Textile Today Network</vt:lpstr>
      <vt:lpstr>Key Features</vt:lpstr>
      <vt:lpstr>Application Architecture</vt:lpstr>
      <vt:lpstr>Module 1. The Network</vt:lpstr>
      <vt:lpstr>Module 1. The Network (Profile)</vt:lpstr>
      <vt:lpstr>Module 1. The Network (User Types)</vt:lpstr>
      <vt:lpstr>Module 1. The Network (Profile)</vt:lpstr>
      <vt:lpstr>Module 1. The Network (Real-time Newsfeed)</vt:lpstr>
      <vt:lpstr>Module 1. The Network (Conversations)</vt:lpstr>
      <vt:lpstr>Module 1. The Network (Email) </vt:lpstr>
      <vt:lpstr>Module 2: Knowledge volt</vt:lpstr>
      <vt:lpstr>Module 2. Knowledge Volt (Interests Groups)</vt:lpstr>
      <vt:lpstr>Module 3: Trainings</vt:lpstr>
      <vt:lpstr>Module 4: Events</vt:lpstr>
      <vt:lpstr>Module 5: Jobs &amp; Career</vt:lpstr>
      <vt:lpstr>Module 6: Classified Ads</vt:lpstr>
      <vt:lpstr>Module 6: Classified Ads</vt:lpstr>
      <vt:lpstr>Module 7: Forum</vt:lpstr>
      <vt:lpstr>Module 8: Support</vt:lpstr>
      <vt:lpstr>Membership Access Control</vt:lpstr>
      <vt:lpstr>Tickets</vt:lpstr>
      <vt:lpstr>CRM Integrations</vt:lpstr>
      <vt:lpstr>Payments &amp; Billing</vt:lpstr>
      <vt:lpstr>Payments &amp; Billing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Riasad Rion</dc:creator>
  <cp:lastModifiedBy>Eco Pieces</cp:lastModifiedBy>
  <cp:revision>313</cp:revision>
  <dcterms:created xsi:type="dcterms:W3CDTF">2019-01-31T04:58:49Z</dcterms:created>
  <dcterms:modified xsi:type="dcterms:W3CDTF">2019-04-05T18:57:41Z</dcterms:modified>
</cp:coreProperties>
</file>