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66" r:id="rId6"/>
    <p:sldId id="367" r:id="rId7"/>
    <p:sldId id="368" r:id="rId8"/>
    <p:sldId id="369" r:id="rId9"/>
    <p:sldId id="370" r:id="rId10"/>
    <p:sldId id="371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sz="4000" dirty="0"/>
              <a:t>1997 Employee Interaction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Ismail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5824715-34DF-ED00-37C9-57EF910CD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3136" r="1812" b="353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893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AAC537-A5A0-8D37-6D24-DCA2FC57509F}"/>
              </a:ext>
            </a:extLst>
          </p:cNvPr>
          <p:cNvSpPr txBox="1">
            <a:spLocks/>
          </p:cNvSpPr>
          <p:nvPr/>
        </p:nvSpPr>
        <p:spPr>
          <a:xfrm>
            <a:off x="526229" y="1125924"/>
            <a:ext cx="1690498" cy="13161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47" y="1347782"/>
            <a:ext cx="5819153" cy="41663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Sales Representative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sz="4000" b="1" dirty="0"/>
              <a:t>72,3%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Trend juga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Sales Representative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pada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1997.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0606B1D-39E9-43F8-E336-91F981ABA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1427" r="53711" b="46190"/>
          <a:stretch/>
        </p:blipFill>
        <p:spPr>
          <a:xfrm>
            <a:off x="6761262" y="3667225"/>
            <a:ext cx="5043055" cy="2791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9E0194D-312E-D1FF-F9EA-3DDC6BF77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3" t="3222" r="24877" b="50392"/>
          <a:stretch/>
        </p:blipFill>
        <p:spPr>
          <a:xfrm>
            <a:off x="7447562" y="165024"/>
            <a:ext cx="3455965" cy="3260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529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AAC537-A5A0-8D37-6D24-DCA2FC57509F}"/>
              </a:ext>
            </a:extLst>
          </p:cNvPr>
          <p:cNvSpPr txBox="1">
            <a:spLocks/>
          </p:cNvSpPr>
          <p:nvPr/>
        </p:nvSpPr>
        <p:spPr>
          <a:xfrm>
            <a:off x="526229" y="1125924"/>
            <a:ext cx="1690498" cy="13161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080" y="2391995"/>
            <a:ext cx="4779574" cy="20740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err="1"/>
              <a:t>Karyawan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USA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terlibat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pelanggan</a:t>
            </a:r>
            <a:r>
              <a:rPr lang="en-US" sz="3200" dirty="0"/>
              <a:t> </a:t>
            </a:r>
            <a:r>
              <a:rPr lang="en-US" sz="3200" dirty="0" err="1"/>
              <a:t>dibandingkan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UK.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0606B1D-39E9-43F8-E336-91F981ABA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53921" r="53767" b="3080"/>
          <a:stretch/>
        </p:blipFill>
        <p:spPr>
          <a:xfrm>
            <a:off x="526229" y="2013082"/>
            <a:ext cx="5043055" cy="2831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6841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AAC537-A5A0-8D37-6D24-DCA2FC57509F}"/>
              </a:ext>
            </a:extLst>
          </p:cNvPr>
          <p:cNvSpPr txBox="1">
            <a:spLocks/>
          </p:cNvSpPr>
          <p:nvPr/>
        </p:nvSpPr>
        <p:spPr>
          <a:xfrm>
            <a:off x="526229" y="1125924"/>
            <a:ext cx="1690498" cy="13161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29" y="1453455"/>
            <a:ext cx="5131621" cy="39510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/>
              <a:t>Data </a:t>
            </a:r>
            <a:r>
              <a:rPr lang="en-US" sz="3200" dirty="0" err="1"/>
              <a:t>menunjukkan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negara </a:t>
            </a:r>
            <a:r>
              <a:rPr lang="en-US" sz="4400" b="1" dirty="0"/>
              <a:t>German</a:t>
            </a:r>
            <a:r>
              <a:rPr lang="en-US" sz="3200" dirty="0"/>
              <a:t>, </a:t>
            </a:r>
            <a:r>
              <a:rPr lang="en-US" sz="4400" b="1" dirty="0"/>
              <a:t>USA</a:t>
            </a:r>
            <a:r>
              <a:rPr lang="en-US" sz="3200" dirty="0"/>
              <a:t>, dan </a:t>
            </a:r>
            <a:r>
              <a:rPr lang="en-US" sz="4400" b="1" dirty="0"/>
              <a:t>Brazil </a:t>
            </a:r>
            <a:r>
              <a:rPr lang="en-US" sz="3200" dirty="0" err="1"/>
              <a:t>adalah</a:t>
            </a:r>
            <a:r>
              <a:rPr lang="en-US" sz="3200" dirty="0"/>
              <a:t> negara yang paling </a:t>
            </a:r>
            <a:r>
              <a:rPr lang="en-US" sz="3200" dirty="0" err="1"/>
              <a:t>sering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interaksi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karyawan</a:t>
            </a:r>
            <a:r>
              <a:rPr lang="en-US" sz="3200" dirty="0"/>
              <a:t>, </a:t>
            </a:r>
            <a:r>
              <a:rPr lang="en-US" sz="3200" dirty="0" err="1"/>
              <a:t>diikuti</a:t>
            </a:r>
            <a:r>
              <a:rPr lang="en-US" sz="3200" dirty="0"/>
              <a:t> oleh negara lain.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0606B1D-39E9-43F8-E336-91F981ABA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6" t="49685" r="24968" b="2885"/>
          <a:stretch/>
        </p:blipFill>
        <p:spPr>
          <a:xfrm>
            <a:off x="6224587" y="753645"/>
            <a:ext cx="5569771" cy="5350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52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AAC537-A5A0-8D37-6D24-DCA2FC57509F}"/>
              </a:ext>
            </a:extLst>
          </p:cNvPr>
          <p:cNvSpPr txBox="1">
            <a:spLocks/>
          </p:cNvSpPr>
          <p:nvPr/>
        </p:nvSpPr>
        <p:spPr>
          <a:xfrm>
            <a:off x="526229" y="1125924"/>
            <a:ext cx="1690498" cy="13161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63212"/>
            <a:ext cx="5131621" cy="17315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err="1"/>
              <a:t>Tabel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menunjukkan</a:t>
            </a:r>
            <a:r>
              <a:rPr lang="en-US" sz="3200" dirty="0"/>
              <a:t> </a:t>
            </a:r>
            <a:r>
              <a:rPr lang="en-US" sz="3200" dirty="0" err="1"/>
              <a:t>karyawan</a:t>
            </a:r>
            <a:r>
              <a:rPr lang="en-US" sz="3200" dirty="0"/>
              <a:t> dan negara yang paling </a:t>
            </a:r>
            <a:r>
              <a:rPr lang="en-US" sz="3200" dirty="0" err="1"/>
              <a:t>sering</a:t>
            </a:r>
            <a:r>
              <a:rPr lang="en-US" sz="3200" dirty="0"/>
              <a:t> </a:t>
            </a:r>
            <a:r>
              <a:rPr lang="en-US" sz="3200" dirty="0" err="1"/>
              <a:t>berinteraksi</a:t>
            </a:r>
            <a:r>
              <a:rPr lang="en-US" sz="3200" dirty="0"/>
              <a:t>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0606B1D-39E9-43F8-E336-91F981ABA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66" t="3072" r="1955" b="5822"/>
          <a:stretch/>
        </p:blipFill>
        <p:spPr>
          <a:xfrm>
            <a:off x="1758392" y="197672"/>
            <a:ext cx="2806492" cy="6462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693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AAC537-A5A0-8D37-6D24-DCA2FC57509F}"/>
              </a:ext>
            </a:extLst>
          </p:cNvPr>
          <p:cNvSpPr txBox="1">
            <a:spLocks/>
          </p:cNvSpPr>
          <p:nvPr/>
        </p:nvSpPr>
        <p:spPr>
          <a:xfrm>
            <a:off x="526229" y="1125924"/>
            <a:ext cx="1690498" cy="13161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331" y="652647"/>
            <a:ext cx="4605338" cy="6676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/>
              <a:t>KESIMPULAN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9E4177-6506-9C29-B29C-213A0FE7D33A}"/>
              </a:ext>
            </a:extLst>
          </p:cNvPr>
          <p:cNvSpPr txBox="1">
            <a:spLocks/>
          </p:cNvSpPr>
          <p:nvPr/>
        </p:nvSpPr>
        <p:spPr>
          <a:xfrm>
            <a:off x="2236694" y="2117845"/>
            <a:ext cx="7718612" cy="262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sales representative sangat </a:t>
            </a:r>
            <a:r>
              <a:rPr lang="en-US" sz="2400" dirty="0" err="1"/>
              <a:t>penting</a:t>
            </a:r>
            <a:r>
              <a:rPr lang="en-US" sz="2400" dirty="0"/>
              <a:t>, </a:t>
            </a:r>
            <a:r>
              <a:rPr lang="en-US" sz="2400" dirty="0" err="1"/>
              <a:t>terutama</a:t>
            </a:r>
            <a:r>
              <a:rPr lang="en-US" sz="2400" dirty="0"/>
              <a:t> pada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. Perusahaan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mempertimbangkan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sales representative di masa </a:t>
            </a:r>
            <a:r>
              <a:rPr lang="en-US" sz="2400" dirty="0" err="1"/>
              <a:t>depan</a:t>
            </a:r>
            <a:r>
              <a:rPr lang="en-US" sz="2400" dirty="0"/>
              <a:t>. 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kontribusi</a:t>
            </a:r>
            <a:r>
              <a:rPr lang="en-US" sz="2400" dirty="0"/>
              <a:t> </a:t>
            </a:r>
            <a:r>
              <a:rPr lang="en-US" sz="2400" dirty="0" err="1"/>
              <a:t>karyawan</a:t>
            </a:r>
            <a:r>
              <a:rPr lang="en-US" sz="2400" dirty="0"/>
              <a:t> yang paling </a:t>
            </a:r>
            <a:r>
              <a:rPr lang="en-US" sz="2400" dirty="0" err="1"/>
              <a:t>dominan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acuan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pemberian</a:t>
            </a:r>
            <a:r>
              <a:rPr lang="en-US" sz="2400" dirty="0"/>
              <a:t> </a:t>
            </a:r>
            <a:r>
              <a:rPr lang="en-US" sz="2400" dirty="0" err="1"/>
              <a:t>gaji</a:t>
            </a:r>
            <a:r>
              <a:rPr lang="en-US" sz="2400" dirty="0"/>
              <a:t> dan bonus.</a:t>
            </a:r>
          </a:p>
        </p:txBody>
      </p:sp>
    </p:spTree>
    <p:extLst>
      <p:ext uri="{BB962C8B-B14F-4D97-AF65-F5344CB8AC3E}">
        <p14:creationId xmlns:p14="http://schemas.microsoft.com/office/powerpoint/2010/main" val="4130421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5541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{1A712114-DDC1-4F56-99B6-F53AAB8FF6C4}tf78853419_win32</Template>
  <TotalTime>23</TotalTime>
  <Words>152</Words>
  <Application>Microsoft Office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Theme1</vt:lpstr>
      <vt:lpstr>1997 Employee Interaction Summary</vt:lpstr>
      <vt:lpstr>PowerPoint Presentation</vt:lpstr>
      <vt:lpstr>Data menunjukkan bahwa Sales Representative memberikan kontribusi terbesar dalam menangani pelanggan setiap bulannya, dengan persentase sebesar 72,3% dari posisi lainnya.  Trend juga menunjukkan bahwa Kontribusi Sales Representative terus meningkat, dengan peningkatan signifikan pada akhir tahun 1997.   </vt:lpstr>
      <vt:lpstr>Karyawan dari USA lebih banyak terlibat dengan pelanggan dibandingkan dari UK.   </vt:lpstr>
      <vt:lpstr>Data menunjukkan bahwa negara German, USA, dan Brazil adalah negara yang paling sering melakukan interaksi dengan karyawan, diikuti oleh negara lain. </vt:lpstr>
      <vt:lpstr>Tabel ini menunjukkan karyawan dan negara yang paling sering berinteraksi. 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1997 Employee Interaction Summary</dc:title>
  <dc:creator>Ismail Marzuki</dc:creator>
  <cp:lastModifiedBy>Ismail Marzuki</cp:lastModifiedBy>
  <cp:revision>3</cp:revision>
  <dcterms:created xsi:type="dcterms:W3CDTF">2023-01-27T14:25:17Z</dcterms:created>
  <dcterms:modified xsi:type="dcterms:W3CDTF">2023-01-27T14:57:12Z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