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80" r:id="rId6"/>
    <p:sldId id="257" r:id="rId7"/>
    <p:sldId id="276" r:id="rId8"/>
    <p:sldId id="277" r:id="rId9"/>
    <p:sldId id="278" r:id="rId10"/>
    <p:sldId id="279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9500507" cy="2387600"/>
          </a:xfrm>
        </p:spPr>
        <p:txBody>
          <a:bodyPr/>
          <a:lstStyle/>
          <a:p>
            <a:r>
              <a:rPr lang="en-US" sz="4400" dirty="0"/>
              <a:t>Global Shipping and Country:</a:t>
            </a:r>
            <a:br>
              <a:rPr lang="en-US" sz="4400" dirty="0"/>
            </a:br>
            <a:r>
              <a:rPr lang="en-US" sz="4400" dirty="0"/>
              <a:t>Insight on Order Volume and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Ismail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9A015-C483-F145-3A17-8CF67843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2857" r="1670" b="344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2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43" y="1675813"/>
            <a:ext cx="4114801" cy="336681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shipper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Agustus</a:t>
            </a:r>
            <a:r>
              <a:rPr lang="en-US" dirty="0"/>
              <a:t> 1996 dan Mei 1998.</a:t>
            </a:r>
          </a:p>
          <a:p>
            <a:r>
              <a:rPr lang="en-US" dirty="0"/>
              <a:t>12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destinasi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, 6 </a:t>
            </a:r>
            <a:r>
              <a:rPr lang="en-US" dirty="0" err="1"/>
              <a:t>dari</a:t>
            </a:r>
            <a:r>
              <a:rPr lang="en-US" dirty="0"/>
              <a:t> Amerika dan 6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Eropa</a:t>
            </a:r>
            <a:r>
              <a:rPr lang="en-US" dirty="0"/>
              <a:t>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destinasi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Rio De Janeiro (34 </a:t>
            </a:r>
            <a:r>
              <a:rPr lang="en-US" dirty="0" err="1"/>
              <a:t>Orderan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London (33 </a:t>
            </a:r>
            <a:r>
              <a:rPr lang="en-US" dirty="0" err="1"/>
              <a:t>Orderan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Boise (33 </a:t>
            </a:r>
            <a:r>
              <a:rPr lang="en-US" dirty="0" err="1"/>
              <a:t>Orderan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9A015-C483-F145-3A17-8CF67843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" t="13743" r="45531" b="35128"/>
          <a:stretch/>
        </p:blipFill>
        <p:spPr>
          <a:xfrm>
            <a:off x="141849" y="1675813"/>
            <a:ext cx="6244883" cy="3506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464" y="1832988"/>
            <a:ext cx="5231673" cy="31920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kisaran</a:t>
            </a:r>
            <a:r>
              <a:rPr lang="en-US" dirty="0"/>
              <a:t> </a:t>
            </a:r>
            <a:r>
              <a:rPr lang="en-US" sz="3900" b="1" dirty="0"/>
              <a:t>1-4 </a:t>
            </a:r>
            <a:r>
              <a:rPr lang="en-US" dirty="0" err="1"/>
              <a:t>orderan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kota-kota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shipper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9A015-C483-F145-3A17-8CF67843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" t="64920" r="71696" b="3045"/>
          <a:stretch/>
        </p:blipFill>
        <p:spPr>
          <a:xfrm>
            <a:off x="381000" y="1781294"/>
            <a:ext cx="4699747" cy="3295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85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08873"/>
            <a:ext cx="5231673" cy="224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/>
              <a:t>Shipper United Package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kontributor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orderan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sz="4000" b="1" dirty="0"/>
              <a:t>39,28% </a:t>
            </a:r>
            <a:r>
              <a:rPr lang="en-ID" dirty="0" err="1"/>
              <a:t>dari</a:t>
            </a:r>
            <a:r>
              <a:rPr lang="en-ID" dirty="0"/>
              <a:t> total shipper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9A015-C483-F145-3A17-8CF67843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9" t="65228" r="45786" b="3743"/>
          <a:stretch/>
        </p:blipFill>
        <p:spPr>
          <a:xfrm>
            <a:off x="381000" y="1623568"/>
            <a:ext cx="5231673" cy="3610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285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140" y="2141793"/>
            <a:ext cx="5677284" cy="25744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v-SE" dirty="0"/>
              <a:t>Data jumlah orderan menunjukkan distribusi orderan berdasarkan shipper dan kota tujuan dalam bentuk peta. </a:t>
            </a:r>
          </a:p>
          <a:p>
            <a:r>
              <a:rPr lang="sv-SE" dirty="0"/>
              <a:t>Peta jumlah orderan per shipper dan kota tujuan menunjukkan bahwa Benua Eropa memiliki lebih banyak persebaran daripada Amerika.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9A015-C483-F145-3A17-8CF678436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54" t="13523" r="2764" b="3591"/>
          <a:stretch/>
        </p:blipFill>
        <p:spPr>
          <a:xfrm>
            <a:off x="291353" y="619314"/>
            <a:ext cx="4957484" cy="5619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821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C2A934-B527-BAAF-6DAC-084F57D8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43499"/>
            <a:ext cx="9938146" cy="2574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/>
              <a:t>Data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orderan</a:t>
            </a:r>
            <a:r>
              <a:rPr lang="en-ID" dirty="0"/>
              <a:t> paling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1-4,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diteliti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orderan</a:t>
            </a:r>
            <a:r>
              <a:rPr lang="en-ID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persebaran</a:t>
            </a:r>
            <a:r>
              <a:rPr lang="en-ID" dirty="0"/>
              <a:t> </a:t>
            </a:r>
            <a:r>
              <a:rPr lang="en-ID" dirty="0" err="1"/>
              <a:t>orderan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di </a:t>
            </a:r>
            <a:r>
              <a:rPr lang="en-ID" dirty="0" err="1"/>
              <a:t>benua</a:t>
            </a:r>
            <a:r>
              <a:rPr lang="en-ID" dirty="0"/>
              <a:t> </a:t>
            </a:r>
            <a:r>
              <a:rPr lang="en-ID" dirty="0" err="1"/>
              <a:t>Eropa</a:t>
            </a:r>
            <a:r>
              <a:rPr lang="en-ID" dirty="0"/>
              <a:t>, </a:t>
            </a:r>
            <a:r>
              <a:rPr lang="en-ID" dirty="0" err="1"/>
              <a:t>solusi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shipper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kota-kota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Ismail</a:t>
            </a:r>
          </a:p>
        </p:txBody>
      </p:sp>
    </p:spTree>
    <p:extLst>
      <p:ext uri="{BB962C8B-B14F-4D97-AF65-F5344CB8AC3E}">
        <p14:creationId xmlns:p14="http://schemas.microsoft.com/office/powerpoint/2010/main" val="2101015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{D9AF1A48-363D-40D9-94CE-D81CCE37F435}tf45331398_win32</Template>
  <TotalTime>262</TotalTime>
  <Words>217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Global Shipping and Country: Insight on Order Volume and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Shipping and Country: Insight on Order Volume and Distribution</dc:title>
  <dc:creator>Ismail Marzuki</dc:creator>
  <cp:lastModifiedBy>Ismail Marzuki</cp:lastModifiedBy>
  <cp:revision>1</cp:revision>
  <dcterms:created xsi:type="dcterms:W3CDTF">2023-01-27T09:42:02Z</dcterms:created>
  <dcterms:modified xsi:type="dcterms:W3CDTF">2023-01-27T14:04:38Z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