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67" r:id="rId6"/>
    <p:sldId id="265" r:id="rId7"/>
    <p:sldId id="266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5" autoAdjust="0"/>
    <p:restoredTop sz="73132" autoAdjust="0"/>
  </p:normalViewPr>
  <p:slideViewPr>
    <p:cSldViewPr>
      <p:cViewPr varScale="1">
        <p:scale>
          <a:sx n="51" d="100"/>
          <a:sy n="51" d="100"/>
        </p:scale>
        <p:origin x="67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mailyousif/Downloads/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5</a:t>
            </a:r>
            <a:r>
              <a:rPr lang="en-GB" baseline="0"/>
              <a:t> top categories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7-974C-8AE9-E088D38DF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556175"/>
        <c:axId val="1544362479"/>
      </c:barChart>
      <c:catAx>
        <c:axId val="151755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362479"/>
        <c:crosses val="autoZero"/>
        <c:auto val="1"/>
        <c:lblAlgn val="ctr"/>
        <c:lblOffset val="100"/>
        <c:noMultiLvlLbl val="0"/>
      </c:catAx>
      <c:valAx>
        <c:axId val="154436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55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jpe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257957" y="2496515"/>
            <a:ext cx="7176093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MY" sz="9600" dirty="0"/>
              <a:t>Content Category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C5B11-1B8E-FCCD-357A-3500D943612E}"/>
              </a:ext>
            </a:extLst>
          </p:cNvPr>
          <p:cNvSpPr txBox="1"/>
          <p:nvPr/>
        </p:nvSpPr>
        <p:spPr>
          <a:xfrm>
            <a:off x="2620945" y="2924506"/>
            <a:ext cx="8942081" cy="107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MY" sz="3200" dirty="0"/>
              <a:t>Insights into Top Content Engagement</a:t>
            </a: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851F21-82F8-FDC3-2EEE-3009488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7F3A56-A3C7-C2AA-3906-ADBF16052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336410"/>
              </p:ext>
            </p:extLst>
          </p:nvPr>
        </p:nvGraphicFramePr>
        <p:xfrm>
          <a:off x="4437253" y="2122090"/>
          <a:ext cx="11658600" cy="604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0DB76-A29B-E29B-7261-D036D88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495" y="0"/>
            <a:ext cx="18704171" cy="102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71168" y="780139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648200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45D30258-8607-7C37-F395-51FED1930F98}"/>
              </a:ext>
            </a:extLst>
          </p:cNvPr>
          <p:cNvSpPr txBox="1"/>
          <p:nvPr/>
        </p:nvSpPr>
        <p:spPr>
          <a:xfrm>
            <a:off x="10189953" y="1333500"/>
            <a:ext cx="8041529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MY" sz="2800" b="1" dirty="0"/>
              <a:t>Analysis</a:t>
            </a:r>
            <a:br>
              <a:rPr lang="en-MY" sz="2800" dirty="0"/>
            </a:br>
            <a:r>
              <a:rPr lang="en-MY" sz="2800" dirty="0"/>
              <a:t>The "Animals" and "Science" categories are among the most popular, indicating a preference for content that is both factual and connected to real-life themes.</a:t>
            </a:r>
          </a:p>
          <a:p>
            <a:r>
              <a:rPr lang="en-MY" sz="2800" b="1" dirty="0"/>
              <a:t>Insight</a:t>
            </a:r>
            <a:br>
              <a:rPr lang="en-MY" sz="2800" dirty="0"/>
            </a:br>
            <a:r>
              <a:rPr lang="en-MY" sz="2800" dirty="0"/>
              <a:t>Food-related topics, including "Healthy Eating," feature prominently in the top categories, suggesting an interest in lifestyle and well-being content. This insight could help guide the creation of campaigns, potentially in partnership with brands focused on health and wellness, to increase user engagement.</a:t>
            </a:r>
          </a:p>
          <a:p>
            <a:r>
              <a:rPr lang="en-MY" sz="2800" b="1" dirty="0"/>
              <a:t>Next Steps</a:t>
            </a:r>
            <a:br>
              <a:rPr lang="en-MY" sz="2800" dirty="0"/>
            </a:br>
            <a:r>
              <a:rPr lang="en-MY" sz="2800" dirty="0"/>
              <a:t>This initial analysis provides valuable insights, but scaling this to a more continuous, real-time analysis could yield even more impact. Our team can support the development of a larger-scale, data-driven approach to continuously monitor and adapt content strategies based on real-time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168</Words>
  <Application>Microsoft Macintosh PowerPoint</Application>
  <PresentationFormat>Custom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Microsoft Office User</cp:lastModifiedBy>
  <cp:revision>10</cp:revision>
  <cp:lastPrinted>2024-11-10T13:58:30Z</cp:lastPrinted>
  <dcterms:created xsi:type="dcterms:W3CDTF">2006-08-16T00:00:00Z</dcterms:created>
  <dcterms:modified xsi:type="dcterms:W3CDTF">2024-11-10T14:07:05Z</dcterms:modified>
  <dc:identifier>DAEhDyfaYKE</dc:identifier>
</cp:coreProperties>
</file>