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60" r:id="rId2"/>
    <p:sldId id="34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deep (RIS-MUM)" userId="78ca6cad-9c90-4f69-bb48-b0a27c35c2e9" providerId="ADAL" clId="{83327BFE-52A2-4837-A0D0-D821D840B30B}"/>
    <pc:docChg chg="undo redo custSel addSld delSld modSld sldOrd">
      <pc:chgData name="Singh, Pradeep (RIS-MUM)" userId="78ca6cad-9c90-4f69-bb48-b0a27c35c2e9" providerId="ADAL" clId="{83327BFE-52A2-4837-A0D0-D821D840B30B}" dt="2024-09-26T07:41:41.030" v="1169"/>
      <pc:docMkLst>
        <pc:docMk/>
      </pc:docMkLst>
      <pc:sldChg chg="addSp delSp modSp mod">
        <pc:chgData name="Singh, Pradeep (RIS-MUM)" userId="78ca6cad-9c90-4f69-bb48-b0a27c35c2e9" providerId="ADAL" clId="{83327BFE-52A2-4837-A0D0-D821D840B30B}" dt="2024-09-26T04:25:56.148" v="148" actId="34135"/>
        <pc:sldMkLst>
          <pc:docMk/>
          <pc:sldMk cId="3650471640" sldId="3460"/>
        </pc:sldMkLst>
        <pc:spChg chg="del mod">
          <ac:chgData name="Singh, Pradeep (RIS-MUM)" userId="78ca6cad-9c90-4f69-bb48-b0a27c35c2e9" providerId="ADAL" clId="{83327BFE-52A2-4837-A0D0-D821D840B30B}" dt="2024-09-26T04:24:45.724" v="139" actId="478"/>
          <ac:spMkLst>
            <pc:docMk/>
            <pc:sldMk cId="3650471640" sldId="3460"/>
            <ac:spMk id="4" creationId="{208F0949-A668-CB8D-27C0-A885378674AC}"/>
          </ac:spMkLst>
        </pc:spChg>
        <pc:spChg chg="add del mod">
          <ac:chgData name="Singh, Pradeep (RIS-MUM)" userId="78ca6cad-9c90-4f69-bb48-b0a27c35c2e9" providerId="ADAL" clId="{83327BFE-52A2-4837-A0D0-D821D840B30B}" dt="2024-09-26T04:23:05.340" v="66" actId="478"/>
          <ac:spMkLst>
            <pc:docMk/>
            <pc:sldMk cId="3650471640" sldId="3460"/>
            <ac:spMk id="9" creationId="{09914BD9-C065-3A12-FB1C-617EB0459FAB}"/>
          </ac:spMkLst>
        </pc:spChg>
        <pc:spChg chg="add mod">
          <ac:chgData name="Singh, Pradeep (RIS-MUM)" userId="78ca6cad-9c90-4f69-bb48-b0a27c35c2e9" providerId="ADAL" clId="{83327BFE-52A2-4837-A0D0-D821D840B30B}" dt="2024-09-26T04:25:56.148" v="148" actId="34135"/>
          <ac:spMkLst>
            <pc:docMk/>
            <pc:sldMk cId="3650471640" sldId="3460"/>
            <ac:spMk id="10" creationId="{9A3D0900-CFFC-BF6B-A26C-DE0C27F7F46C}"/>
          </ac:spMkLst>
        </pc:spChg>
        <pc:picChg chg="add del mod">
          <ac:chgData name="Singh, Pradeep (RIS-MUM)" userId="78ca6cad-9c90-4f69-bb48-b0a27c35c2e9" providerId="ADAL" clId="{83327BFE-52A2-4837-A0D0-D821D840B30B}" dt="2024-09-26T04:17:09.283" v="14" actId="478"/>
          <ac:picMkLst>
            <pc:docMk/>
            <pc:sldMk cId="3650471640" sldId="3460"/>
            <ac:picMk id="2" creationId="{E923E208-EF19-942E-5EE2-0227AE749303}"/>
          </ac:picMkLst>
        </pc:picChg>
        <pc:picChg chg="add mod">
          <ac:chgData name="Singh, Pradeep (RIS-MUM)" userId="78ca6cad-9c90-4f69-bb48-b0a27c35c2e9" providerId="ADAL" clId="{83327BFE-52A2-4837-A0D0-D821D840B30B}" dt="2024-09-26T04:16:38.152" v="12"/>
          <ac:picMkLst>
            <pc:docMk/>
            <pc:sldMk cId="3650471640" sldId="3460"/>
            <ac:picMk id="6" creationId="{178ED1EA-6E5C-3958-3AAB-9F7A8DA5A3EF}"/>
          </ac:picMkLst>
        </pc:picChg>
        <pc:picChg chg="add mod">
          <ac:chgData name="Singh, Pradeep (RIS-MUM)" userId="78ca6cad-9c90-4f69-bb48-b0a27c35c2e9" providerId="ADAL" clId="{83327BFE-52A2-4837-A0D0-D821D840B30B}" dt="2024-09-26T04:19:02.924" v="28" actId="34135"/>
          <ac:picMkLst>
            <pc:docMk/>
            <pc:sldMk cId="3650471640" sldId="3460"/>
            <ac:picMk id="8" creationId="{4AE1676A-F790-6FB8-9809-375831C7856D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0:58.523" v="52" actId="34135"/>
        <pc:sldMkLst>
          <pc:docMk/>
          <pc:sldMk cId="2991447467" sldId="3461"/>
        </pc:sldMkLst>
        <pc:spChg chg="mod">
          <ac:chgData name="Singh, Pradeep (RIS-MUM)" userId="78ca6cad-9c90-4f69-bb48-b0a27c35c2e9" providerId="ADAL" clId="{83327BFE-52A2-4837-A0D0-D821D840B30B}" dt="2024-09-26T04:20:54.565" v="51" actId="34135"/>
          <ac:spMkLst>
            <pc:docMk/>
            <pc:sldMk cId="2991447467" sldId="3461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0:58.523" v="52" actId="34135"/>
          <ac:spMkLst>
            <pc:docMk/>
            <pc:sldMk cId="2991447467" sldId="3461"/>
            <ac:spMk id="4" creationId="{5A61ECC0-0078-F39D-9264-18DB7BA594B8}"/>
          </ac:spMkLst>
        </pc:spChg>
        <pc:graphicFrameChg chg="mod">
          <ac:chgData name="Singh, Pradeep (RIS-MUM)" userId="78ca6cad-9c90-4f69-bb48-b0a27c35c2e9" providerId="ADAL" clId="{83327BFE-52A2-4837-A0D0-D821D840B30B}" dt="2024-09-26T04:19:20.648" v="31" actId="14100"/>
          <ac:graphicFrameMkLst>
            <pc:docMk/>
            <pc:sldMk cId="2991447467" sldId="3461"/>
            <ac:graphicFrameMk id="8" creationId="{04D8F5B7-6D2A-259A-5C1F-E91E0C0A2CB6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19:29.302" v="34" actId="34135"/>
          <ac:picMkLst>
            <pc:docMk/>
            <pc:sldMk cId="2991447467" sldId="3461"/>
            <ac:picMk id="5" creationId="{52BD62BB-B785-3D72-B96D-CEA62993A81E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7:41:41.030" v="1169"/>
        <pc:sldMkLst>
          <pc:docMk/>
          <pc:sldMk cId="1350590355" sldId="3462"/>
        </pc:sldMkLst>
        <pc:spChg chg="mod">
          <ac:chgData name="Singh, Pradeep (RIS-MUM)" userId="78ca6cad-9c90-4f69-bb48-b0a27c35c2e9" providerId="ADAL" clId="{83327BFE-52A2-4837-A0D0-D821D840B30B}" dt="2024-09-26T04:21:14.371" v="53" actId="34135"/>
          <ac:spMkLst>
            <pc:docMk/>
            <pc:sldMk cId="1350590355" sldId="3462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1:14.371" v="53" actId="34135"/>
          <ac:spMkLst>
            <pc:docMk/>
            <pc:sldMk cId="1350590355" sldId="3462"/>
            <ac:spMk id="4" creationId="{5A61ECC0-0078-F39D-9264-18DB7BA594B8}"/>
          </ac:spMkLst>
        </pc:spChg>
        <pc:graphicFrameChg chg="mod">
          <ac:chgData name="Singh, Pradeep (RIS-MUM)" userId="78ca6cad-9c90-4f69-bb48-b0a27c35c2e9" providerId="ADAL" clId="{83327BFE-52A2-4837-A0D0-D821D840B30B}" dt="2024-09-26T07:41:41.030" v="1169"/>
          <ac:graphicFrameMkLst>
            <pc:docMk/>
            <pc:sldMk cId="1350590355" sldId="3462"/>
            <ac:graphicFrameMk id="6" creationId="{C38937B5-F980-A807-969E-BD5E674623E8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19:40.994" v="36" actId="34135"/>
          <ac:picMkLst>
            <pc:docMk/>
            <pc:sldMk cId="1350590355" sldId="3462"/>
            <ac:picMk id="5" creationId="{071893FB-9313-DAAA-5544-3FE39D31A57C}"/>
          </ac:picMkLst>
        </pc:picChg>
      </pc:sldChg>
      <pc:sldChg chg="addSp delSp modSp mod">
        <pc:chgData name="Singh, Pradeep (RIS-MUM)" userId="78ca6cad-9c90-4f69-bb48-b0a27c35c2e9" providerId="ADAL" clId="{83327BFE-52A2-4837-A0D0-D821D840B30B}" dt="2024-09-26T04:33:03.824" v="157" actId="2085"/>
        <pc:sldMkLst>
          <pc:docMk/>
          <pc:sldMk cId="2373647187" sldId="3463"/>
        </pc:sldMkLst>
        <pc:spChg chg="mod">
          <ac:chgData name="Singh, Pradeep (RIS-MUM)" userId="78ca6cad-9c90-4f69-bb48-b0a27c35c2e9" providerId="ADAL" clId="{83327BFE-52A2-4837-A0D0-D821D840B30B}" dt="2024-09-26T04:22:55.347" v="63" actId="34135"/>
          <ac:spMkLst>
            <pc:docMk/>
            <pc:sldMk cId="2373647187" sldId="3463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2:55.347" v="63" actId="34135"/>
          <ac:spMkLst>
            <pc:docMk/>
            <pc:sldMk cId="2373647187" sldId="3463"/>
            <ac:spMk id="4" creationId="{5A61ECC0-0078-F39D-9264-18DB7BA594B8}"/>
          </ac:spMkLst>
        </pc:spChg>
        <pc:spChg chg="add del">
          <ac:chgData name="Singh, Pradeep (RIS-MUM)" userId="78ca6cad-9c90-4f69-bb48-b0a27c35c2e9" providerId="ADAL" clId="{83327BFE-52A2-4837-A0D0-D821D840B30B}" dt="2024-09-26T04:32:02.767" v="153" actId="26606"/>
          <ac:spMkLst>
            <pc:docMk/>
            <pc:sldMk cId="2373647187" sldId="3463"/>
            <ac:spMk id="8" creationId="{370D2FC1-B717-B482-C097-15DBEA254596}"/>
          </ac:spMkLst>
        </pc:spChg>
        <pc:graphicFrameChg chg="add del">
          <ac:chgData name="Singh, Pradeep (RIS-MUM)" userId="78ca6cad-9c90-4f69-bb48-b0a27c35c2e9" providerId="ADAL" clId="{83327BFE-52A2-4837-A0D0-D821D840B30B}" dt="2024-09-26T04:32:00.308" v="150" actId="26606"/>
          <ac:graphicFrameMkLst>
            <pc:docMk/>
            <pc:sldMk cId="2373647187" sldId="3463"/>
            <ac:graphicFrameMk id="11" creationId="{5D625559-6F5F-FED0-2E37-45F227CF9B79}"/>
          </ac:graphicFrameMkLst>
        </pc:graphicFrameChg>
        <pc:graphicFrameChg chg="add del">
          <ac:chgData name="Singh, Pradeep (RIS-MUM)" userId="78ca6cad-9c90-4f69-bb48-b0a27c35c2e9" providerId="ADAL" clId="{83327BFE-52A2-4837-A0D0-D821D840B30B}" dt="2024-09-26T04:32:02.739" v="152" actId="26606"/>
          <ac:graphicFrameMkLst>
            <pc:docMk/>
            <pc:sldMk cId="2373647187" sldId="3463"/>
            <ac:graphicFrameMk id="13" creationId="{4206E5B9-7075-A612-5733-E72757813388}"/>
          </ac:graphicFrameMkLst>
        </pc:graphicFrameChg>
        <pc:graphicFrameChg chg="add mod">
          <ac:chgData name="Singh, Pradeep (RIS-MUM)" userId="78ca6cad-9c90-4f69-bb48-b0a27c35c2e9" providerId="ADAL" clId="{83327BFE-52A2-4837-A0D0-D821D840B30B}" dt="2024-09-26T04:33:03.824" v="157" actId="2085"/>
          <ac:graphicFrameMkLst>
            <pc:docMk/>
            <pc:sldMk cId="2373647187" sldId="3463"/>
            <ac:graphicFrameMk id="15" creationId="{5D625559-6F5F-FED0-2E37-45F227CF9B79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20:24.844" v="48" actId="34135"/>
          <ac:picMkLst>
            <pc:docMk/>
            <pc:sldMk cId="2373647187" sldId="3463"/>
            <ac:picMk id="9" creationId="{E042F15F-0B02-596D-54E8-C1629FD43A3E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1:39.868" v="54" actId="34135"/>
        <pc:sldMkLst>
          <pc:docMk/>
          <pc:sldMk cId="2790467644" sldId="3464"/>
        </pc:sldMkLst>
        <pc:spChg chg="mod">
          <ac:chgData name="Singh, Pradeep (RIS-MUM)" userId="78ca6cad-9c90-4f69-bb48-b0a27c35c2e9" providerId="ADAL" clId="{83327BFE-52A2-4837-A0D0-D821D840B30B}" dt="2024-09-26T04:21:39.868" v="54" actId="34135"/>
          <ac:spMkLst>
            <pc:docMk/>
            <pc:sldMk cId="2790467644" sldId="3464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1:39.868" v="54" actId="34135"/>
          <ac:spMkLst>
            <pc:docMk/>
            <pc:sldMk cId="2790467644" sldId="3464"/>
            <ac:spMk id="4" creationId="{5A61ECC0-0078-F39D-9264-18DB7BA594B8}"/>
          </ac:spMkLst>
        </pc:spChg>
        <pc:picChg chg="add mod">
          <ac:chgData name="Singh, Pradeep (RIS-MUM)" userId="78ca6cad-9c90-4f69-bb48-b0a27c35c2e9" providerId="ADAL" clId="{83327BFE-52A2-4837-A0D0-D821D840B30B}" dt="2024-09-26T04:19:48.440" v="38" actId="34135"/>
          <ac:picMkLst>
            <pc:docMk/>
            <pc:sldMk cId="2790467644" sldId="3464"/>
            <ac:picMk id="6" creationId="{2112872D-0231-3499-1AE8-68F716A6B99D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03.547" v="56" actId="34135"/>
        <pc:sldMkLst>
          <pc:docMk/>
          <pc:sldMk cId="852418713" sldId="3465"/>
        </pc:sldMkLst>
        <pc:spChg chg="mod">
          <ac:chgData name="Singh, Pradeep (RIS-MUM)" userId="78ca6cad-9c90-4f69-bb48-b0a27c35c2e9" providerId="ADAL" clId="{83327BFE-52A2-4837-A0D0-D821D840B30B}" dt="2024-09-26T04:22:03.547" v="56" actId="34135"/>
          <ac:spMkLst>
            <pc:docMk/>
            <pc:sldMk cId="852418713" sldId="3465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03.547" v="56" actId="34135"/>
          <ac:spMkLst>
            <pc:docMk/>
            <pc:sldMk cId="852418713" sldId="3465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09.852" v="42" actId="34135"/>
          <ac:picMkLst>
            <pc:docMk/>
            <pc:sldMk cId="852418713" sldId="3465"/>
            <ac:picMk id="10" creationId="{64B5CFB4-7D07-9EB7-2B97-6CEF3DD70C2F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1:53.073" v="55" actId="34135"/>
        <pc:sldMkLst>
          <pc:docMk/>
          <pc:sldMk cId="2814509062" sldId="3468"/>
        </pc:sldMkLst>
        <pc:spChg chg="mod">
          <ac:chgData name="Singh, Pradeep (RIS-MUM)" userId="78ca6cad-9c90-4f69-bb48-b0a27c35c2e9" providerId="ADAL" clId="{83327BFE-52A2-4837-A0D0-D821D840B30B}" dt="2024-09-26T04:21:53.073" v="55" actId="34135"/>
          <ac:spMkLst>
            <pc:docMk/>
            <pc:sldMk cId="2814509062" sldId="3468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1:53.073" v="55" actId="34135"/>
          <ac:spMkLst>
            <pc:docMk/>
            <pc:sldMk cId="2814509062" sldId="3468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19:58.570" v="40" actId="34135"/>
          <ac:picMkLst>
            <pc:docMk/>
            <pc:sldMk cId="2814509062" sldId="3468"/>
            <ac:picMk id="5" creationId="{A74509DB-FF97-BC9B-F069-0DBE1368EDB0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13.876" v="57" actId="34135"/>
        <pc:sldMkLst>
          <pc:docMk/>
          <pc:sldMk cId="1812904918" sldId="3469"/>
        </pc:sldMkLst>
        <pc:spChg chg="mod">
          <ac:chgData name="Singh, Pradeep (RIS-MUM)" userId="78ca6cad-9c90-4f69-bb48-b0a27c35c2e9" providerId="ADAL" clId="{83327BFE-52A2-4837-A0D0-D821D840B30B}" dt="2024-09-26T04:22:13.876" v="57" actId="34135"/>
          <ac:spMkLst>
            <pc:docMk/>
            <pc:sldMk cId="1812904918" sldId="3469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13.876" v="57" actId="34135"/>
          <ac:spMkLst>
            <pc:docMk/>
            <pc:sldMk cId="1812904918" sldId="3469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14.650" v="44" actId="34135"/>
          <ac:picMkLst>
            <pc:docMk/>
            <pc:sldMk cId="1812904918" sldId="3469"/>
            <ac:picMk id="10" creationId="{43F97558-4303-D51C-42E3-2C89E91CDF3F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25.021" v="58" actId="34135"/>
        <pc:sldMkLst>
          <pc:docMk/>
          <pc:sldMk cId="3313512321" sldId="3470"/>
        </pc:sldMkLst>
        <pc:spChg chg="mod">
          <ac:chgData name="Singh, Pradeep (RIS-MUM)" userId="78ca6cad-9c90-4f69-bb48-b0a27c35c2e9" providerId="ADAL" clId="{83327BFE-52A2-4837-A0D0-D821D840B30B}" dt="2024-09-26T04:22:25.021" v="58" actId="34135"/>
          <ac:spMkLst>
            <pc:docMk/>
            <pc:sldMk cId="3313512321" sldId="3470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25.021" v="58" actId="34135"/>
          <ac:spMkLst>
            <pc:docMk/>
            <pc:sldMk cId="3313512321" sldId="3470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19.714" v="46" actId="34135"/>
          <ac:picMkLst>
            <pc:docMk/>
            <pc:sldMk cId="3313512321" sldId="3470"/>
            <ac:picMk id="10" creationId="{A804FE05-D150-3A28-5B70-82AEADD9B62C}"/>
          </ac:picMkLst>
        </pc:picChg>
      </pc:sldChg>
      <pc:sldChg chg="addSp delSp modSp add mod setBg">
        <pc:chgData name="Singh, Pradeep (RIS-MUM)" userId="78ca6cad-9c90-4f69-bb48-b0a27c35c2e9" providerId="ADAL" clId="{83327BFE-52A2-4837-A0D0-D821D840B30B}" dt="2024-09-26T07:05:54.739" v="1167" actId="20577"/>
        <pc:sldMkLst>
          <pc:docMk/>
          <pc:sldMk cId="2460354408" sldId="3471"/>
        </pc:sldMkLst>
        <pc:spChg chg="mod">
          <ac:chgData name="Singh, Pradeep (RIS-MUM)" userId="78ca6cad-9c90-4f69-bb48-b0a27c35c2e9" providerId="ADAL" clId="{83327BFE-52A2-4837-A0D0-D821D840B30B}" dt="2024-09-26T07:00:45.364" v="1132" actId="207"/>
          <ac:spMkLst>
            <pc:docMk/>
            <pc:sldMk cId="2460354408" sldId="3471"/>
            <ac:spMk id="2" creationId="{8A1F98F3-17D8-8A5B-17AE-B2E72D2B1A0D}"/>
          </ac:spMkLst>
        </pc:spChg>
        <pc:spChg chg="mo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4" creationId="{5A61ECC0-0078-F39D-9264-18DB7BA594B8}"/>
          </ac:spMkLst>
        </pc:spChg>
        <pc:spChg chg="add mod ord">
          <ac:chgData name="Singh, Pradeep (RIS-MUM)" userId="78ca6cad-9c90-4f69-bb48-b0a27c35c2e9" providerId="ADAL" clId="{83327BFE-52A2-4837-A0D0-D821D840B30B}" dt="2024-09-26T07:05:54.739" v="1167" actId="20577"/>
          <ac:spMkLst>
            <pc:docMk/>
            <pc:sldMk cId="2460354408" sldId="3471"/>
            <ac:spMk id="5" creationId="{BA008FA8-3A1C-F963-F70F-E0A8E5664A1D}"/>
          </ac:spMkLst>
        </pc:spChg>
        <pc:spChg chg="ad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11" creationId="{EDDBB197-D710-4A4F-A9CA-FD2177498BE8}"/>
          </ac:spMkLst>
        </pc:spChg>
        <pc:spChg chg="ad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12" creationId="{975D1CFA-2CDB-4B64-BD9F-85744E8DA12F}"/>
          </ac:spMkLst>
        </pc:spChg>
        <pc:spChg chg="add del">
          <ac:chgData name="Singh, Pradeep (RIS-MUM)" userId="78ca6cad-9c90-4f69-bb48-b0a27c35c2e9" providerId="ADAL" clId="{83327BFE-52A2-4837-A0D0-D821D840B30B}" dt="2024-09-26T06:57:53.507" v="1123" actId="26606"/>
          <ac:spMkLst>
            <pc:docMk/>
            <pc:sldMk cId="2460354408" sldId="3471"/>
            <ac:spMk id="16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7:53.507" v="1123" actId="26606"/>
          <ac:spMkLst>
            <pc:docMk/>
            <pc:sldMk cId="2460354408" sldId="3471"/>
            <ac:spMk id="18" creationId="{975D1CFA-2CDB-4B64-BD9F-85744E8DA12F}"/>
          </ac:spMkLst>
        </pc:spChg>
        <pc:grpChg chg="add">
          <ac:chgData name="Singh, Pradeep (RIS-MUM)" userId="78ca6cad-9c90-4f69-bb48-b0a27c35c2e9" providerId="ADAL" clId="{83327BFE-52A2-4837-A0D0-D821D840B30B}" dt="2024-09-26T07:00:03.607" v="1131" actId="26606"/>
          <ac:grpSpMkLst>
            <pc:docMk/>
            <pc:sldMk cId="2460354408" sldId="3471"/>
            <ac:grpSpMk id="14" creationId="{25EE5136-01F1-466C-962D-BA9B4C6757AA}"/>
          </ac:grpSpMkLst>
        </pc:grpChg>
        <pc:grpChg chg="add del">
          <ac:chgData name="Singh, Pradeep (RIS-MUM)" userId="78ca6cad-9c90-4f69-bb48-b0a27c35c2e9" providerId="ADAL" clId="{83327BFE-52A2-4837-A0D0-D821D840B30B}" dt="2024-09-26T06:57:53.507" v="1123" actId="26606"/>
          <ac:grpSpMkLst>
            <pc:docMk/>
            <pc:sldMk cId="2460354408" sldId="3471"/>
            <ac:grpSpMk id="20" creationId="{25EE5136-01F1-466C-962D-BA9B4C6757AA}"/>
          </ac:grpSpMkLst>
        </pc:grpChg>
        <pc:graphicFrameChg chg="del">
          <ac:chgData name="Singh, Pradeep (RIS-MUM)" userId="78ca6cad-9c90-4f69-bb48-b0a27c35c2e9" providerId="ADAL" clId="{83327BFE-52A2-4837-A0D0-D821D840B30B}" dt="2024-09-26T05:01:06.555" v="169" actId="478"/>
          <ac:graphicFrameMkLst>
            <pc:docMk/>
            <pc:sldMk cId="2460354408" sldId="3471"/>
            <ac:graphicFrameMk id="15" creationId="{5D625559-6F5F-FED0-2E37-45F227CF9B79}"/>
          </ac:graphicFrameMkLst>
        </pc:graphicFrameChg>
        <pc:picChg chg="add del">
          <ac:chgData name="Singh, Pradeep (RIS-MUM)" userId="78ca6cad-9c90-4f69-bb48-b0a27c35c2e9" providerId="ADAL" clId="{83327BFE-52A2-4837-A0D0-D821D840B30B}" dt="2024-09-26T06:57:53.507" v="1123" actId="26606"/>
          <ac:picMkLst>
            <pc:docMk/>
            <pc:sldMk cId="2460354408" sldId="3471"/>
            <ac:picMk id="13" creationId="{9A2E5E85-EF1A-C972-D9FB-AD0C750848E3}"/>
          </ac:picMkLst>
        </pc:picChg>
        <pc:picChg chg="add">
          <ac:chgData name="Singh, Pradeep (RIS-MUM)" userId="78ca6cad-9c90-4f69-bb48-b0a27c35c2e9" providerId="ADAL" clId="{83327BFE-52A2-4837-A0D0-D821D840B30B}" dt="2024-09-26T07:00:03.607" v="1131" actId="26606"/>
          <ac:picMkLst>
            <pc:docMk/>
            <pc:sldMk cId="2460354408" sldId="3471"/>
            <ac:picMk id="17" creationId="{43E48664-21BA-3FAC-A7B0-BFDEAF5EE79B}"/>
          </ac:picMkLst>
        </pc:picChg>
      </pc:sldChg>
      <pc:sldChg chg="addSp delSp modSp new mod ord setBg">
        <pc:chgData name="Singh, Pradeep (RIS-MUM)" userId="78ca6cad-9c90-4f69-bb48-b0a27c35c2e9" providerId="ADAL" clId="{83327BFE-52A2-4837-A0D0-D821D840B30B}" dt="2024-09-26T06:58:52.419" v="1130" actId="26606"/>
        <pc:sldMkLst>
          <pc:docMk/>
          <pc:sldMk cId="1561482546" sldId="3472"/>
        </pc:sldMkLst>
        <pc:spChg chg="mod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2" creationId="{BC931451-D4C6-D9DC-6E04-879ECD8B5603}"/>
          </ac:spMkLst>
        </pc:spChg>
        <pc:spChg chg="del mod">
          <ac:chgData name="Singh, Pradeep (RIS-MUM)" userId="78ca6cad-9c90-4f69-bb48-b0a27c35c2e9" providerId="ADAL" clId="{83327BFE-52A2-4837-A0D0-D821D840B30B}" dt="2024-09-26T05:06:26.344" v="272" actId="931"/>
          <ac:spMkLst>
            <pc:docMk/>
            <pc:sldMk cId="1561482546" sldId="3472"/>
            <ac:spMk id="3" creationId="{00B5BC8F-A41D-CC4F-E5F1-EB8BC47872B8}"/>
          </ac:spMkLst>
        </pc:spChg>
        <pc:spChg chg="del mod">
          <ac:chgData name="Singh, Pradeep (RIS-MUM)" userId="78ca6cad-9c90-4f69-bb48-b0a27c35c2e9" providerId="ADAL" clId="{83327BFE-52A2-4837-A0D0-D821D840B30B}" dt="2024-09-26T05:18:18.756" v="576" actId="26606"/>
          <ac:spMkLst>
            <pc:docMk/>
            <pc:sldMk cId="1561482546" sldId="3472"/>
            <ac:spMk id="4" creationId="{5A40EB99-A376-51FD-1B6F-440365052D79}"/>
          </ac:spMkLst>
        </pc:spChg>
        <pc:spChg chg="add del mod">
          <ac:chgData name="Singh, Pradeep (RIS-MUM)" userId="78ca6cad-9c90-4f69-bb48-b0a27c35c2e9" providerId="ADAL" clId="{83327BFE-52A2-4837-A0D0-D821D840B30B}" dt="2024-09-26T06:57:34.702" v="1117" actId="478"/>
          <ac:spMkLst>
            <pc:docMk/>
            <pc:sldMk cId="1561482546" sldId="3472"/>
            <ac:spMk id="10" creationId="{B54DE87D-903C-0A72-4CFA-1F46770EE672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1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3" creationId="{59383CF9-23B5-4335-9B21-1791C4CF1C75}"/>
          </ac:spMkLst>
        </pc:spChg>
        <pc:spChg chg="add del mod">
          <ac:chgData name="Singh, Pradeep (RIS-MUM)" userId="78ca6cad-9c90-4f69-bb48-b0a27c35c2e9" providerId="ADAL" clId="{83327BFE-52A2-4837-A0D0-D821D840B30B}" dt="2024-09-26T06:57:50.801" v="1121" actId="478"/>
          <ac:spMkLst>
            <pc:docMk/>
            <pc:sldMk cId="1561482546" sldId="3472"/>
            <ac:spMk id="14" creationId="{7DCD3C3F-23C6-07EF-EC24-3E0E74D9D358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7" creationId="{2813A4FA-24A5-41ED-A534-3807D1B2F344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8" creationId="{12609869-9E80-471B-A487-A53288E0E791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9" creationId="{C3944F27-CA70-4E84-A51A-E6BF89558979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20" creationId="{7004738A-9D34-43E8-97D2-CA0EED4F8BE0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21" creationId="{B8B8D07F-F13E-443E-BA68-2D26672D76B9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3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4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7" creationId="{12609869-9E80-471B-A487-A53288E0E791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8" creationId="{7004738A-9D34-43E8-97D2-CA0EED4F8BE0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9" creationId="{B8B8D07F-F13E-443E-BA68-2D26672D76B9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30" creationId="{2813A4FA-24A5-41ED-A534-3807D1B2F344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31" creationId="{C3944F27-CA70-4E84-A51A-E6BF89558979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3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4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43.835" v="572" actId="26606"/>
          <ac:spMkLst>
            <pc:docMk/>
            <pc:sldMk cId="1561482546" sldId="3472"/>
            <ac:spMk id="37" creationId="{E8A8EAB8-D2FF-444D-B34B-7D32F106AD0E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1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2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3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6:58:44.815" v="1126" actId="26606"/>
          <ac:spMkLst>
            <pc:docMk/>
            <pc:sldMk cId="1561482546" sldId="3472"/>
            <ac:spMk id="50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8:44.815" v="1126" actId="26606"/>
          <ac:spMkLst>
            <pc:docMk/>
            <pc:sldMk cId="1561482546" sldId="3472"/>
            <ac:spMk id="52" creationId="{975D1CFA-2CDB-4B64-BD9F-85744E8DA12F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60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61" creationId="{975D1CFA-2CDB-4B64-BD9F-85744E8DA12F}"/>
          </ac:spMkLst>
        </pc:spChg>
        <pc:grpChg chg="add del">
          <ac:chgData name="Singh, Pradeep (RIS-MUM)" userId="78ca6cad-9c90-4f69-bb48-b0a27c35c2e9" providerId="ADAL" clId="{83327BFE-52A2-4837-A0D0-D821D840B30B}" dt="2024-09-26T06:58:44.815" v="1126" actId="26606"/>
          <ac:grpSpMkLst>
            <pc:docMk/>
            <pc:sldMk cId="1561482546" sldId="3472"/>
            <ac:grpSpMk id="54" creationId="{25EE5136-01F1-466C-962D-BA9B4C6757AA}"/>
          </ac:grpSpMkLst>
        </pc:grpChg>
        <pc:grpChg chg="add del">
          <ac:chgData name="Singh, Pradeep (RIS-MUM)" userId="78ca6cad-9c90-4f69-bb48-b0a27c35c2e9" providerId="ADAL" clId="{83327BFE-52A2-4837-A0D0-D821D840B30B}" dt="2024-09-26T06:58:52.419" v="1130" actId="26606"/>
          <ac:grpSpMkLst>
            <pc:docMk/>
            <pc:sldMk cId="1561482546" sldId="3472"/>
            <ac:grpSpMk id="62" creationId="{25EE5136-01F1-466C-962D-BA9B4C6757AA}"/>
          </ac:grpSpMkLst>
        </pc:grpChg>
        <pc:graphicFrameChg chg="add del mod modGraphic">
          <ac:chgData name="Singh, Pradeep (RIS-MUM)" userId="78ca6cad-9c90-4f69-bb48-b0a27c35c2e9" providerId="ADAL" clId="{83327BFE-52A2-4837-A0D0-D821D840B30B}" dt="2024-09-26T05:11:32.066" v="356" actId="478"/>
          <ac:graphicFrameMkLst>
            <pc:docMk/>
            <pc:sldMk cId="1561482546" sldId="3472"/>
            <ac:graphicFrameMk id="7" creationId="{E5F44C9A-D2B8-AD8B-19BF-6E7B1A1314D7}"/>
          </ac:graphicFrameMkLst>
        </pc:graphicFrameChg>
        <pc:graphicFrameChg chg="add del modGraphic">
          <ac:chgData name="Singh, Pradeep (RIS-MUM)" userId="78ca6cad-9c90-4f69-bb48-b0a27c35c2e9" providerId="ADAL" clId="{83327BFE-52A2-4837-A0D0-D821D840B30B}" dt="2024-09-26T05:16:55.836" v="575" actId="478"/>
          <ac:graphicFrameMkLst>
            <pc:docMk/>
            <pc:sldMk cId="1561482546" sldId="3472"/>
            <ac:graphicFrameMk id="8" creationId="{707928EB-2F5E-CA54-AE07-6DD92C4472F1}"/>
          </ac:graphicFrameMkLst>
        </pc:graphicFrameChg>
        <pc:graphicFrameChg chg="add mod modGraphic">
          <ac:chgData name="Singh, Pradeep (RIS-MUM)" userId="78ca6cad-9c90-4f69-bb48-b0a27c35c2e9" providerId="ADAL" clId="{83327BFE-52A2-4837-A0D0-D821D840B30B}" dt="2024-09-26T06:58:52.419" v="1130" actId="26606"/>
          <ac:graphicFrameMkLst>
            <pc:docMk/>
            <pc:sldMk cId="1561482546" sldId="3472"/>
            <ac:graphicFrameMk id="45" creationId="{8258B150-3EC7-B6AD-C06D-802D60EE650F}"/>
          </ac:graphicFrameMkLst>
        </pc:graphicFrameChg>
        <pc:picChg chg="add del mod ord modCrop">
          <ac:chgData name="Singh, Pradeep (RIS-MUM)" userId="78ca6cad-9c90-4f69-bb48-b0a27c35c2e9" providerId="ADAL" clId="{83327BFE-52A2-4837-A0D0-D821D840B30B}" dt="2024-09-26T06:58:52.419" v="1130" actId="26606"/>
          <ac:picMkLst>
            <pc:docMk/>
            <pc:sldMk cId="1561482546" sldId="3472"/>
            <ac:picMk id="6" creationId="{BE295DE7-E957-64AB-44A5-EE5A67665534}"/>
          </ac:picMkLst>
        </pc:picChg>
        <pc:picChg chg="add mod">
          <ac:chgData name="Singh, Pradeep (RIS-MUM)" userId="78ca6cad-9c90-4f69-bb48-b0a27c35c2e9" providerId="ADAL" clId="{83327BFE-52A2-4837-A0D0-D821D840B30B}" dt="2024-09-26T06:57:33.703" v="1116" actId="1076"/>
          <ac:picMkLst>
            <pc:docMk/>
            <pc:sldMk cId="1561482546" sldId="3472"/>
            <ac:picMk id="1026" creationId="{37E95E8F-DAB4-85F8-E70F-5AFB36892846}"/>
          </ac:picMkLst>
        </pc:picChg>
        <pc:picChg chg="add mod">
          <ac:chgData name="Singh, Pradeep (RIS-MUM)" userId="78ca6cad-9c90-4f69-bb48-b0a27c35c2e9" providerId="ADAL" clId="{83327BFE-52A2-4837-A0D0-D821D840B30B}" dt="2024-09-26T06:57:53.485" v="1122" actId="1076"/>
          <ac:picMkLst>
            <pc:docMk/>
            <pc:sldMk cId="1561482546" sldId="3472"/>
            <ac:picMk id="1028" creationId="{BF22B069-3C7E-A0F8-C1D2-F158F64541B4}"/>
          </ac:picMkLst>
        </pc:picChg>
        <pc:cxnChg chg="add del">
          <ac:chgData name="Singh, Pradeep (RIS-MUM)" userId="78ca6cad-9c90-4f69-bb48-b0a27c35c2e9" providerId="ADAL" clId="{83327BFE-52A2-4837-A0D0-D821D840B30B}" dt="2024-09-26T05:14:43.835" v="572" actId="26606"/>
          <ac:cxnSpMkLst>
            <pc:docMk/>
            <pc:sldMk cId="1561482546" sldId="3472"/>
            <ac:cxnSpMk id="38" creationId="{EEA38897-7BA3-4408-8083-3235339C4A60}"/>
          </ac:cxnSpMkLst>
        </pc:cxnChg>
        <pc:cxnChg chg="add del">
          <ac:chgData name="Singh, Pradeep (RIS-MUM)" userId="78ca6cad-9c90-4f69-bb48-b0a27c35c2e9" providerId="ADAL" clId="{83327BFE-52A2-4837-A0D0-D821D840B30B}" dt="2024-09-26T05:14:43.835" v="572" actId="26606"/>
          <ac:cxnSpMkLst>
            <pc:docMk/>
            <pc:sldMk cId="1561482546" sldId="3472"/>
            <ac:cxnSpMk id="39" creationId="{F11AD06B-AB20-4097-8606-5DA00DBACE88}"/>
          </ac:cxnSpMkLst>
        </pc:cxnChg>
      </pc:sldChg>
      <pc:sldChg chg="new del">
        <pc:chgData name="Singh, Pradeep (RIS-MUM)" userId="78ca6cad-9c90-4f69-bb48-b0a27c35c2e9" providerId="ADAL" clId="{83327BFE-52A2-4837-A0D0-D821D840B30B}" dt="2024-09-26T05:04:00.373" v="241" actId="680"/>
        <pc:sldMkLst>
          <pc:docMk/>
          <pc:sldMk cId="1635171507" sldId="3472"/>
        </pc:sldMkLst>
      </pc:sldChg>
      <pc:sldChg chg="new del">
        <pc:chgData name="Singh, Pradeep (RIS-MUM)" userId="78ca6cad-9c90-4f69-bb48-b0a27c35c2e9" providerId="ADAL" clId="{83327BFE-52A2-4837-A0D0-D821D840B30B}" dt="2024-09-26T05:23:32.038" v="582" actId="47"/>
        <pc:sldMkLst>
          <pc:docMk/>
          <pc:sldMk cId="3582463665" sldId="34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Ismail Wangde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wangdeismail@gmail.com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9309369799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https://github.com/ismailwangde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</a:t>
          </a:r>
          <a:r>
            <a:rPr lang="en-IN" dirty="0"/>
            <a:t>Handwritten Notes recognition</a:t>
          </a:r>
          <a:r>
            <a:rPr lang="en-US" dirty="0"/>
            <a:t> 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MPSTME (NMIMS) 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70092100112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github.com/</a:t>
          </a:r>
          <a:r>
            <a:rPr lang="en-US" dirty="0" err="1">
              <a:solidFill>
                <a:schemeClr val="bg1"/>
              </a:solidFill>
            </a:rPr>
            <a:t>ismailwangde</a:t>
          </a:r>
          <a:r>
            <a:rPr lang="en-US" dirty="0">
              <a:solidFill>
                <a:schemeClr val="bg1"/>
              </a:solidFill>
            </a:rPr>
            <a:t>/LNRSHACKATHON_ISMAILWANGDE </a:t>
          </a: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49364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Ismail Wangde</a:t>
          </a:r>
        </a:p>
      </dsp:txBody>
      <dsp:txXfrm>
        <a:off x="17591" y="511233"/>
        <a:ext cx="5872968" cy="325178"/>
      </dsp:txXfrm>
    </dsp:sp>
    <dsp:sp modelId="{994E0F4C-DABB-4ABE-952F-3C71A3DA4759}">
      <dsp:nvSpPr>
        <dsp:cNvPr id="0" name=""/>
        <dsp:cNvSpPr/>
      </dsp:nvSpPr>
      <dsp:spPr>
        <a:xfrm>
          <a:off x="0" y="89432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Id: wangdeismail@gmail.com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911913"/>
        <a:ext cx="5872968" cy="325178"/>
      </dsp:txXfrm>
    </dsp:sp>
    <dsp:sp modelId="{EE296C0C-54D6-417E-9124-B37C69D53C88}">
      <dsp:nvSpPr>
        <dsp:cNvPr id="0" name=""/>
        <dsp:cNvSpPr/>
      </dsp:nvSpPr>
      <dsp:spPr>
        <a:xfrm>
          <a:off x="0" y="129500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No: 9309369799</a:t>
          </a:r>
        </a:p>
      </dsp:txBody>
      <dsp:txXfrm>
        <a:off x="17591" y="1312593"/>
        <a:ext cx="5872968" cy="325178"/>
      </dsp:txXfrm>
    </dsp:sp>
    <dsp:sp modelId="{3C993390-B9E1-4D81-85EE-BDE307F07A98}">
      <dsp:nvSpPr>
        <dsp:cNvPr id="0" name=""/>
        <dsp:cNvSpPr/>
      </dsp:nvSpPr>
      <dsp:spPr>
        <a:xfrm>
          <a:off x="0" y="169568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Account: https://github.com/ismailwangde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1713273"/>
        <a:ext cx="5872968" cy="325178"/>
      </dsp:txXfrm>
    </dsp:sp>
    <dsp:sp modelId="{E1AC9829-54E4-43EB-8A30-0D3A2D166B54}">
      <dsp:nvSpPr>
        <dsp:cNvPr id="0" name=""/>
        <dsp:cNvSpPr/>
      </dsp:nvSpPr>
      <dsp:spPr>
        <a:xfrm>
          <a:off x="0" y="209636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Repo Link: github.com/</a:t>
          </a:r>
          <a:r>
            <a:rPr lang="en-US" sz="1400" kern="1200" dirty="0" err="1">
              <a:solidFill>
                <a:schemeClr val="bg1"/>
              </a:solidFill>
            </a:rPr>
            <a:t>ismailwangde</a:t>
          </a:r>
          <a:r>
            <a:rPr lang="en-US" sz="1400" kern="1200" dirty="0">
              <a:solidFill>
                <a:schemeClr val="bg1"/>
              </a:solidFill>
            </a:rPr>
            <a:t>/LNRSHACKATHON_ISMAILWANGDE </a:t>
          </a:r>
        </a:p>
      </dsp:txBody>
      <dsp:txXfrm>
        <a:off x="17591" y="2113953"/>
        <a:ext cx="5872968" cy="325178"/>
      </dsp:txXfrm>
    </dsp:sp>
    <dsp:sp modelId="{5B80FC30-75D7-4AAE-BB72-E19D2B89C2FD}">
      <dsp:nvSpPr>
        <dsp:cNvPr id="0" name=""/>
        <dsp:cNvSpPr/>
      </dsp:nvSpPr>
      <dsp:spPr>
        <a:xfrm>
          <a:off x="0" y="249704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Topic: </a:t>
          </a:r>
          <a:r>
            <a:rPr lang="en-IN" sz="1400" kern="1200" dirty="0"/>
            <a:t>Handwritten Notes recognition</a:t>
          </a:r>
          <a:r>
            <a:rPr lang="en-US" sz="1400" kern="1200" dirty="0"/>
            <a:t> </a:t>
          </a:r>
        </a:p>
      </dsp:txBody>
      <dsp:txXfrm>
        <a:off x="17591" y="2514633"/>
        <a:ext cx="5872968" cy="325178"/>
      </dsp:txXfrm>
    </dsp:sp>
    <dsp:sp modelId="{464F68E7-DA77-4225-99DA-7802E77E85CE}">
      <dsp:nvSpPr>
        <dsp:cNvPr id="0" name=""/>
        <dsp:cNvSpPr/>
      </dsp:nvSpPr>
      <dsp:spPr>
        <a:xfrm>
          <a:off x="0" y="289772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College: MPSTME (NMIMS) </a:t>
          </a:r>
        </a:p>
      </dsp:txBody>
      <dsp:txXfrm>
        <a:off x="17591" y="2915313"/>
        <a:ext cx="5872968" cy="325178"/>
      </dsp:txXfrm>
    </dsp:sp>
    <dsp:sp modelId="{76EA5A5E-C35C-4C25-9F7C-92793F4D89C3}">
      <dsp:nvSpPr>
        <dsp:cNvPr id="0" name=""/>
        <dsp:cNvSpPr/>
      </dsp:nvSpPr>
      <dsp:spPr>
        <a:xfrm>
          <a:off x="0" y="3298403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 Id: 70092100112</a:t>
          </a:r>
        </a:p>
      </dsp:txBody>
      <dsp:txXfrm>
        <a:off x="17591" y="3315994"/>
        <a:ext cx="5872968" cy="325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FAF-C324-AFD2-B0E1-2E26045A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2E7B-8320-64C2-DD1A-7FCEE5C7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085-2433-BB2E-2094-E7584B5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EFF0-42D9-B16E-C520-93E5E982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CE0C-FC5D-8F1B-65D3-ED5C34A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AE4A-7AF3-C229-9013-EEEFF81F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5F44-55E2-7967-71BF-6EDF55F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E28E-A36D-4A58-1202-A28268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617E-2A9A-5BC5-78C6-A94ACC4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02E5-4474-2F06-9459-7282D2E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94B82-5A13-3F30-AB3E-780141BF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7714C-47AA-265B-5087-18DA7AEE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8C9-4067-882B-1343-FD5CD802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790-5144-199B-97BF-0ED53321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3E05-A77D-5143-D740-C4410EA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BF75-6F5A-BA7E-10C1-CA2B1FAD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DD42-E6CF-799F-33DD-442008A4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BE19-0B45-48D6-5E45-B041F195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7425-CC96-F4B1-8089-9BBEB4B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E9B4-E69A-3685-B358-D58E5B3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0A3-D2F9-5677-CFF9-ADEF45B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C6EA-A184-177D-2630-569E9A0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BE4C-51B6-B105-09E4-F45E29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336E-5CCA-524B-E6C3-BAEA2BA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8654-1F03-834B-20C7-F9BEACF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8C93-F5C3-68AD-1B56-3644B69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0953-5063-E7C0-623A-FA294C52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1635-B68D-F315-F863-092BE2E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330B-ED12-FFF8-7755-4F486AB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DE28-77A8-BC97-97D7-F624546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DE5E-2EA8-EA13-EAC5-69EF7116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AA09-0E16-A653-B948-158D45F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D123-AD36-D44D-0FDB-B8817C01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1C64F-BACB-2159-6CCB-EEBFA15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F906-1709-11F7-D8C4-72373F11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9690-AC58-8B46-9CFE-3AB99E3C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22BC-7CE3-8265-7215-D893682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F7A1B-308A-6602-4870-4DD521C1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3A51-C9BC-643D-D9FB-DF7F6AD6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7C0-22DB-1FBC-F4C4-45047D4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374-41B7-5D9E-F555-88C6D9EE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4DDF-A585-64D6-CF8D-33CEDA7B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133-5DED-B886-76CA-2AC4D34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B898-24E0-2430-0C49-1E2F478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4B58-E891-A625-F982-56738AB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CD91-5888-CD1D-EC07-C3F902D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914-4B10-D719-12BB-96E9EF47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0A41-8D69-0912-7A39-EE5294E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9A14-F4F5-74B2-FF26-DE962802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7B0A-D762-570E-45E6-AC40B2E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5FC9-675F-83FD-E270-C9CC0A1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E34F-562B-860D-E392-3C1EC206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F63-EB50-7E78-E07D-47D372D3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C971-D683-7A36-4AE6-8D27E14C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49FA-EF7A-D1FE-30EE-962B9570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6455-6931-A256-3540-0457237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297D-BA33-3C4C-2C4A-7216292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6A21-338E-36B7-9337-7962397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C461B-9B40-987D-1815-B71D3F61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DB58-43DB-7046-C118-DFEB8674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5D99-7102-F475-7094-EC389FB5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F34-B86C-9159-0A8A-0D0C50D97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5C6-28F8-53F8-DF54-BD4259FC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2" y="688501"/>
            <a:ext cx="4777381" cy="53112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317257"/>
              </p:ext>
            </p:extLst>
          </p:nvPr>
        </p:nvGraphicFramePr>
        <p:xfrm>
          <a:off x="5580668" y="1984443"/>
          <a:ext cx="5908150" cy="41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63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Source Sans Pro</vt:lpstr>
      <vt:lpstr>Office Theme</vt:lpstr>
      <vt:lpstr>PowerPoint Presentation</vt:lpstr>
      <vt:lpstr>ABOUT ME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Ismail Wangde</cp:lastModifiedBy>
  <cp:revision>3</cp:revision>
  <dcterms:created xsi:type="dcterms:W3CDTF">2024-09-26T03:48:01Z</dcterms:created>
  <dcterms:modified xsi:type="dcterms:W3CDTF">2024-10-07T05:42:42Z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