
<file path=[Content_Types].xml><?xml version="1.0" encoding="utf-8"?>
<Types xmlns="http://schemas.openxmlformats.org/package/2006/content-types">
  <Default Extension="fntdata" ContentType="application/x-fontdata"/>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7"/>
  </p:notesMasterIdLst>
  <p:sldIdLst>
    <p:sldId id="317" r:id="rId2"/>
    <p:sldId id="258" r:id="rId3"/>
    <p:sldId id="260" r:id="rId4"/>
    <p:sldId id="279" r:id="rId5"/>
    <p:sldId id="286" r:id="rId6"/>
    <p:sldId id="315" r:id="rId7"/>
    <p:sldId id="281" r:id="rId8"/>
    <p:sldId id="310" r:id="rId9"/>
    <p:sldId id="282" r:id="rId10"/>
    <p:sldId id="284" r:id="rId11"/>
    <p:sldId id="309" r:id="rId12"/>
    <p:sldId id="285" r:id="rId13"/>
    <p:sldId id="313" r:id="rId14"/>
    <p:sldId id="314" r:id="rId15"/>
    <p:sldId id="287"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Candara" panose="020E0502030303020204" pitchFamily="34" charset="0"/>
      <p:regular r:id="rId22"/>
      <p:bold r:id="rId23"/>
      <p:italic r:id="rId24"/>
      <p:boldItalic r:id="rId25"/>
    </p:embeddedFont>
    <p:embeddedFont>
      <p:font typeface="Fira Sans Extra Condensed Medium" panose="020B0604020202020204" charset="0"/>
      <p:regular r:id="rId26"/>
      <p:bold r:id="rId27"/>
      <p:italic r:id="rId28"/>
      <p:boldItalic r:id="rId29"/>
    </p:embeddedFont>
    <p:embeddedFont>
      <p:font typeface="Franklin Gothic Heavy" panose="020B0903020102020204" pitchFamily="34" charset="0"/>
      <p:regular r:id="rId30"/>
      <p:italic r:id="rId31"/>
    </p:embeddedFont>
    <p:embeddedFont>
      <p:font typeface="Montserrat" panose="00000500000000000000" pitchFamily="2" charset="0"/>
      <p:regular r:id="rId32"/>
      <p:bold r:id="rId33"/>
      <p:italic r:id="rId34"/>
      <p:boldItalic r:id="rId35"/>
    </p:embeddedFont>
    <p:embeddedFont>
      <p:font typeface="Nyala" panose="02000504070300020003" pitchFamily="2" charset="0"/>
      <p:regular r:id="rId36"/>
    </p:embeddedFont>
    <p:embeddedFont>
      <p:font typeface="Rockwell" panose="02060603020205020403" pitchFamily="18"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9719D67-4D3F-46C2-834C-A9439D1335B7}">
  <a:tblStyle styleId="{A9719D67-4D3F-46C2-834C-A9439D1335B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8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a9fa940987_3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a9fa940987_3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8337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a9fa940987_3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a9fa940987_3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a9fa940987_2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a9fa940987_2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a9fa940987_3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a9fa940987_3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a9fa940987_3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a9fa940987_3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a9fa940987_3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a9fa940987_3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1202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a9fa940987_2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a9fa940987_2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a9fa940987_3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a9fa940987_3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a9fa940987_3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a9fa940987_3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s and text">
  <p:cSld name="CUSTOM_11">
    <p:spTree>
      <p:nvGrpSpPr>
        <p:cNvPr id="1" name="Shape 146"/>
        <p:cNvGrpSpPr/>
        <p:nvPr/>
      </p:nvGrpSpPr>
      <p:grpSpPr>
        <a:xfrm>
          <a:off x="0" y="0"/>
          <a:ext cx="0" cy="0"/>
          <a:chOff x="0" y="0"/>
          <a:chExt cx="0" cy="0"/>
        </a:xfrm>
      </p:grpSpPr>
      <p:sp>
        <p:nvSpPr>
          <p:cNvPr id="147" name="Google Shape;147;p25"/>
          <p:cNvSpPr txBox="1">
            <a:spLocks noGrp="1"/>
          </p:cNvSpPr>
          <p:nvPr>
            <p:ph type="title" hasCustomPrompt="1"/>
          </p:nvPr>
        </p:nvSpPr>
        <p:spPr>
          <a:xfrm>
            <a:off x="750975" y="2819150"/>
            <a:ext cx="2164200" cy="647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3000">
                <a:solidFill>
                  <a:schemeClr val="dk2"/>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148" name="Google Shape;148;p25"/>
          <p:cNvSpPr txBox="1">
            <a:spLocks noGrp="1"/>
          </p:cNvSpPr>
          <p:nvPr>
            <p:ph type="subTitle" idx="1"/>
          </p:nvPr>
        </p:nvSpPr>
        <p:spPr>
          <a:xfrm>
            <a:off x="750975" y="3390050"/>
            <a:ext cx="2164200" cy="64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400">
                <a:solidFill>
                  <a:schemeClr val="dk1"/>
                </a:solidFill>
              </a:defRPr>
            </a:lvl1pPr>
            <a:lvl2pPr lvl="1" algn="r" rtl="0">
              <a:spcBef>
                <a:spcPts val="1600"/>
              </a:spcBef>
              <a:spcAft>
                <a:spcPts val="0"/>
              </a:spcAft>
              <a:buClr>
                <a:schemeClr val="dk1"/>
              </a:buClr>
              <a:buSzPts val="2000"/>
              <a:buNone/>
              <a:defRPr sz="2000">
                <a:solidFill>
                  <a:schemeClr val="dk1"/>
                </a:solidFill>
              </a:defRPr>
            </a:lvl2pPr>
            <a:lvl3pPr lvl="2" algn="r" rtl="0">
              <a:spcBef>
                <a:spcPts val="1600"/>
              </a:spcBef>
              <a:spcAft>
                <a:spcPts val="0"/>
              </a:spcAft>
              <a:buClr>
                <a:schemeClr val="dk1"/>
              </a:buClr>
              <a:buSzPts val="2000"/>
              <a:buNone/>
              <a:defRPr sz="2000">
                <a:solidFill>
                  <a:schemeClr val="dk1"/>
                </a:solidFill>
              </a:defRPr>
            </a:lvl3pPr>
            <a:lvl4pPr lvl="3" algn="r" rtl="0">
              <a:spcBef>
                <a:spcPts val="1600"/>
              </a:spcBef>
              <a:spcAft>
                <a:spcPts val="0"/>
              </a:spcAft>
              <a:buClr>
                <a:schemeClr val="dk1"/>
              </a:buClr>
              <a:buSzPts val="2000"/>
              <a:buNone/>
              <a:defRPr sz="2000">
                <a:solidFill>
                  <a:schemeClr val="dk1"/>
                </a:solidFill>
              </a:defRPr>
            </a:lvl4pPr>
            <a:lvl5pPr lvl="4" algn="r" rtl="0">
              <a:spcBef>
                <a:spcPts val="1600"/>
              </a:spcBef>
              <a:spcAft>
                <a:spcPts val="0"/>
              </a:spcAft>
              <a:buClr>
                <a:schemeClr val="dk1"/>
              </a:buClr>
              <a:buSzPts val="2000"/>
              <a:buNone/>
              <a:defRPr sz="2000">
                <a:solidFill>
                  <a:schemeClr val="dk1"/>
                </a:solidFill>
              </a:defRPr>
            </a:lvl5pPr>
            <a:lvl6pPr lvl="5" algn="r" rtl="0">
              <a:spcBef>
                <a:spcPts val="1600"/>
              </a:spcBef>
              <a:spcAft>
                <a:spcPts val="0"/>
              </a:spcAft>
              <a:buClr>
                <a:schemeClr val="dk1"/>
              </a:buClr>
              <a:buSzPts val="2000"/>
              <a:buNone/>
              <a:defRPr sz="2000">
                <a:solidFill>
                  <a:schemeClr val="dk1"/>
                </a:solidFill>
              </a:defRPr>
            </a:lvl6pPr>
            <a:lvl7pPr lvl="6" algn="r" rtl="0">
              <a:spcBef>
                <a:spcPts val="1600"/>
              </a:spcBef>
              <a:spcAft>
                <a:spcPts val="0"/>
              </a:spcAft>
              <a:buClr>
                <a:schemeClr val="dk1"/>
              </a:buClr>
              <a:buSzPts val="2000"/>
              <a:buNone/>
              <a:defRPr sz="2000">
                <a:solidFill>
                  <a:schemeClr val="dk1"/>
                </a:solidFill>
              </a:defRPr>
            </a:lvl7pPr>
            <a:lvl8pPr lvl="7" algn="r" rtl="0">
              <a:spcBef>
                <a:spcPts val="1600"/>
              </a:spcBef>
              <a:spcAft>
                <a:spcPts val="0"/>
              </a:spcAft>
              <a:buClr>
                <a:schemeClr val="dk1"/>
              </a:buClr>
              <a:buSzPts val="2000"/>
              <a:buNone/>
              <a:defRPr sz="2000">
                <a:solidFill>
                  <a:schemeClr val="dk1"/>
                </a:solidFill>
              </a:defRPr>
            </a:lvl8pPr>
            <a:lvl9pPr lvl="8" algn="r" rtl="0">
              <a:spcBef>
                <a:spcPts val="1600"/>
              </a:spcBef>
              <a:spcAft>
                <a:spcPts val="1600"/>
              </a:spcAft>
              <a:buClr>
                <a:schemeClr val="dk1"/>
              </a:buClr>
              <a:buSzPts val="2000"/>
              <a:buNone/>
              <a:defRPr sz="2000">
                <a:solidFill>
                  <a:schemeClr val="dk1"/>
                </a:solidFill>
              </a:defRPr>
            </a:lvl9pPr>
          </a:lstStyle>
          <a:p>
            <a:endParaRPr/>
          </a:p>
        </p:txBody>
      </p:sp>
      <p:sp>
        <p:nvSpPr>
          <p:cNvPr id="149" name="Google Shape;149;p25"/>
          <p:cNvSpPr txBox="1">
            <a:spLocks noGrp="1"/>
          </p:cNvSpPr>
          <p:nvPr>
            <p:ph type="title" idx="2" hasCustomPrompt="1"/>
          </p:nvPr>
        </p:nvSpPr>
        <p:spPr>
          <a:xfrm>
            <a:off x="3508587" y="2819150"/>
            <a:ext cx="2164200" cy="647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3000">
                <a:solidFill>
                  <a:schemeClr val="dk2"/>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150" name="Google Shape;150;p25"/>
          <p:cNvSpPr txBox="1">
            <a:spLocks noGrp="1"/>
          </p:cNvSpPr>
          <p:nvPr>
            <p:ph type="subTitle" idx="3"/>
          </p:nvPr>
        </p:nvSpPr>
        <p:spPr>
          <a:xfrm>
            <a:off x="3508587" y="3390050"/>
            <a:ext cx="2164200" cy="64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400">
                <a:solidFill>
                  <a:schemeClr val="dk1"/>
                </a:solidFill>
              </a:defRPr>
            </a:lvl1pPr>
            <a:lvl2pPr lvl="1" algn="r" rtl="0">
              <a:spcBef>
                <a:spcPts val="1600"/>
              </a:spcBef>
              <a:spcAft>
                <a:spcPts val="0"/>
              </a:spcAft>
              <a:buClr>
                <a:schemeClr val="dk1"/>
              </a:buClr>
              <a:buSzPts val="2000"/>
              <a:buNone/>
              <a:defRPr sz="2000">
                <a:solidFill>
                  <a:schemeClr val="dk1"/>
                </a:solidFill>
              </a:defRPr>
            </a:lvl2pPr>
            <a:lvl3pPr lvl="2" algn="r" rtl="0">
              <a:spcBef>
                <a:spcPts val="1600"/>
              </a:spcBef>
              <a:spcAft>
                <a:spcPts val="0"/>
              </a:spcAft>
              <a:buClr>
                <a:schemeClr val="dk1"/>
              </a:buClr>
              <a:buSzPts val="2000"/>
              <a:buNone/>
              <a:defRPr sz="2000">
                <a:solidFill>
                  <a:schemeClr val="dk1"/>
                </a:solidFill>
              </a:defRPr>
            </a:lvl3pPr>
            <a:lvl4pPr lvl="3" algn="r" rtl="0">
              <a:spcBef>
                <a:spcPts val="1600"/>
              </a:spcBef>
              <a:spcAft>
                <a:spcPts val="0"/>
              </a:spcAft>
              <a:buClr>
                <a:schemeClr val="dk1"/>
              </a:buClr>
              <a:buSzPts val="2000"/>
              <a:buNone/>
              <a:defRPr sz="2000">
                <a:solidFill>
                  <a:schemeClr val="dk1"/>
                </a:solidFill>
              </a:defRPr>
            </a:lvl4pPr>
            <a:lvl5pPr lvl="4" algn="r" rtl="0">
              <a:spcBef>
                <a:spcPts val="1600"/>
              </a:spcBef>
              <a:spcAft>
                <a:spcPts val="0"/>
              </a:spcAft>
              <a:buClr>
                <a:schemeClr val="dk1"/>
              </a:buClr>
              <a:buSzPts val="2000"/>
              <a:buNone/>
              <a:defRPr sz="2000">
                <a:solidFill>
                  <a:schemeClr val="dk1"/>
                </a:solidFill>
              </a:defRPr>
            </a:lvl5pPr>
            <a:lvl6pPr lvl="5" algn="r" rtl="0">
              <a:spcBef>
                <a:spcPts val="1600"/>
              </a:spcBef>
              <a:spcAft>
                <a:spcPts val="0"/>
              </a:spcAft>
              <a:buClr>
                <a:schemeClr val="dk1"/>
              </a:buClr>
              <a:buSzPts val="2000"/>
              <a:buNone/>
              <a:defRPr sz="2000">
                <a:solidFill>
                  <a:schemeClr val="dk1"/>
                </a:solidFill>
              </a:defRPr>
            </a:lvl6pPr>
            <a:lvl7pPr lvl="6" algn="r" rtl="0">
              <a:spcBef>
                <a:spcPts val="1600"/>
              </a:spcBef>
              <a:spcAft>
                <a:spcPts val="0"/>
              </a:spcAft>
              <a:buClr>
                <a:schemeClr val="dk1"/>
              </a:buClr>
              <a:buSzPts val="2000"/>
              <a:buNone/>
              <a:defRPr sz="2000">
                <a:solidFill>
                  <a:schemeClr val="dk1"/>
                </a:solidFill>
              </a:defRPr>
            </a:lvl7pPr>
            <a:lvl8pPr lvl="7" algn="r" rtl="0">
              <a:spcBef>
                <a:spcPts val="1600"/>
              </a:spcBef>
              <a:spcAft>
                <a:spcPts val="0"/>
              </a:spcAft>
              <a:buClr>
                <a:schemeClr val="dk1"/>
              </a:buClr>
              <a:buSzPts val="2000"/>
              <a:buNone/>
              <a:defRPr sz="2000">
                <a:solidFill>
                  <a:schemeClr val="dk1"/>
                </a:solidFill>
              </a:defRPr>
            </a:lvl8pPr>
            <a:lvl9pPr lvl="8" algn="r" rtl="0">
              <a:spcBef>
                <a:spcPts val="1600"/>
              </a:spcBef>
              <a:spcAft>
                <a:spcPts val="1600"/>
              </a:spcAft>
              <a:buClr>
                <a:schemeClr val="dk1"/>
              </a:buClr>
              <a:buSzPts val="2000"/>
              <a:buNone/>
              <a:defRPr sz="2000">
                <a:solidFill>
                  <a:schemeClr val="dk1"/>
                </a:solidFill>
              </a:defRPr>
            </a:lvl9pPr>
          </a:lstStyle>
          <a:p>
            <a:endParaRPr/>
          </a:p>
        </p:txBody>
      </p:sp>
      <p:sp>
        <p:nvSpPr>
          <p:cNvPr id="151" name="Google Shape;151;p25"/>
          <p:cNvSpPr txBox="1">
            <a:spLocks noGrp="1"/>
          </p:cNvSpPr>
          <p:nvPr>
            <p:ph type="title" idx="4"/>
          </p:nvPr>
        </p:nvSpPr>
        <p:spPr>
          <a:xfrm>
            <a:off x="717800" y="383175"/>
            <a:ext cx="7708200" cy="64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152" name="Google Shape;152;p25"/>
          <p:cNvSpPr txBox="1">
            <a:spLocks noGrp="1"/>
          </p:cNvSpPr>
          <p:nvPr>
            <p:ph type="title" idx="5" hasCustomPrompt="1"/>
          </p:nvPr>
        </p:nvSpPr>
        <p:spPr>
          <a:xfrm>
            <a:off x="6216100" y="2819150"/>
            <a:ext cx="2164200" cy="647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3000">
                <a:solidFill>
                  <a:schemeClr val="dk2"/>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153" name="Google Shape;153;p25"/>
          <p:cNvSpPr txBox="1">
            <a:spLocks noGrp="1"/>
          </p:cNvSpPr>
          <p:nvPr>
            <p:ph type="subTitle" idx="6"/>
          </p:nvPr>
        </p:nvSpPr>
        <p:spPr>
          <a:xfrm>
            <a:off x="6216100" y="3390050"/>
            <a:ext cx="2164200" cy="64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400">
                <a:solidFill>
                  <a:schemeClr val="dk1"/>
                </a:solidFill>
              </a:defRPr>
            </a:lvl1pPr>
            <a:lvl2pPr lvl="1" algn="r" rtl="0">
              <a:spcBef>
                <a:spcPts val="1600"/>
              </a:spcBef>
              <a:spcAft>
                <a:spcPts val="0"/>
              </a:spcAft>
              <a:buClr>
                <a:schemeClr val="dk1"/>
              </a:buClr>
              <a:buSzPts val="2000"/>
              <a:buNone/>
              <a:defRPr sz="2000">
                <a:solidFill>
                  <a:schemeClr val="dk1"/>
                </a:solidFill>
              </a:defRPr>
            </a:lvl2pPr>
            <a:lvl3pPr lvl="2" algn="r" rtl="0">
              <a:spcBef>
                <a:spcPts val="1600"/>
              </a:spcBef>
              <a:spcAft>
                <a:spcPts val="0"/>
              </a:spcAft>
              <a:buClr>
                <a:schemeClr val="dk1"/>
              </a:buClr>
              <a:buSzPts val="2000"/>
              <a:buNone/>
              <a:defRPr sz="2000">
                <a:solidFill>
                  <a:schemeClr val="dk1"/>
                </a:solidFill>
              </a:defRPr>
            </a:lvl3pPr>
            <a:lvl4pPr lvl="3" algn="r" rtl="0">
              <a:spcBef>
                <a:spcPts val="1600"/>
              </a:spcBef>
              <a:spcAft>
                <a:spcPts val="0"/>
              </a:spcAft>
              <a:buClr>
                <a:schemeClr val="dk1"/>
              </a:buClr>
              <a:buSzPts val="2000"/>
              <a:buNone/>
              <a:defRPr sz="2000">
                <a:solidFill>
                  <a:schemeClr val="dk1"/>
                </a:solidFill>
              </a:defRPr>
            </a:lvl4pPr>
            <a:lvl5pPr lvl="4" algn="r" rtl="0">
              <a:spcBef>
                <a:spcPts val="1600"/>
              </a:spcBef>
              <a:spcAft>
                <a:spcPts val="0"/>
              </a:spcAft>
              <a:buClr>
                <a:schemeClr val="dk1"/>
              </a:buClr>
              <a:buSzPts val="2000"/>
              <a:buNone/>
              <a:defRPr sz="2000">
                <a:solidFill>
                  <a:schemeClr val="dk1"/>
                </a:solidFill>
              </a:defRPr>
            </a:lvl5pPr>
            <a:lvl6pPr lvl="5" algn="r" rtl="0">
              <a:spcBef>
                <a:spcPts val="1600"/>
              </a:spcBef>
              <a:spcAft>
                <a:spcPts val="0"/>
              </a:spcAft>
              <a:buClr>
                <a:schemeClr val="dk1"/>
              </a:buClr>
              <a:buSzPts val="2000"/>
              <a:buNone/>
              <a:defRPr sz="2000">
                <a:solidFill>
                  <a:schemeClr val="dk1"/>
                </a:solidFill>
              </a:defRPr>
            </a:lvl6pPr>
            <a:lvl7pPr lvl="6" algn="r" rtl="0">
              <a:spcBef>
                <a:spcPts val="1600"/>
              </a:spcBef>
              <a:spcAft>
                <a:spcPts val="0"/>
              </a:spcAft>
              <a:buClr>
                <a:schemeClr val="dk1"/>
              </a:buClr>
              <a:buSzPts val="2000"/>
              <a:buNone/>
              <a:defRPr sz="2000">
                <a:solidFill>
                  <a:schemeClr val="dk1"/>
                </a:solidFill>
              </a:defRPr>
            </a:lvl7pPr>
            <a:lvl8pPr lvl="7" algn="r" rtl="0">
              <a:spcBef>
                <a:spcPts val="1600"/>
              </a:spcBef>
              <a:spcAft>
                <a:spcPts val="0"/>
              </a:spcAft>
              <a:buClr>
                <a:schemeClr val="dk1"/>
              </a:buClr>
              <a:buSzPts val="2000"/>
              <a:buNone/>
              <a:defRPr sz="2000">
                <a:solidFill>
                  <a:schemeClr val="dk1"/>
                </a:solidFill>
              </a:defRPr>
            </a:lvl8pPr>
            <a:lvl9pPr lvl="8" algn="r" rtl="0">
              <a:spcBef>
                <a:spcPts val="1600"/>
              </a:spcBef>
              <a:spcAft>
                <a:spcPts val="1600"/>
              </a:spcAft>
              <a:buClr>
                <a:schemeClr val="dk1"/>
              </a:buClr>
              <a:buSzPts val="2000"/>
              <a:buNone/>
              <a:defRPr sz="2000">
                <a:solidFill>
                  <a:schemeClr val="dk1"/>
                </a:solidFill>
              </a:defRPr>
            </a:lvl9pPr>
          </a:lstStyle>
          <a:p>
            <a:endParaRPr/>
          </a:p>
        </p:txBody>
      </p:sp>
      <p:sp>
        <p:nvSpPr>
          <p:cNvPr id="154" name="Google Shape;154;p25"/>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5"/>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12">
    <p:spTree>
      <p:nvGrpSpPr>
        <p:cNvPr id="1" name="Shape 156"/>
        <p:cNvGrpSpPr/>
        <p:nvPr/>
      </p:nvGrpSpPr>
      <p:grpSpPr>
        <a:xfrm>
          <a:off x="0" y="0"/>
          <a:ext cx="0" cy="0"/>
          <a:chOff x="0" y="0"/>
          <a:chExt cx="0" cy="0"/>
        </a:xfrm>
      </p:grpSpPr>
      <p:sp>
        <p:nvSpPr>
          <p:cNvPr id="157" name="Google Shape;157;p26"/>
          <p:cNvSpPr txBox="1">
            <a:spLocks noGrp="1"/>
          </p:cNvSpPr>
          <p:nvPr>
            <p:ph type="subTitle" idx="1"/>
          </p:nvPr>
        </p:nvSpPr>
        <p:spPr>
          <a:xfrm>
            <a:off x="711900" y="14760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a:p>
        </p:txBody>
      </p:sp>
      <p:sp>
        <p:nvSpPr>
          <p:cNvPr id="158" name="Google Shape;158;p26"/>
          <p:cNvSpPr txBox="1">
            <a:spLocks noGrp="1"/>
          </p:cNvSpPr>
          <p:nvPr>
            <p:ph type="subTitle" idx="2"/>
          </p:nvPr>
        </p:nvSpPr>
        <p:spPr>
          <a:xfrm>
            <a:off x="711900" y="18514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a:endParaRPr/>
          </a:p>
        </p:txBody>
      </p:sp>
      <p:sp>
        <p:nvSpPr>
          <p:cNvPr id="159" name="Google Shape;159;p26"/>
          <p:cNvSpPr txBox="1">
            <a:spLocks noGrp="1"/>
          </p:cNvSpPr>
          <p:nvPr>
            <p:ph type="subTitle" idx="3"/>
          </p:nvPr>
        </p:nvSpPr>
        <p:spPr>
          <a:xfrm>
            <a:off x="2983950" y="14760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a:p>
        </p:txBody>
      </p:sp>
      <p:sp>
        <p:nvSpPr>
          <p:cNvPr id="160" name="Google Shape;160;p26"/>
          <p:cNvSpPr txBox="1">
            <a:spLocks noGrp="1"/>
          </p:cNvSpPr>
          <p:nvPr>
            <p:ph type="subTitle" idx="4"/>
          </p:nvPr>
        </p:nvSpPr>
        <p:spPr>
          <a:xfrm>
            <a:off x="2983950" y="18514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161" name="Google Shape;161;p26"/>
          <p:cNvSpPr txBox="1">
            <a:spLocks noGrp="1"/>
          </p:cNvSpPr>
          <p:nvPr>
            <p:ph type="subTitle" idx="5"/>
          </p:nvPr>
        </p:nvSpPr>
        <p:spPr>
          <a:xfrm>
            <a:off x="5256000" y="14760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a:p>
        </p:txBody>
      </p:sp>
      <p:sp>
        <p:nvSpPr>
          <p:cNvPr id="162" name="Google Shape;162;p26"/>
          <p:cNvSpPr txBox="1">
            <a:spLocks noGrp="1"/>
          </p:cNvSpPr>
          <p:nvPr>
            <p:ph type="subTitle" idx="6"/>
          </p:nvPr>
        </p:nvSpPr>
        <p:spPr>
          <a:xfrm>
            <a:off x="5256000" y="18514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a:endParaRPr/>
          </a:p>
        </p:txBody>
      </p:sp>
      <p:sp>
        <p:nvSpPr>
          <p:cNvPr id="163" name="Google Shape;163;p26"/>
          <p:cNvSpPr txBox="1">
            <a:spLocks noGrp="1"/>
          </p:cNvSpPr>
          <p:nvPr>
            <p:ph type="subTitle" idx="7"/>
          </p:nvPr>
        </p:nvSpPr>
        <p:spPr>
          <a:xfrm>
            <a:off x="711900" y="29522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a:p>
        </p:txBody>
      </p:sp>
      <p:sp>
        <p:nvSpPr>
          <p:cNvPr id="164" name="Google Shape;164;p26"/>
          <p:cNvSpPr txBox="1">
            <a:spLocks noGrp="1"/>
          </p:cNvSpPr>
          <p:nvPr>
            <p:ph type="subTitle" idx="8"/>
          </p:nvPr>
        </p:nvSpPr>
        <p:spPr>
          <a:xfrm>
            <a:off x="711900" y="33276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165" name="Google Shape;165;p26"/>
          <p:cNvSpPr txBox="1">
            <a:spLocks noGrp="1"/>
          </p:cNvSpPr>
          <p:nvPr>
            <p:ph type="subTitle" idx="9"/>
          </p:nvPr>
        </p:nvSpPr>
        <p:spPr>
          <a:xfrm>
            <a:off x="2983950" y="29522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a:p>
        </p:txBody>
      </p:sp>
      <p:sp>
        <p:nvSpPr>
          <p:cNvPr id="166" name="Google Shape;166;p26"/>
          <p:cNvSpPr txBox="1">
            <a:spLocks noGrp="1"/>
          </p:cNvSpPr>
          <p:nvPr>
            <p:ph type="subTitle" idx="13"/>
          </p:nvPr>
        </p:nvSpPr>
        <p:spPr>
          <a:xfrm>
            <a:off x="2983950" y="33276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167" name="Google Shape;167;p26"/>
          <p:cNvSpPr txBox="1">
            <a:spLocks noGrp="1"/>
          </p:cNvSpPr>
          <p:nvPr>
            <p:ph type="subTitle" idx="14"/>
          </p:nvPr>
        </p:nvSpPr>
        <p:spPr>
          <a:xfrm>
            <a:off x="5256000" y="29522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a:p>
        </p:txBody>
      </p:sp>
      <p:sp>
        <p:nvSpPr>
          <p:cNvPr id="168" name="Google Shape;168;p26"/>
          <p:cNvSpPr txBox="1">
            <a:spLocks noGrp="1"/>
          </p:cNvSpPr>
          <p:nvPr>
            <p:ph type="subTitle" idx="15"/>
          </p:nvPr>
        </p:nvSpPr>
        <p:spPr>
          <a:xfrm>
            <a:off x="5256000" y="33276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169" name="Google Shape;169;p26"/>
          <p:cNvSpPr txBox="1">
            <a:spLocks noGrp="1"/>
          </p:cNvSpPr>
          <p:nvPr>
            <p:ph type="title"/>
          </p:nvPr>
        </p:nvSpPr>
        <p:spPr>
          <a:xfrm>
            <a:off x="717800" y="383175"/>
            <a:ext cx="7708200" cy="647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170" name="Google Shape;170;p26"/>
          <p:cNvSpPr/>
          <p:nvPr/>
        </p:nvSpPr>
        <p:spPr>
          <a:xfrm>
            <a:off x="7927800" y="257160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792780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968425" y="2227050"/>
            <a:ext cx="4462500" cy="8418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47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3968275" y="3045375"/>
            <a:ext cx="4462500" cy="6780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14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5" name="Google Shape;15;p3"/>
          <p:cNvSpPr txBox="1">
            <a:spLocks noGrp="1"/>
          </p:cNvSpPr>
          <p:nvPr>
            <p:ph type="title" idx="2" hasCustomPrompt="1"/>
          </p:nvPr>
        </p:nvSpPr>
        <p:spPr>
          <a:xfrm>
            <a:off x="3968350" y="1262325"/>
            <a:ext cx="4462500" cy="1141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200"/>
              <a:buNone/>
              <a:defRPr sz="7200">
                <a:solidFill>
                  <a:schemeClr val="dk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6" name="Google Shape;16;p3"/>
          <p:cNvSpPr/>
          <p:nvPr/>
        </p:nvSpPr>
        <p:spPr>
          <a:xfrm rot="10800000" flipH="1">
            <a:off x="1441925" y="2571600"/>
            <a:ext cx="1216200" cy="159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10800000" flipH="1">
            <a:off x="2658125" y="0"/>
            <a:ext cx="12162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713375" y="2227050"/>
            <a:ext cx="44625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700">
                <a:solidFill>
                  <a:schemeClr val="accen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4" name="Google Shape;44;p9"/>
          <p:cNvSpPr txBox="1">
            <a:spLocks noGrp="1"/>
          </p:cNvSpPr>
          <p:nvPr>
            <p:ph type="subTitle" idx="1"/>
          </p:nvPr>
        </p:nvSpPr>
        <p:spPr>
          <a:xfrm>
            <a:off x="713225" y="3045375"/>
            <a:ext cx="4462500" cy="67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5" name="Google Shape;45;p9"/>
          <p:cNvSpPr txBox="1">
            <a:spLocks noGrp="1"/>
          </p:cNvSpPr>
          <p:nvPr>
            <p:ph type="title" idx="2" hasCustomPrompt="1"/>
          </p:nvPr>
        </p:nvSpPr>
        <p:spPr>
          <a:xfrm>
            <a:off x="713300" y="1262325"/>
            <a:ext cx="4462500" cy="1141800"/>
          </a:xfrm>
          <a:prstGeom prst="rect">
            <a:avLst/>
          </a:prstGeom>
        </p:spPr>
        <p:txBody>
          <a:bodyPr spcFirstLastPara="1" wrap="square" lIns="91425" tIns="91425" rIns="91425" bIns="91425" anchor="b" anchorCtr="0">
            <a:noAutofit/>
          </a:bodyPr>
          <a:lstStyle>
            <a:lvl1pPr lvl="0" rtl="0">
              <a:spcBef>
                <a:spcPts val="0"/>
              </a:spcBef>
              <a:spcAft>
                <a:spcPts val="0"/>
              </a:spcAft>
              <a:buSzPts val="7200"/>
              <a:buNone/>
              <a:defRPr sz="7200">
                <a:solidFill>
                  <a:schemeClr val="dk2"/>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46" name="Google Shape;46;p9"/>
          <p:cNvSpPr/>
          <p:nvPr/>
        </p:nvSpPr>
        <p:spPr>
          <a:xfrm>
            <a:off x="5270400" y="979500"/>
            <a:ext cx="1216200" cy="159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a:off x="6486600" y="2571900"/>
            <a:ext cx="12162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63" name="Google Shape;63;p14"/>
          <p:cNvSpPr txBox="1">
            <a:spLocks noGrp="1"/>
          </p:cNvSpPr>
          <p:nvPr>
            <p:ph type="ctrTitle" idx="2"/>
          </p:nvPr>
        </p:nvSpPr>
        <p:spPr>
          <a:xfrm>
            <a:off x="23103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4" name="Google Shape;64;p14"/>
          <p:cNvSpPr txBox="1">
            <a:spLocks noGrp="1"/>
          </p:cNvSpPr>
          <p:nvPr>
            <p:ph type="title" idx="3" hasCustomPrompt="1"/>
          </p:nvPr>
        </p:nvSpPr>
        <p:spPr>
          <a:xfrm>
            <a:off x="7178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a:spLocks noGrp="1"/>
          </p:cNvSpPr>
          <p:nvPr>
            <p:ph type="subTitle" idx="1"/>
          </p:nvPr>
        </p:nvSpPr>
        <p:spPr>
          <a:xfrm>
            <a:off x="2310350" y="185887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6" name="Google Shape;66;p14"/>
          <p:cNvSpPr txBox="1">
            <a:spLocks noGrp="1"/>
          </p:cNvSpPr>
          <p:nvPr>
            <p:ph type="ctrTitle" idx="4"/>
          </p:nvPr>
        </p:nvSpPr>
        <p:spPr>
          <a:xfrm>
            <a:off x="62330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7" name="Google Shape;67;p14"/>
          <p:cNvSpPr txBox="1">
            <a:spLocks noGrp="1"/>
          </p:cNvSpPr>
          <p:nvPr>
            <p:ph type="title" idx="5" hasCustomPrompt="1"/>
          </p:nvPr>
        </p:nvSpPr>
        <p:spPr>
          <a:xfrm>
            <a:off x="46864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4"/>
          <p:cNvSpPr txBox="1">
            <a:spLocks noGrp="1"/>
          </p:cNvSpPr>
          <p:nvPr>
            <p:ph type="subTitle" idx="6"/>
          </p:nvPr>
        </p:nvSpPr>
        <p:spPr>
          <a:xfrm>
            <a:off x="6275800" y="1858878"/>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9" name="Google Shape;69;p14"/>
          <p:cNvSpPr txBox="1">
            <a:spLocks noGrp="1"/>
          </p:cNvSpPr>
          <p:nvPr>
            <p:ph type="ctrTitle" idx="7"/>
          </p:nvPr>
        </p:nvSpPr>
        <p:spPr>
          <a:xfrm>
            <a:off x="2310350" y="2868777"/>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0" name="Google Shape;70;p14"/>
          <p:cNvSpPr txBox="1">
            <a:spLocks noGrp="1"/>
          </p:cNvSpPr>
          <p:nvPr>
            <p:ph type="title" idx="8" hasCustomPrompt="1"/>
          </p:nvPr>
        </p:nvSpPr>
        <p:spPr>
          <a:xfrm>
            <a:off x="7178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4"/>
          <p:cNvSpPr txBox="1">
            <a:spLocks noGrp="1"/>
          </p:cNvSpPr>
          <p:nvPr>
            <p:ph type="subTitle" idx="9"/>
          </p:nvPr>
        </p:nvSpPr>
        <p:spPr>
          <a:xfrm>
            <a:off x="231035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2" name="Google Shape;72;p14"/>
          <p:cNvSpPr txBox="1">
            <a:spLocks noGrp="1"/>
          </p:cNvSpPr>
          <p:nvPr>
            <p:ph type="ctrTitle" idx="13"/>
          </p:nvPr>
        </p:nvSpPr>
        <p:spPr>
          <a:xfrm>
            <a:off x="6275650" y="2868775"/>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3" name="Google Shape;73;p14"/>
          <p:cNvSpPr txBox="1">
            <a:spLocks noGrp="1"/>
          </p:cNvSpPr>
          <p:nvPr>
            <p:ph type="title" idx="14" hasCustomPrompt="1"/>
          </p:nvPr>
        </p:nvSpPr>
        <p:spPr>
          <a:xfrm>
            <a:off x="46864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4"/>
          <p:cNvSpPr txBox="1">
            <a:spLocks noGrp="1"/>
          </p:cNvSpPr>
          <p:nvPr>
            <p:ph type="subTitle" idx="15"/>
          </p:nvPr>
        </p:nvSpPr>
        <p:spPr>
          <a:xfrm>
            <a:off x="627580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5" name="Google Shape;75;p14"/>
          <p:cNvSpPr/>
          <p:nvPr/>
        </p:nvSpPr>
        <p:spPr>
          <a:xfrm>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1">
  <p:cSld name="CUSTOM_13">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79" name="Google Shape;79;p15"/>
          <p:cNvSpPr txBox="1">
            <a:spLocks noGrp="1"/>
          </p:cNvSpPr>
          <p:nvPr>
            <p:ph type="subTitle" idx="1"/>
          </p:nvPr>
        </p:nvSpPr>
        <p:spPr>
          <a:xfrm>
            <a:off x="1454225" y="33913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80" name="Google Shape;80;p15"/>
          <p:cNvSpPr txBox="1">
            <a:spLocks noGrp="1"/>
          </p:cNvSpPr>
          <p:nvPr>
            <p:ph type="subTitle" idx="2"/>
          </p:nvPr>
        </p:nvSpPr>
        <p:spPr>
          <a:xfrm>
            <a:off x="1454225" y="37667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0"/>
              </a:spcBef>
              <a:spcAft>
                <a:spcPts val="0"/>
              </a:spcAft>
              <a:buNone/>
              <a:defRPr sz="1400">
                <a:solidFill>
                  <a:schemeClr val="dk1"/>
                </a:solidFill>
              </a:defRPr>
            </a:lvl2pPr>
            <a:lvl3pPr lvl="2" algn="ctr" rtl="0">
              <a:lnSpc>
                <a:spcPct val="100000"/>
              </a:lnSpc>
              <a:spcBef>
                <a:spcPts val="0"/>
              </a:spcBef>
              <a:spcAft>
                <a:spcPts val="0"/>
              </a:spcAft>
              <a:buNone/>
              <a:defRPr sz="1400">
                <a:solidFill>
                  <a:schemeClr val="dk1"/>
                </a:solidFill>
              </a:defRPr>
            </a:lvl3pPr>
            <a:lvl4pPr lvl="3" algn="ctr" rtl="0">
              <a:lnSpc>
                <a:spcPct val="100000"/>
              </a:lnSpc>
              <a:spcBef>
                <a:spcPts val="0"/>
              </a:spcBef>
              <a:spcAft>
                <a:spcPts val="0"/>
              </a:spcAft>
              <a:buNone/>
              <a:defRPr sz="1400">
                <a:solidFill>
                  <a:schemeClr val="dk1"/>
                </a:solidFill>
              </a:defRPr>
            </a:lvl4pPr>
            <a:lvl5pPr lvl="4" algn="ctr" rtl="0">
              <a:lnSpc>
                <a:spcPct val="100000"/>
              </a:lnSpc>
              <a:spcBef>
                <a:spcPts val="0"/>
              </a:spcBef>
              <a:spcAft>
                <a:spcPts val="0"/>
              </a:spcAft>
              <a:buNone/>
              <a:defRPr sz="1400">
                <a:solidFill>
                  <a:schemeClr val="dk1"/>
                </a:solidFill>
              </a:defRPr>
            </a:lvl5pPr>
            <a:lvl6pPr lvl="5" algn="ctr" rtl="0">
              <a:lnSpc>
                <a:spcPct val="100000"/>
              </a:lnSpc>
              <a:spcBef>
                <a:spcPts val="0"/>
              </a:spcBef>
              <a:spcAft>
                <a:spcPts val="0"/>
              </a:spcAft>
              <a:buNone/>
              <a:defRPr sz="1400">
                <a:solidFill>
                  <a:schemeClr val="dk1"/>
                </a:solidFill>
              </a:defRPr>
            </a:lvl6pPr>
            <a:lvl7pPr lvl="6" algn="ctr" rtl="0">
              <a:lnSpc>
                <a:spcPct val="100000"/>
              </a:lnSpc>
              <a:spcBef>
                <a:spcPts val="0"/>
              </a:spcBef>
              <a:spcAft>
                <a:spcPts val="0"/>
              </a:spcAft>
              <a:buNone/>
              <a:defRPr sz="1400">
                <a:solidFill>
                  <a:schemeClr val="dk1"/>
                </a:solidFill>
              </a:defRPr>
            </a:lvl7pPr>
            <a:lvl8pPr lvl="7" algn="ctr" rtl="0">
              <a:lnSpc>
                <a:spcPct val="100000"/>
              </a:lnSpc>
              <a:spcBef>
                <a:spcPts val="0"/>
              </a:spcBef>
              <a:spcAft>
                <a:spcPts val="0"/>
              </a:spcAft>
              <a:buNone/>
              <a:defRPr sz="1400">
                <a:solidFill>
                  <a:schemeClr val="dk1"/>
                </a:solidFill>
              </a:defRPr>
            </a:lvl8pPr>
            <a:lvl9pPr lvl="8" algn="ctr" rtl="0">
              <a:lnSpc>
                <a:spcPct val="100000"/>
              </a:lnSpc>
              <a:spcBef>
                <a:spcPts val="0"/>
              </a:spcBef>
              <a:spcAft>
                <a:spcPts val="0"/>
              </a:spcAft>
              <a:buNone/>
              <a:defRPr sz="1400">
                <a:solidFill>
                  <a:schemeClr val="dk1"/>
                </a:solidFill>
              </a:defRPr>
            </a:lvl9pPr>
          </a:lstStyle>
          <a:p>
            <a:endParaRPr/>
          </a:p>
        </p:txBody>
      </p:sp>
      <p:sp>
        <p:nvSpPr>
          <p:cNvPr id="81" name="Google Shape;81;p15"/>
          <p:cNvSpPr txBox="1">
            <a:spLocks noGrp="1"/>
          </p:cNvSpPr>
          <p:nvPr>
            <p:ph type="subTitle" idx="3"/>
          </p:nvPr>
        </p:nvSpPr>
        <p:spPr>
          <a:xfrm>
            <a:off x="5427875" y="33913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82" name="Google Shape;82;p15"/>
          <p:cNvSpPr txBox="1">
            <a:spLocks noGrp="1"/>
          </p:cNvSpPr>
          <p:nvPr>
            <p:ph type="subTitle" idx="4"/>
          </p:nvPr>
        </p:nvSpPr>
        <p:spPr>
          <a:xfrm>
            <a:off x="5427875" y="37667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0"/>
              </a:spcBef>
              <a:spcAft>
                <a:spcPts val="0"/>
              </a:spcAft>
              <a:buNone/>
              <a:defRPr sz="1400">
                <a:solidFill>
                  <a:schemeClr val="dk1"/>
                </a:solidFill>
              </a:defRPr>
            </a:lvl2pPr>
            <a:lvl3pPr lvl="2" algn="ctr" rtl="0">
              <a:lnSpc>
                <a:spcPct val="100000"/>
              </a:lnSpc>
              <a:spcBef>
                <a:spcPts val="0"/>
              </a:spcBef>
              <a:spcAft>
                <a:spcPts val="0"/>
              </a:spcAft>
              <a:buNone/>
              <a:defRPr sz="1400">
                <a:solidFill>
                  <a:schemeClr val="dk1"/>
                </a:solidFill>
              </a:defRPr>
            </a:lvl3pPr>
            <a:lvl4pPr lvl="3" algn="ctr" rtl="0">
              <a:lnSpc>
                <a:spcPct val="100000"/>
              </a:lnSpc>
              <a:spcBef>
                <a:spcPts val="0"/>
              </a:spcBef>
              <a:spcAft>
                <a:spcPts val="0"/>
              </a:spcAft>
              <a:buNone/>
              <a:defRPr sz="1400">
                <a:solidFill>
                  <a:schemeClr val="dk1"/>
                </a:solidFill>
              </a:defRPr>
            </a:lvl4pPr>
            <a:lvl5pPr lvl="4" algn="ctr" rtl="0">
              <a:lnSpc>
                <a:spcPct val="100000"/>
              </a:lnSpc>
              <a:spcBef>
                <a:spcPts val="0"/>
              </a:spcBef>
              <a:spcAft>
                <a:spcPts val="0"/>
              </a:spcAft>
              <a:buNone/>
              <a:defRPr sz="1400">
                <a:solidFill>
                  <a:schemeClr val="dk1"/>
                </a:solidFill>
              </a:defRPr>
            </a:lvl5pPr>
            <a:lvl6pPr lvl="5" algn="ctr" rtl="0">
              <a:lnSpc>
                <a:spcPct val="100000"/>
              </a:lnSpc>
              <a:spcBef>
                <a:spcPts val="0"/>
              </a:spcBef>
              <a:spcAft>
                <a:spcPts val="0"/>
              </a:spcAft>
              <a:buNone/>
              <a:defRPr sz="1400">
                <a:solidFill>
                  <a:schemeClr val="dk1"/>
                </a:solidFill>
              </a:defRPr>
            </a:lvl6pPr>
            <a:lvl7pPr lvl="6" algn="ctr" rtl="0">
              <a:lnSpc>
                <a:spcPct val="100000"/>
              </a:lnSpc>
              <a:spcBef>
                <a:spcPts val="0"/>
              </a:spcBef>
              <a:spcAft>
                <a:spcPts val="0"/>
              </a:spcAft>
              <a:buNone/>
              <a:defRPr sz="1400">
                <a:solidFill>
                  <a:schemeClr val="dk1"/>
                </a:solidFill>
              </a:defRPr>
            </a:lvl7pPr>
            <a:lvl8pPr lvl="7" algn="ctr" rtl="0">
              <a:lnSpc>
                <a:spcPct val="100000"/>
              </a:lnSpc>
              <a:spcBef>
                <a:spcPts val="0"/>
              </a:spcBef>
              <a:spcAft>
                <a:spcPts val="0"/>
              </a:spcAft>
              <a:buNone/>
              <a:defRPr sz="1400">
                <a:solidFill>
                  <a:schemeClr val="dk1"/>
                </a:solidFill>
              </a:defRPr>
            </a:lvl8pPr>
            <a:lvl9pPr lvl="8" algn="ctr" rtl="0">
              <a:lnSpc>
                <a:spcPct val="100000"/>
              </a:lnSpc>
              <a:spcBef>
                <a:spcPts val="0"/>
              </a:spcBef>
              <a:spcAft>
                <a:spcPts val="0"/>
              </a:spcAft>
              <a:buNone/>
              <a:defRPr sz="1400">
                <a:solidFill>
                  <a:schemeClr val="dk1"/>
                </a:solidFill>
              </a:defRPr>
            </a:lvl9pPr>
          </a:lstStyle>
          <a:p>
            <a:endParaRPr/>
          </a:p>
        </p:txBody>
      </p:sp>
      <p:sp>
        <p:nvSpPr>
          <p:cNvPr id="83" name="Google Shape;83;p15"/>
          <p:cNvSpPr/>
          <p:nvPr/>
        </p:nvSpPr>
        <p:spPr>
          <a:xfrm rot="5400000">
            <a:off x="-2131350" y="2050000"/>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2">
  <p:cSld name="CUSTOM_15">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86" name="Google Shape;86;p16"/>
          <p:cNvSpPr txBox="1">
            <a:spLocks noGrp="1"/>
          </p:cNvSpPr>
          <p:nvPr>
            <p:ph type="subTitle" idx="1"/>
          </p:nvPr>
        </p:nvSpPr>
        <p:spPr>
          <a:xfrm>
            <a:off x="1098800" y="3775200"/>
            <a:ext cx="28131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a:p>
        </p:txBody>
      </p:sp>
      <p:sp>
        <p:nvSpPr>
          <p:cNvPr id="87" name="Google Shape;87;p16"/>
          <p:cNvSpPr txBox="1">
            <a:spLocks noGrp="1"/>
          </p:cNvSpPr>
          <p:nvPr>
            <p:ph type="subTitle" idx="2"/>
          </p:nvPr>
        </p:nvSpPr>
        <p:spPr>
          <a:xfrm>
            <a:off x="1098800" y="3051300"/>
            <a:ext cx="28131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a:endParaRPr/>
          </a:p>
        </p:txBody>
      </p:sp>
      <p:sp>
        <p:nvSpPr>
          <p:cNvPr id="88" name="Google Shape;88;p16"/>
          <p:cNvSpPr txBox="1">
            <a:spLocks noGrp="1"/>
          </p:cNvSpPr>
          <p:nvPr>
            <p:ph type="subTitle" idx="3"/>
          </p:nvPr>
        </p:nvSpPr>
        <p:spPr>
          <a:xfrm>
            <a:off x="1098800" y="2315550"/>
            <a:ext cx="28131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a:p>
        </p:txBody>
      </p:sp>
      <p:sp>
        <p:nvSpPr>
          <p:cNvPr id="89" name="Google Shape;89;p16"/>
          <p:cNvSpPr txBox="1">
            <a:spLocks noGrp="1"/>
          </p:cNvSpPr>
          <p:nvPr>
            <p:ph type="subTitle" idx="4"/>
          </p:nvPr>
        </p:nvSpPr>
        <p:spPr>
          <a:xfrm>
            <a:off x="1098800" y="1591650"/>
            <a:ext cx="28131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a:endParaRPr/>
          </a:p>
        </p:txBody>
      </p:sp>
      <p:sp>
        <p:nvSpPr>
          <p:cNvPr id="90" name="Google Shape;90;p16"/>
          <p:cNvSpPr/>
          <p:nvPr/>
        </p:nvSpPr>
        <p:spPr>
          <a:xfrm rot="10800000" flipH="1">
            <a:off x="5416200" y="1010100"/>
            <a:ext cx="1216200" cy="156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p:nvPr/>
        </p:nvSpPr>
        <p:spPr>
          <a:xfrm rot="10800000" flipH="1">
            <a:off x="6632400" y="2571600"/>
            <a:ext cx="1216200" cy="2571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1">
  <p:cSld name="CUSTOM_14">
    <p:spTree>
      <p:nvGrpSpPr>
        <p:cNvPr id="1" name="Shape 114"/>
        <p:cNvGrpSpPr/>
        <p:nvPr/>
      </p:nvGrpSpPr>
      <p:grpSpPr>
        <a:xfrm>
          <a:off x="0" y="0"/>
          <a:ext cx="0" cy="0"/>
          <a:chOff x="0" y="0"/>
          <a:chExt cx="0" cy="0"/>
        </a:xfrm>
      </p:grpSpPr>
      <p:sp>
        <p:nvSpPr>
          <p:cNvPr id="115" name="Google Shape;115;p19"/>
          <p:cNvSpPr txBox="1">
            <a:spLocks noGrp="1"/>
          </p:cNvSpPr>
          <p:nvPr>
            <p:ph type="subTitle" idx="1"/>
          </p:nvPr>
        </p:nvSpPr>
        <p:spPr>
          <a:xfrm>
            <a:off x="5951340" y="1570850"/>
            <a:ext cx="2479500" cy="4239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1600"/>
              </a:spcBef>
              <a:spcAft>
                <a:spcPts val="0"/>
              </a:spcAft>
              <a:buNone/>
              <a:defRPr b="1">
                <a:solidFill>
                  <a:schemeClr val="accent1"/>
                </a:solidFill>
              </a:defRPr>
            </a:lvl2pPr>
            <a:lvl3pPr lvl="2" algn="r" rtl="0">
              <a:spcBef>
                <a:spcPts val="1600"/>
              </a:spcBef>
              <a:spcAft>
                <a:spcPts val="0"/>
              </a:spcAft>
              <a:buNone/>
              <a:defRPr b="1">
                <a:solidFill>
                  <a:schemeClr val="accent1"/>
                </a:solidFill>
              </a:defRPr>
            </a:lvl3pPr>
            <a:lvl4pPr lvl="3" algn="r" rtl="0">
              <a:spcBef>
                <a:spcPts val="1600"/>
              </a:spcBef>
              <a:spcAft>
                <a:spcPts val="0"/>
              </a:spcAft>
              <a:buNone/>
              <a:defRPr b="1">
                <a:solidFill>
                  <a:schemeClr val="accent1"/>
                </a:solidFill>
              </a:defRPr>
            </a:lvl4pPr>
            <a:lvl5pPr lvl="4" algn="r" rtl="0">
              <a:spcBef>
                <a:spcPts val="1600"/>
              </a:spcBef>
              <a:spcAft>
                <a:spcPts val="0"/>
              </a:spcAft>
              <a:buNone/>
              <a:defRPr b="1">
                <a:solidFill>
                  <a:schemeClr val="accent1"/>
                </a:solidFill>
              </a:defRPr>
            </a:lvl5pPr>
            <a:lvl6pPr lvl="5" algn="r" rtl="0">
              <a:spcBef>
                <a:spcPts val="1600"/>
              </a:spcBef>
              <a:spcAft>
                <a:spcPts val="0"/>
              </a:spcAft>
              <a:buNone/>
              <a:defRPr b="1">
                <a:solidFill>
                  <a:schemeClr val="accent1"/>
                </a:solidFill>
              </a:defRPr>
            </a:lvl6pPr>
            <a:lvl7pPr lvl="6" algn="r" rtl="0">
              <a:spcBef>
                <a:spcPts val="1600"/>
              </a:spcBef>
              <a:spcAft>
                <a:spcPts val="0"/>
              </a:spcAft>
              <a:buNone/>
              <a:defRPr b="1">
                <a:solidFill>
                  <a:schemeClr val="accent1"/>
                </a:solidFill>
              </a:defRPr>
            </a:lvl7pPr>
            <a:lvl8pPr lvl="7" algn="r" rtl="0">
              <a:spcBef>
                <a:spcPts val="1600"/>
              </a:spcBef>
              <a:spcAft>
                <a:spcPts val="0"/>
              </a:spcAft>
              <a:buNone/>
              <a:defRPr b="1">
                <a:solidFill>
                  <a:schemeClr val="accent1"/>
                </a:solidFill>
              </a:defRPr>
            </a:lvl8pPr>
            <a:lvl9pPr lvl="8" algn="r" rtl="0">
              <a:spcBef>
                <a:spcPts val="1600"/>
              </a:spcBef>
              <a:spcAft>
                <a:spcPts val="1600"/>
              </a:spcAft>
              <a:buNone/>
              <a:defRPr b="1">
                <a:solidFill>
                  <a:schemeClr val="accent1"/>
                </a:solidFill>
              </a:defRPr>
            </a:lvl9pPr>
          </a:lstStyle>
          <a:p>
            <a:endParaRPr/>
          </a:p>
        </p:txBody>
      </p:sp>
      <p:sp>
        <p:nvSpPr>
          <p:cNvPr id="116" name="Google Shape;116;p19"/>
          <p:cNvSpPr txBox="1">
            <a:spLocks noGrp="1"/>
          </p:cNvSpPr>
          <p:nvPr>
            <p:ph type="subTitle" idx="2"/>
          </p:nvPr>
        </p:nvSpPr>
        <p:spPr>
          <a:xfrm>
            <a:off x="5951336" y="1941975"/>
            <a:ext cx="2479500" cy="8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chemeClr val="dk1"/>
                </a:solidFill>
              </a:defRPr>
            </a:lvl1pPr>
            <a:lvl2pPr lvl="1" algn="r" rtl="0">
              <a:lnSpc>
                <a:spcPct val="100000"/>
              </a:lnSpc>
              <a:spcBef>
                <a:spcPts val="1600"/>
              </a:spcBef>
              <a:spcAft>
                <a:spcPts val="0"/>
              </a:spcAft>
              <a:buNone/>
              <a:defRPr sz="1400">
                <a:solidFill>
                  <a:schemeClr val="dk1"/>
                </a:solidFill>
              </a:defRPr>
            </a:lvl2pPr>
            <a:lvl3pPr lvl="2" algn="r" rtl="0">
              <a:lnSpc>
                <a:spcPct val="100000"/>
              </a:lnSpc>
              <a:spcBef>
                <a:spcPts val="1600"/>
              </a:spcBef>
              <a:spcAft>
                <a:spcPts val="0"/>
              </a:spcAft>
              <a:buNone/>
              <a:defRPr sz="1400">
                <a:solidFill>
                  <a:schemeClr val="dk1"/>
                </a:solidFill>
              </a:defRPr>
            </a:lvl3pPr>
            <a:lvl4pPr lvl="3" algn="r" rtl="0">
              <a:lnSpc>
                <a:spcPct val="100000"/>
              </a:lnSpc>
              <a:spcBef>
                <a:spcPts val="1600"/>
              </a:spcBef>
              <a:spcAft>
                <a:spcPts val="0"/>
              </a:spcAft>
              <a:buNone/>
              <a:defRPr sz="1400">
                <a:solidFill>
                  <a:schemeClr val="dk1"/>
                </a:solidFill>
              </a:defRPr>
            </a:lvl4pPr>
            <a:lvl5pPr lvl="4" algn="r" rtl="0">
              <a:lnSpc>
                <a:spcPct val="100000"/>
              </a:lnSpc>
              <a:spcBef>
                <a:spcPts val="1600"/>
              </a:spcBef>
              <a:spcAft>
                <a:spcPts val="0"/>
              </a:spcAft>
              <a:buNone/>
              <a:defRPr sz="1400">
                <a:solidFill>
                  <a:schemeClr val="dk1"/>
                </a:solidFill>
              </a:defRPr>
            </a:lvl5pPr>
            <a:lvl6pPr lvl="5" algn="r" rtl="0">
              <a:lnSpc>
                <a:spcPct val="100000"/>
              </a:lnSpc>
              <a:spcBef>
                <a:spcPts val="1600"/>
              </a:spcBef>
              <a:spcAft>
                <a:spcPts val="0"/>
              </a:spcAft>
              <a:buNone/>
              <a:defRPr sz="1400">
                <a:solidFill>
                  <a:schemeClr val="dk1"/>
                </a:solidFill>
              </a:defRPr>
            </a:lvl6pPr>
            <a:lvl7pPr lvl="6" algn="r" rtl="0">
              <a:lnSpc>
                <a:spcPct val="100000"/>
              </a:lnSpc>
              <a:spcBef>
                <a:spcPts val="1600"/>
              </a:spcBef>
              <a:spcAft>
                <a:spcPts val="0"/>
              </a:spcAft>
              <a:buNone/>
              <a:defRPr sz="1400">
                <a:solidFill>
                  <a:schemeClr val="dk1"/>
                </a:solidFill>
              </a:defRPr>
            </a:lvl7pPr>
            <a:lvl8pPr lvl="7" algn="r" rtl="0">
              <a:lnSpc>
                <a:spcPct val="100000"/>
              </a:lnSpc>
              <a:spcBef>
                <a:spcPts val="1600"/>
              </a:spcBef>
              <a:spcAft>
                <a:spcPts val="0"/>
              </a:spcAft>
              <a:buNone/>
              <a:defRPr sz="1400">
                <a:solidFill>
                  <a:schemeClr val="dk1"/>
                </a:solidFill>
              </a:defRPr>
            </a:lvl8pPr>
            <a:lvl9pPr lvl="8" algn="r" rtl="0">
              <a:lnSpc>
                <a:spcPct val="100000"/>
              </a:lnSpc>
              <a:spcBef>
                <a:spcPts val="1600"/>
              </a:spcBef>
              <a:spcAft>
                <a:spcPts val="1600"/>
              </a:spcAft>
              <a:buNone/>
              <a:defRPr sz="1400">
                <a:solidFill>
                  <a:schemeClr val="dk1"/>
                </a:solidFill>
              </a:defRPr>
            </a:lvl9pPr>
          </a:lstStyle>
          <a:p>
            <a:endParaRPr/>
          </a:p>
        </p:txBody>
      </p:sp>
      <p:sp>
        <p:nvSpPr>
          <p:cNvPr id="117" name="Google Shape;117;p19"/>
          <p:cNvSpPr txBox="1">
            <a:spLocks noGrp="1"/>
          </p:cNvSpPr>
          <p:nvPr>
            <p:ph type="subTitle" idx="3"/>
          </p:nvPr>
        </p:nvSpPr>
        <p:spPr>
          <a:xfrm>
            <a:off x="5951276" y="3064926"/>
            <a:ext cx="2479500" cy="340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1600"/>
              </a:spcBef>
              <a:spcAft>
                <a:spcPts val="0"/>
              </a:spcAft>
              <a:buNone/>
              <a:defRPr b="1">
                <a:solidFill>
                  <a:schemeClr val="accent1"/>
                </a:solidFill>
              </a:defRPr>
            </a:lvl2pPr>
            <a:lvl3pPr lvl="2" algn="r" rtl="0">
              <a:spcBef>
                <a:spcPts val="1600"/>
              </a:spcBef>
              <a:spcAft>
                <a:spcPts val="0"/>
              </a:spcAft>
              <a:buNone/>
              <a:defRPr b="1">
                <a:solidFill>
                  <a:schemeClr val="accent1"/>
                </a:solidFill>
              </a:defRPr>
            </a:lvl3pPr>
            <a:lvl4pPr lvl="3" algn="r" rtl="0">
              <a:spcBef>
                <a:spcPts val="1600"/>
              </a:spcBef>
              <a:spcAft>
                <a:spcPts val="0"/>
              </a:spcAft>
              <a:buNone/>
              <a:defRPr b="1">
                <a:solidFill>
                  <a:schemeClr val="accent1"/>
                </a:solidFill>
              </a:defRPr>
            </a:lvl4pPr>
            <a:lvl5pPr lvl="4" algn="r" rtl="0">
              <a:spcBef>
                <a:spcPts val="1600"/>
              </a:spcBef>
              <a:spcAft>
                <a:spcPts val="0"/>
              </a:spcAft>
              <a:buNone/>
              <a:defRPr b="1">
                <a:solidFill>
                  <a:schemeClr val="accent1"/>
                </a:solidFill>
              </a:defRPr>
            </a:lvl5pPr>
            <a:lvl6pPr lvl="5" algn="r" rtl="0">
              <a:spcBef>
                <a:spcPts val="1600"/>
              </a:spcBef>
              <a:spcAft>
                <a:spcPts val="0"/>
              </a:spcAft>
              <a:buNone/>
              <a:defRPr b="1">
                <a:solidFill>
                  <a:schemeClr val="accent1"/>
                </a:solidFill>
              </a:defRPr>
            </a:lvl6pPr>
            <a:lvl7pPr lvl="6" algn="r" rtl="0">
              <a:spcBef>
                <a:spcPts val="1600"/>
              </a:spcBef>
              <a:spcAft>
                <a:spcPts val="0"/>
              </a:spcAft>
              <a:buNone/>
              <a:defRPr b="1">
                <a:solidFill>
                  <a:schemeClr val="accent1"/>
                </a:solidFill>
              </a:defRPr>
            </a:lvl7pPr>
            <a:lvl8pPr lvl="7" algn="r" rtl="0">
              <a:spcBef>
                <a:spcPts val="1600"/>
              </a:spcBef>
              <a:spcAft>
                <a:spcPts val="0"/>
              </a:spcAft>
              <a:buNone/>
              <a:defRPr b="1">
                <a:solidFill>
                  <a:schemeClr val="accent1"/>
                </a:solidFill>
              </a:defRPr>
            </a:lvl8pPr>
            <a:lvl9pPr lvl="8" algn="r" rtl="0">
              <a:spcBef>
                <a:spcPts val="1600"/>
              </a:spcBef>
              <a:spcAft>
                <a:spcPts val="1600"/>
              </a:spcAft>
              <a:buNone/>
              <a:defRPr b="1">
                <a:solidFill>
                  <a:schemeClr val="accent1"/>
                </a:solidFill>
              </a:defRPr>
            </a:lvl9pPr>
          </a:lstStyle>
          <a:p>
            <a:endParaRPr/>
          </a:p>
        </p:txBody>
      </p:sp>
      <p:sp>
        <p:nvSpPr>
          <p:cNvPr id="118" name="Google Shape;118;p19"/>
          <p:cNvSpPr txBox="1">
            <a:spLocks noGrp="1"/>
          </p:cNvSpPr>
          <p:nvPr>
            <p:ph type="subTitle" idx="4"/>
          </p:nvPr>
        </p:nvSpPr>
        <p:spPr>
          <a:xfrm>
            <a:off x="5951276" y="3436049"/>
            <a:ext cx="2479500" cy="8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chemeClr val="dk1"/>
                </a:solidFill>
              </a:defRPr>
            </a:lvl1pPr>
            <a:lvl2pPr lvl="1" algn="r" rtl="0">
              <a:lnSpc>
                <a:spcPct val="100000"/>
              </a:lnSpc>
              <a:spcBef>
                <a:spcPts val="0"/>
              </a:spcBef>
              <a:spcAft>
                <a:spcPts val="0"/>
              </a:spcAft>
              <a:buNone/>
              <a:defRPr sz="1400">
                <a:solidFill>
                  <a:schemeClr val="dk1"/>
                </a:solidFill>
              </a:defRPr>
            </a:lvl2pPr>
            <a:lvl3pPr lvl="2" algn="r" rtl="0">
              <a:lnSpc>
                <a:spcPct val="100000"/>
              </a:lnSpc>
              <a:spcBef>
                <a:spcPts val="0"/>
              </a:spcBef>
              <a:spcAft>
                <a:spcPts val="0"/>
              </a:spcAft>
              <a:buNone/>
              <a:defRPr sz="1400">
                <a:solidFill>
                  <a:schemeClr val="dk1"/>
                </a:solidFill>
              </a:defRPr>
            </a:lvl3pPr>
            <a:lvl4pPr lvl="3" algn="r" rtl="0">
              <a:lnSpc>
                <a:spcPct val="100000"/>
              </a:lnSpc>
              <a:spcBef>
                <a:spcPts val="0"/>
              </a:spcBef>
              <a:spcAft>
                <a:spcPts val="0"/>
              </a:spcAft>
              <a:buNone/>
              <a:defRPr sz="1400">
                <a:solidFill>
                  <a:schemeClr val="dk1"/>
                </a:solidFill>
              </a:defRPr>
            </a:lvl4pPr>
            <a:lvl5pPr lvl="4" algn="r" rtl="0">
              <a:lnSpc>
                <a:spcPct val="100000"/>
              </a:lnSpc>
              <a:spcBef>
                <a:spcPts val="0"/>
              </a:spcBef>
              <a:spcAft>
                <a:spcPts val="0"/>
              </a:spcAft>
              <a:buNone/>
              <a:defRPr sz="1400">
                <a:solidFill>
                  <a:schemeClr val="dk1"/>
                </a:solidFill>
              </a:defRPr>
            </a:lvl5pPr>
            <a:lvl6pPr lvl="5" algn="r" rtl="0">
              <a:lnSpc>
                <a:spcPct val="100000"/>
              </a:lnSpc>
              <a:spcBef>
                <a:spcPts val="0"/>
              </a:spcBef>
              <a:spcAft>
                <a:spcPts val="0"/>
              </a:spcAft>
              <a:buNone/>
              <a:defRPr sz="1400">
                <a:solidFill>
                  <a:schemeClr val="dk1"/>
                </a:solidFill>
              </a:defRPr>
            </a:lvl6pPr>
            <a:lvl7pPr lvl="6" algn="r" rtl="0">
              <a:lnSpc>
                <a:spcPct val="100000"/>
              </a:lnSpc>
              <a:spcBef>
                <a:spcPts val="0"/>
              </a:spcBef>
              <a:spcAft>
                <a:spcPts val="0"/>
              </a:spcAft>
              <a:buNone/>
              <a:defRPr sz="1400">
                <a:solidFill>
                  <a:schemeClr val="dk1"/>
                </a:solidFill>
              </a:defRPr>
            </a:lvl7pPr>
            <a:lvl8pPr lvl="7" algn="r" rtl="0">
              <a:lnSpc>
                <a:spcPct val="100000"/>
              </a:lnSpc>
              <a:spcBef>
                <a:spcPts val="0"/>
              </a:spcBef>
              <a:spcAft>
                <a:spcPts val="0"/>
              </a:spcAft>
              <a:buNone/>
              <a:defRPr sz="1400">
                <a:solidFill>
                  <a:schemeClr val="dk1"/>
                </a:solidFill>
              </a:defRPr>
            </a:lvl8pPr>
            <a:lvl9pPr lvl="8" algn="r" rtl="0">
              <a:lnSpc>
                <a:spcPct val="100000"/>
              </a:lnSpc>
              <a:spcBef>
                <a:spcPts val="0"/>
              </a:spcBef>
              <a:spcAft>
                <a:spcPts val="0"/>
              </a:spcAft>
              <a:buNone/>
              <a:defRPr sz="1400">
                <a:solidFill>
                  <a:schemeClr val="dk1"/>
                </a:solidFill>
              </a:defRPr>
            </a:lvl9pPr>
          </a:lstStyle>
          <a:p>
            <a:endParaRPr/>
          </a:p>
        </p:txBody>
      </p:sp>
      <p:sp>
        <p:nvSpPr>
          <p:cNvPr id="119" name="Google Shape;119;p19"/>
          <p:cNvSpPr txBox="1">
            <a:spLocks noGrp="1"/>
          </p:cNvSpPr>
          <p:nvPr>
            <p:ph type="subTitle" idx="5"/>
          </p:nvPr>
        </p:nvSpPr>
        <p:spPr>
          <a:xfrm>
            <a:off x="3156090" y="1570850"/>
            <a:ext cx="2479500" cy="4239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1600"/>
              </a:spcBef>
              <a:spcAft>
                <a:spcPts val="0"/>
              </a:spcAft>
              <a:buNone/>
              <a:defRPr b="1">
                <a:solidFill>
                  <a:schemeClr val="accent1"/>
                </a:solidFill>
              </a:defRPr>
            </a:lvl2pPr>
            <a:lvl3pPr lvl="2" algn="r" rtl="0">
              <a:spcBef>
                <a:spcPts val="1600"/>
              </a:spcBef>
              <a:spcAft>
                <a:spcPts val="0"/>
              </a:spcAft>
              <a:buNone/>
              <a:defRPr b="1">
                <a:solidFill>
                  <a:schemeClr val="accent1"/>
                </a:solidFill>
              </a:defRPr>
            </a:lvl3pPr>
            <a:lvl4pPr lvl="3" algn="r" rtl="0">
              <a:spcBef>
                <a:spcPts val="1600"/>
              </a:spcBef>
              <a:spcAft>
                <a:spcPts val="0"/>
              </a:spcAft>
              <a:buNone/>
              <a:defRPr b="1">
                <a:solidFill>
                  <a:schemeClr val="accent1"/>
                </a:solidFill>
              </a:defRPr>
            </a:lvl4pPr>
            <a:lvl5pPr lvl="4" algn="r" rtl="0">
              <a:spcBef>
                <a:spcPts val="1600"/>
              </a:spcBef>
              <a:spcAft>
                <a:spcPts val="0"/>
              </a:spcAft>
              <a:buNone/>
              <a:defRPr b="1">
                <a:solidFill>
                  <a:schemeClr val="accent1"/>
                </a:solidFill>
              </a:defRPr>
            </a:lvl5pPr>
            <a:lvl6pPr lvl="5" algn="r" rtl="0">
              <a:spcBef>
                <a:spcPts val="1600"/>
              </a:spcBef>
              <a:spcAft>
                <a:spcPts val="0"/>
              </a:spcAft>
              <a:buNone/>
              <a:defRPr b="1">
                <a:solidFill>
                  <a:schemeClr val="accent1"/>
                </a:solidFill>
              </a:defRPr>
            </a:lvl6pPr>
            <a:lvl7pPr lvl="6" algn="r" rtl="0">
              <a:spcBef>
                <a:spcPts val="1600"/>
              </a:spcBef>
              <a:spcAft>
                <a:spcPts val="0"/>
              </a:spcAft>
              <a:buNone/>
              <a:defRPr b="1">
                <a:solidFill>
                  <a:schemeClr val="accent1"/>
                </a:solidFill>
              </a:defRPr>
            </a:lvl7pPr>
            <a:lvl8pPr lvl="7" algn="r" rtl="0">
              <a:spcBef>
                <a:spcPts val="1600"/>
              </a:spcBef>
              <a:spcAft>
                <a:spcPts val="0"/>
              </a:spcAft>
              <a:buNone/>
              <a:defRPr b="1">
                <a:solidFill>
                  <a:schemeClr val="accent1"/>
                </a:solidFill>
              </a:defRPr>
            </a:lvl8pPr>
            <a:lvl9pPr lvl="8" algn="r" rtl="0">
              <a:spcBef>
                <a:spcPts val="1600"/>
              </a:spcBef>
              <a:spcAft>
                <a:spcPts val="1600"/>
              </a:spcAft>
              <a:buNone/>
              <a:defRPr b="1">
                <a:solidFill>
                  <a:schemeClr val="accent1"/>
                </a:solidFill>
              </a:defRPr>
            </a:lvl9pPr>
          </a:lstStyle>
          <a:p>
            <a:endParaRPr/>
          </a:p>
        </p:txBody>
      </p:sp>
      <p:sp>
        <p:nvSpPr>
          <p:cNvPr id="120" name="Google Shape;120;p19"/>
          <p:cNvSpPr txBox="1">
            <a:spLocks noGrp="1"/>
          </p:cNvSpPr>
          <p:nvPr>
            <p:ph type="subTitle" idx="6"/>
          </p:nvPr>
        </p:nvSpPr>
        <p:spPr>
          <a:xfrm>
            <a:off x="3156036" y="1941975"/>
            <a:ext cx="2479500" cy="8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chemeClr val="dk1"/>
                </a:solidFill>
              </a:defRPr>
            </a:lvl1pPr>
            <a:lvl2pPr lvl="1" algn="r" rtl="0">
              <a:lnSpc>
                <a:spcPct val="100000"/>
              </a:lnSpc>
              <a:spcBef>
                <a:spcPts val="0"/>
              </a:spcBef>
              <a:spcAft>
                <a:spcPts val="0"/>
              </a:spcAft>
              <a:buNone/>
              <a:defRPr sz="1400">
                <a:solidFill>
                  <a:schemeClr val="dk1"/>
                </a:solidFill>
              </a:defRPr>
            </a:lvl2pPr>
            <a:lvl3pPr lvl="2" algn="r" rtl="0">
              <a:lnSpc>
                <a:spcPct val="100000"/>
              </a:lnSpc>
              <a:spcBef>
                <a:spcPts val="0"/>
              </a:spcBef>
              <a:spcAft>
                <a:spcPts val="0"/>
              </a:spcAft>
              <a:buNone/>
              <a:defRPr sz="1400">
                <a:solidFill>
                  <a:schemeClr val="dk1"/>
                </a:solidFill>
              </a:defRPr>
            </a:lvl3pPr>
            <a:lvl4pPr lvl="3" algn="r" rtl="0">
              <a:lnSpc>
                <a:spcPct val="100000"/>
              </a:lnSpc>
              <a:spcBef>
                <a:spcPts val="0"/>
              </a:spcBef>
              <a:spcAft>
                <a:spcPts val="0"/>
              </a:spcAft>
              <a:buNone/>
              <a:defRPr sz="1400">
                <a:solidFill>
                  <a:schemeClr val="dk1"/>
                </a:solidFill>
              </a:defRPr>
            </a:lvl4pPr>
            <a:lvl5pPr lvl="4" algn="r" rtl="0">
              <a:lnSpc>
                <a:spcPct val="100000"/>
              </a:lnSpc>
              <a:spcBef>
                <a:spcPts val="0"/>
              </a:spcBef>
              <a:spcAft>
                <a:spcPts val="0"/>
              </a:spcAft>
              <a:buNone/>
              <a:defRPr sz="1400">
                <a:solidFill>
                  <a:schemeClr val="dk1"/>
                </a:solidFill>
              </a:defRPr>
            </a:lvl5pPr>
            <a:lvl6pPr lvl="5" algn="r" rtl="0">
              <a:lnSpc>
                <a:spcPct val="100000"/>
              </a:lnSpc>
              <a:spcBef>
                <a:spcPts val="0"/>
              </a:spcBef>
              <a:spcAft>
                <a:spcPts val="0"/>
              </a:spcAft>
              <a:buNone/>
              <a:defRPr sz="1400">
                <a:solidFill>
                  <a:schemeClr val="dk1"/>
                </a:solidFill>
              </a:defRPr>
            </a:lvl6pPr>
            <a:lvl7pPr lvl="6" algn="r" rtl="0">
              <a:lnSpc>
                <a:spcPct val="100000"/>
              </a:lnSpc>
              <a:spcBef>
                <a:spcPts val="0"/>
              </a:spcBef>
              <a:spcAft>
                <a:spcPts val="0"/>
              </a:spcAft>
              <a:buNone/>
              <a:defRPr sz="1400">
                <a:solidFill>
                  <a:schemeClr val="dk1"/>
                </a:solidFill>
              </a:defRPr>
            </a:lvl7pPr>
            <a:lvl8pPr lvl="7" algn="r" rtl="0">
              <a:lnSpc>
                <a:spcPct val="100000"/>
              </a:lnSpc>
              <a:spcBef>
                <a:spcPts val="0"/>
              </a:spcBef>
              <a:spcAft>
                <a:spcPts val="0"/>
              </a:spcAft>
              <a:buNone/>
              <a:defRPr sz="1400">
                <a:solidFill>
                  <a:schemeClr val="dk1"/>
                </a:solidFill>
              </a:defRPr>
            </a:lvl8pPr>
            <a:lvl9pPr lvl="8" algn="r" rtl="0">
              <a:lnSpc>
                <a:spcPct val="100000"/>
              </a:lnSpc>
              <a:spcBef>
                <a:spcPts val="0"/>
              </a:spcBef>
              <a:spcAft>
                <a:spcPts val="0"/>
              </a:spcAft>
              <a:buNone/>
              <a:defRPr sz="1400">
                <a:solidFill>
                  <a:schemeClr val="dk1"/>
                </a:solidFill>
              </a:defRPr>
            </a:lvl9pPr>
          </a:lstStyle>
          <a:p>
            <a:endParaRPr/>
          </a:p>
        </p:txBody>
      </p:sp>
      <p:sp>
        <p:nvSpPr>
          <p:cNvPr id="121" name="Google Shape;121;p19"/>
          <p:cNvSpPr txBox="1">
            <a:spLocks noGrp="1"/>
          </p:cNvSpPr>
          <p:nvPr>
            <p:ph type="subTitle" idx="7"/>
          </p:nvPr>
        </p:nvSpPr>
        <p:spPr>
          <a:xfrm>
            <a:off x="3156026" y="3064926"/>
            <a:ext cx="2479500" cy="340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1600"/>
              </a:spcBef>
              <a:spcAft>
                <a:spcPts val="0"/>
              </a:spcAft>
              <a:buNone/>
              <a:defRPr b="1">
                <a:solidFill>
                  <a:schemeClr val="accent1"/>
                </a:solidFill>
              </a:defRPr>
            </a:lvl2pPr>
            <a:lvl3pPr lvl="2" algn="r" rtl="0">
              <a:spcBef>
                <a:spcPts val="1600"/>
              </a:spcBef>
              <a:spcAft>
                <a:spcPts val="0"/>
              </a:spcAft>
              <a:buNone/>
              <a:defRPr b="1">
                <a:solidFill>
                  <a:schemeClr val="accent1"/>
                </a:solidFill>
              </a:defRPr>
            </a:lvl3pPr>
            <a:lvl4pPr lvl="3" algn="r" rtl="0">
              <a:spcBef>
                <a:spcPts val="1600"/>
              </a:spcBef>
              <a:spcAft>
                <a:spcPts val="0"/>
              </a:spcAft>
              <a:buNone/>
              <a:defRPr b="1">
                <a:solidFill>
                  <a:schemeClr val="accent1"/>
                </a:solidFill>
              </a:defRPr>
            </a:lvl4pPr>
            <a:lvl5pPr lvl="4" algn="r" rtl="0">
              <a:spcBef>
                <a:spcPts val="1600"/>
              </a:spcBef>
              <a:spcAft>
                <a:spcPts val="0"/>
              </a:spcAft>
              <a:buNone/>
              <a:defRPr b="1">
                <a:solidFill>
                  <a:schemeClr val="accent1"/>
                </a:solidFill>
              </a:defRPr>
            </a:lvl5pPr>
            <a:lvl6pPr lvl="5" algn="r" rtl="0">
              <a:spcBef>
                <a:spcPts val="1600"/>
              </a:spcBef>
              <a:spcAft>
                <a:spcPts val="0"/>
              </a:spcAft>
              <a:buNone/>
              <a:defRPr b="1">
                <a:solidFill>
                  <a:schemeClr val="accent1"/>
                </a:solidFill>
              </a:defRPr>
            </a:lvl6pPr>
            <a:lvl7pPr lvl="6" algn="r" rtl="0">
              <a:spcBef>
                <a:spcPts val="1600"/>
              </a:spcBef>
              <a:spcAft>
                <a:spcPts val="0"/>
              </a:spcAft>
              <a:buNone/>
              <a:defRPr b="1">
                <a:solidFill>
                  <a:schemeClr val="accent1"/>
                </a:solidFill>
              </a:defRPr>
            </a:lvl7pPr>
            <a:lvl8pPr lvl="7" algn="r" rtl="0">
              <a:spcBef>
                <a:spcPts val="1600"/>
              </a:spcBef>
              <a:spcAft>
                <a:spcPts val="0"/>
              </a:spcAft>
              <a:buNone/>
              <a:defRPr b="1">
                <a:solidFill>
                  <a:schemeClr val="accent1"/>
                </a:solidFill>
              </a:defRPr>
            </a:lvl8pPr>
            <a:lvl9pPr lvl="8" algn="r" rtl="0">
              <a:spcBef>
                <a:spcPts val="1600"/>
              </a:spcBef>
              <a:spcAft>
                <a:spcPts val="1600"/>
              </a:spcAft>
              <a:buNone/>
              <a:defRPr b="1">
                <a:solidFill>
                  <a:schemeClr val="accent1"/>
                </a:solidFill>
              </a:defRPr>
            </a:lvl9pPr>
          </a:lstStyle>
          <a:p>
            <a:endParaRPr/>
          </a:p>
        </p:txBody>
      </p:sp>
      <p:sp>
        <p:nvSpPr>
          <p:cNvPr id="122" name="Google Shape;122;p19"/>
          <p:cNvSpPr txBox="1">
            <a:spLocks noGrp="1"/>
          </p:cNvSpPr>
          <p:nvPr>
            <p:ph type="subTitle" idx="8"/>
          </p:nvPr>
        </p:nvSpPr>
        <p:spPr>
          <a:xfrm>
            <a:off x="3155976" y="3436049"/>
            <a:ext cx="2479500" cy="8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chemeClr val="dk1"/>
                </a:solidFill>
              </a:defRPr>
            </a:lvl1pPr>
            <a:lvl2pPr lvl="1" algn="r" rtl="0">
              <a:lnSpc>
                <a:spcPct val="100000"/>
              </a:lnSpc>
              <a:spcBef>
                <a:spcPts val="1600"/>
              </a:spcBef>
              <a:spcAft>
                <a:spcPts val="0"/>
              </a:spcAft>
              <a:buNone/>
              <a:defRPr sz="1400">
                <a:solidFill>
                  <a:schemeClr val="dk1"/>
                </a:solidFill>
              </a:defRPr>
            </a:lvl2pPr>
            <a:lvl3pPr lvl="2" algn="r" rtl="0">
              <a:lnSpc>
                <a:spcPct val="100000"/>
              </a:lnSpc>
              <a:spcBef>
                <a:spcPts val="1600"/>
              </a:spcBef>
              <a:spcAft>
                <a:spcPts val="0"/>
              </a:spcAft>
              <a:buNone/>
              <a:defRPr sz="1400">
                <a:solidFill>
                  <a:schemeClr val="dk1"/>
                </a:solidFill>
              </a:defRPr>
            </a:lvl3pPr>
            <a:lvl4pPr lvl="3" algn="r" rtl="0">
              <a:lnSpc>
                <a:spcPct val="100000"/>
              </a:lnSpc>
              <a:spcBef>
                <a:spcPts val="1600"/>
              </a:spcBef>
              <a:spcAft>
                <a:spcPts val="0"/>
              </a:spcAft>
              <a:buNone/>
              <a:defRPr sz="1400">
                <a:solidFill>
                  <a:schemeClr val="dk1"/>
                </a:solidFill>
              </a:defRPr>
            </a:lvl4pPr>
            <a:lvl5pPr lvl="4" algn="r" rtl="0">
              <a:lnSpc>
                <a:spcPct val="100000"/>
              </a:lnSpc>
              <a:spcBef>
                <a:spcPts val="1600"/>
              </a:spcBef>
              <a:spcAft>
                <a:spcPts val="0"/>
              </a:spcAft>
              <a:buNone/>
              <a:defRPr sz="1400">
                <a:solidFill>
                  <a:schemeClr val="dk1"/>
                </a:solidFill>
              </a:defRPr>
            </a:lvl5pPr>
            <a:lvl6pPr lvl="5" algn="r" rtl="0">
              <a:lnSpc>
                <a:spcPct val="100000"/>
              </a:lnSpc>
              <a:spcBef>
                <a:spcPts val="1600"/>
              </a:spcBef>
              <a:spcAft>
                <a:spcPts val="0"/>
              </a:spcAft>
              <a:buNone/>
              <a:defRPr sz="1400">
                <a:solidFill>
                  <a:schemeClr val="dk1"/>
                </a:solidFill>
              </a:defRPr>
            </a:lvl6pPr>
            <a:lvl7pPr lvl="6" algn="r" rtl="0">
              <a:lnSpc>
                <a:spcPct val="100000"/>
              </a:lnSpc>
              <a:spcBef>
                <a:spcPts val="1600"/>
              </a:spcBef>
              <a:spcAft>
                <a:spcPts val="0"/>
              </a:spcAft>
              <a:buNone/>
              <a:defRPr sz="1400">
                <a:solidFill>
                  <a:schemeClr val="dk1"/>
                </a:solidFill>
              </a:defRPr>
            </a:lvl7pPr>
            <a:lvl8pPr lvl="7" algn="r" rtl="0">
              <a:lnSpc>
                <a:spcPct val="100000"/>
              </a:lnSpc>
              <a:spcBef>
                <a:spcPts val="1600"/>
              </a:spcBef>
              <a:spcAft>
                <a:spcPts val="0"/>
              </a:spcAft>
              <a:buNone/>
              <a:defRPr sz="1400">
                <a:solidFill>
                  <a:schemeClr val="dk1"/>
                </a:solidFill>
              </a:defRPr>
            </a:lvl8pPr>
            <a:lvl9pPr lvl="8" algn="r" rtl="0">
              <a:lnSpc>
                <a:spcPct val="100000"/>
              </a:lnSpc>
              <a:spcBef>
                <a:spcPts val="1600"/>
              </a:spcBef>
              <a:spcAft>
                <a:spcPts val="1600"/>
              </a:spcAft>
              <a:buNone/>
              <a:defRPr sz="1400">
                <a:solidFill>
                  <a:schemeClr val="dk1"/>
                </a:solidFill>
              </a:defRPr>
            </a:lvl9pPr>
          </a:lstStyle>
          <a:p>
            <a:endParaRPr/>
          </a:p>
        </p:txBody>
      </p:sp>
      <p:sp>
        <p:nvSpPr>
          <p:cNvPr id="123" name="Google Shape;123;p19"/>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124" name="Google Shape;124;p19"/>
          <p:cNvSpPr/>
          <p:nvPr/>
        </p:nvSpPr>
        <p:spPr>
          <a:xfrm rot="10800000">
            <a:off x="0" y="257175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9"/>
          <p:cNvSpPr/>
          <p:nvPr/>
        </p:nvSpPr>
        <p:spPr>
          <a:xfrm rot="10800000">
            <a:off x="1216200" y="1061825"/>
            <a:ext cx="1216200" cy="1509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USTOM_7">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140" name="Google Shape;140;p23"/>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3"/>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60" r:id="rId5"/>
    <p:sldLayoutId id="2147483661" r:id="rId6"/>
    <p:sldLayoutId id="2147483662" r:id="rId7"/>
    <p:sldLayoutId id="2147483665" r:id="rId8"/>
    <p:sldLayoutId id="2147483669" r:id="rId9"/>
    <p:sldLayoutId id="2147483671"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jfi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0"/>
          <p:cNvSpPr txBox="1">
            <a:spLocks noGrp="1"/>
          </p:cNvSpPr>
          <p:nvPr>
            <p:ph type="ctrTitle"/>
          </p:nvPr>
        </p:nvSpPr>
        <p:spPr>
          <a:xfrm>
            <a:off x="1931541" y="1285228"/>
            <a:ext cx="5342544" cy="90075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400" dirty="0">
                <a:solidFill>
                  <a:schemeClr val="bg2">
                    <a:lumMod val="60000"/>
                    <a:lumOff val="40000"/>
                  </a:schemeClr>
                </a:solidFill>
              </a:rPr>
              <a:t>BLOCKCHAIN ET IA AU SERVICE </a:t>
            </a:r>
            <a:br>
              <a:rPr lang="fr-FR" sz="2400" dirty="0">
                <a:solidFill>
                  <a:schemeClr val="bg2">
                    <a:lumMod val="60000"/>
                    <a:lumOff val="40000"/>
                  </a:schemeClr>
                </a:solidFill>
              </a:rPr>
            </a:br>
            <a:r>
              <a:rPr lang="fr-FR" sz="2400" dirty="0">
                <a:solidFill>
                  <a:schemeClr val="bg2">
                    <a:lumMod val="60000"/>
                    <a:lumOff val="40000"/>
                  </a:schemeClr>
                </a:solidFill>
              </a:rPr>
              <a:t>DE </a:t>
            </a:r>
            <a:r>
              <a:rPr lang="fr-FR" sz="2400" dirty="0">
                <a:solidFill>
                  <a:schemeClr val="accent3">
                    <a:lumMod val="75000"/>
                  </a:schemeClr>
                </a:solidFill>
              </a:rPr>
              <a:t>LA SANTE</a:t>
            </a:r>
            <a:r>
              <a:rPr lang="en" sz="2400" dirty="0">
                <a:solidFill>
                  <a:schemeClr val="accent3">
                    <a:lumMod val="75000"/>
                  </a:schemeClr>
                </a:solidFill>
              </a:rPr>
              <a:t> </a:t>
            </a:r>
            <a:endParaRPr sz="2400" dirty="0">
              <a:solidFill>
                <a:schemeClr val="accent3">
                  <a:lumMod val="75000"/>
                </a:schemeClr>
              </a:solidFill>
            </a:endParaRPr>
          </a:p>
        </p:txBody>
      </p:sp>
      <p:pic>
        <p:nvPicPr>
          <p:cNvPr id="3" name="Picture 2">
            <a:extLst>
              <a:ext uri="{FF2B5EF4-FFF2-40B4-BE49-F238E27FC236}">
                <a16:creationId xmlns:a16="http://schemas.microsoft.com/office/drawing/2014/main" id="{347A54C8-5B11-483F-AB81-5A91772B3F73}"/>
              </a:ext>
            </a:extLst>
          </p:cNvPr>
          <p:cNvPicPr>
            <a:picLocks noChangeAspect="1"/>
          </p:cNvPicPr>
          <p:nvPr/>
        </p:nvPicPr>
        <p:blipFill>
          <a:blip r:embed="rId3"/>
          <a:stretch>
            <a:fillRect/>
          </a:stretch>
        </p:blipFill>
        <p:spPr>
          <a:xfrm>
            <a:off x="1339262" y="67541"/>
            <a:ext cx="2142857" cy="904762"/>
          </a:xfrm>
          <a:prstGeom prst="rect">
            <a:avLst/>
          </a:prstGeom>
        </p:spPr>
      </p:pic>
      <p:sp>
        <p:nvSpPr>
          <p:cNvPr id="2" name="TextBox 1">
            <a:extLst>
              <a:ext uri="{FF2B5EF4-FFF2-40B4-BE49-F238E27FC236}">
                <a16:creationId xmlns:a16="http://schemas.microsoft.com/office/drawing/2014/main" id="{629C06AC-D707-8CED-9B6C-F731E6519C47}"/>
              </a:ext>
            </a:extLst>
          </p:cNvPr>
          <p:cNvSpPr txBox="1"/>
          <p:nvPr/>
        </p:nvSpPr>
        <p:spPr>
          <a:xfrm>
            <a:off x="5572124" y="219807"/>
            <a:ext cx="30773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latin typeface="Franklin Gothic Heavy"/>
              </a:rPr>
              <a:t>HACKATHON</a:t>
            </a:r>
          </a:p>
          <a:p>
            <a:pPr algn="ctr"/>
            <a:r>
              <a:rPr lang="en-US" b="1" dirty="0">
                <a:latin typeface="Franklin Gothic Heavy"/>
              </a:rPr>
              <a:t>GEIW – MARCH EDITION 2023</a:t>
            </a:r>
          </a:p>
        </p:txBody>
      </p:sp>
      <p:sp>
        <p:nvSpPr>
          <p:cNvPr id="4" name="TextBox 3">
            <a:extLst>
              <a:ext uri="{FF2B5EF4-FFF2-40B4-BE49-F238E27FC236}">
                <a16:creationId xmlns:a16="http://schemas.microsoft.com/office/drawing/2014/main" id="{76889BF2-6868-2570-FCFC-AD2B61F33DCA}"/>
              </a:ext>
            </a:extLst>
          </p:cNvPr>
          <p:cNvSpPr txBox="1"/>
          <p:nvPr/>
        </p:nvSpPr>
        <p:spPr>
          <a:xfrm>
            <a:off x="3193432" y="3180368"/>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dirty="0">
                <a:latin typeface="Rockwell"/>
              </a:rPr>
              <a:t>Groupe : ILISI - FSTM</a:t>
            </a:r>
          </a:p>
        </p:txBody>
      </p:sp>
      <p:sp>
        <p:nvSpPr>
          <p:cNvPr id="6" name="TextBox 5">
            <a:extLst>
              <a:ext uri="{FF2B5EF4-FFF2-40B4-BE49-F238E27FC236}">
                <a16:creationId xmlns:a16="http://schemas.microsoft.com/office/drawing/2014/main" id="{2785B8EC-360E-FF5E-180C-180A4DE76B88}"/>
              </a:ext>
            </a:extLst>
          </p:cNvPr>
          <p:cNvSpPr txBox="1"/>
          <p:nvPr/>
        </p:nvSpPr>
        <p:spPr>
          <a:xfrm>
            <a:off x="673938" y="3313290"/>
            <a:ext cx="2656936"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200000"/>
              </a:lnSpc>
            </a:pPr>
            <a:r>
              <a:rPr lang="en-US" b="1" dirty="0" err="1"/>
              <a:t>Membres</a:t>
            </a:r>
            <a:r>
              <a:rPr lang="en-US" b="1" dirty="0"/>
              <a:t> </a:t>
            </a:r>
            <a:r>
              <a:rPr lang="en-US" b="1" dirty="0" err="1"/>
              <a:t>d'équipe</a:t>
            </a:r>
            <a:r>
              <a:rPr lang="en-US" b="1" dirty="0"/>
              <a:t> </a:t>
            </a:r>
            <a:r>
              <a:rPr lang="en-US" dirty="0"/>
              <a:t>:</a:t>
            </a:r>
            <a:endParaRPr lang="en-US"/>
          </a:p>
          <a:p>
            <a:r>
              <a:rPr lang="en-US" dirty="0"/>
              <a:t>   </a:t>
            </a:r>
            <a:r>
              <a:rPr lang="en-US" b="1" i="1" dirty="0" err="1">
                <a:latin typeface="Candara"/>
              </a:rPr>
              <a:t>JalalEddine</a:t>
            </a:r>
            <a:r>
              <a:rPr lang="en-US" b="1" i="1" dirty="0">
                <a:latin typeface="Candara"/>
              </a:rPr>
              <a:t> OUTGOUGA</a:t>
            </a:r>
          </a:p>
          <a:p>
            <a:r>
              <a:rPr lang="en-US" b="1" i="1" dirty="0">
                <a:latin typeface="Candara"/>
              </a:rPr>
              <a:t>    Asmae MOUGAR</a:t>
            </a:r>
          </a:p>
          <a:p>
            <a:r>
              <a:rPr lang="en-US" b="1" i="1" dirty="0">
                <a:latin typeface="Candara"/>
              </a:rPr>
              <a:t>    Abdelmajid ZADDI</a:t>
            </a:r>
          </a:p>
          <a:p>
            <a:r>
              <a:rPr lang="en-US" b="1" i="1" dirty="0">
                <a:latin typeface="Candara"/>
              </a:rPr>
              <a:t>    Lokman ADHAIM</a:t>
            </a:r>
          </a:p>
          <a:p>
            <a:r>
              <a:rPr lang="en-US" b="1" i="1" dirty="0">
                <a:latin typeface="Candara"/>
              </a:rPr>
              <a:t>    Ismail ZAHIR</a:t>
            </a:r>
          </a:p>
          <a:p>
            <a:pPr marL="285750" indent="-285750">
              <a:buFont typeface="Calibri"/>
              <a:buChar char="-"/>
            </a:pPr>
            <a:endParaRPr lang="en-US" dirty="0"/>
          </a:p>
        </p:txBody>
      </p:sp>
      <p:sp>
        <p:nvSpPr>
          <p:cNvPr id="5" name="TextBox 4">
            <a:extLst>
              <a:ext uri="{FF2B5EF4-FFF2-40B4-BE49-F238E27FC236}">
                <a16:creationId xmlns:a16="http://schemas.microsoft.com/office/drawing/2014/main" id="{6D98B0E8-ABDA-F02E-A373-C33D55251B3D}"/>
              </a:ext>
            </a:extLst>
          </p:cNvPr>
          <p:cNvSpPr txBox="1"/>
          <p:nvPr/>
        </p:nvSpPr>
        <p:spPr>
          <a:xfrm>
            <a:off x="3190529" y="2332035"/>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solidFill>
                  <a:srgbClr val="00B050"/>
                </a:solidFill>
                <a:latin typeface="Nyala"/>
              </a:rPr>
              <a:t>Smart</a:t>
            </a:r>
            <a:r>
              <a:rPr lang="en-US" sz="4000" b="1" dirty="0">
                <a:solidFill>
                  <a:srgbClr val="00B050"/>
                </a:solidFill>
                <a:latin typeface="Nyala"/>
              </a:rPr>
              <a:t>Care</a:t>
            </a:r>
          </a:p>
        </p:txBody>
      </p:sp>
      <p:sp>
        <p:nvSpPr>
          <p:cNvPr id="7" name="TextBox 6">
            <a:extLst>
              <a:ext uri="{FF2B5EF4-FFF2-40B4-BE49-F238E27FC236}">
                <a16:creationId xmlns:a16="http://schemas.microsoft.com/office/drawing/2014/main" id="{375A8354-4713-06B7-81ED-7E1AABD084AE}"/>
              </a:ext>
            </a:extLst>
          </p:cNvPr>
          <p:cNvSpPr txBox="1"/>
          <p:nvPr/>
        </p:nvSpPr>
        <p:spPr>
          <a:xfrm>
            <a:off x="3896402" y="4822912"/>
            <a:ext cx="1352191"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17 Mars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20" name="ZoneTexte 19">
            <a:extLst>
              <a:ext uri="{FF2B5EF4-FFF2-40B4-BE49-F238E27FC236}">
                <a16:creationId xmlns:a16="http://schemas.microsoft.com/office/drawing/2014/main" id="{AC9D33D9-AAFC-6739-10D1-3B61BC43A66B}"/>
              </a:ext>
            </a:extLst>
          </p:cNvPr>
          <p:cNvSpPr txBox="1"/>
          <p:nvPr/>
        </p:nvSpPr>
        <p:spPr>
          <a:xfrm>
            <a:off x="2555822" y="1561925"/>
            <a:ext cx="4572000" cy="461665"/>
          </a:xfrm>
          <a:prstGeom prst="rect">
            <a:avLst/>
          </a:prstGeom>
          <a:noFill/>
        </p:spPr>
        <p:txBody>
          <a:bodyPr wrap="square">
            <a:spAutoFit/>
          </a:bodyPr>
          <a:lstStyle/>
          <a:p>
            <a:r>
              <a:rPr lang="en-US" sz="2400" dirty="0">
                <a:solidFill>
                  <a:schemeClr val="accent4">
                    <a:lumMod val="50000"/>
                  </a:schemeClr>
                </a:solidFill>
              </a:rPr>
              <a:t>L</a:t>
            </a:r>
            <a:r>
              <a:rPr lang="fr-FR" sz="2400" dirty="0">
                <a:solidFill>
                  <a:schemeClr val="accent4">
                    <a:lumMod val="50000"/>
                  </a:schemeClr>
                </a:solidFill>
              </a:rPr>
              <a:t>e model utilise(NN)</a:t>
            </a:r>
            <a:endParaRPr lang="fr-FR" sz="2400" dirty="0"/>
          </a:p>
        </p:txBody>
      </p:sp>
      <p:sp>
        <p:nvSpPr>
          <p:cNvPr id="22" name="ZoneTexte 21">
            <a:extLst>
              <a:ext uri="{FF2B5EF4-FFF2-40B4-BE49-F238E27FC236}">
                <a16:creationId xmlns:a16="http://schemas.microsoft.com/office/drawing/2014/main" id="{E3C6A971-C12B-0C4A-B32B-B6810C447064}"/>
              </a:ext>
            </a:extLst>
          </p:cNvPr>
          <p:cNvSpPr txBox="1"/>
          <p:nvPr/>
        </p:nvSpPr>
        <p:spPr>
          <a:xfrm>
            <a:off x="1663907" y="2571750"/>
            <a:ext cx="6175948" cy="2308324"/>
          </a:xfrm>
          <a:prstGeom prst="rect">
            <a:avLst/>
          </a:prstGeom>
          <a:noFill/>
        </p:spPr>
        <p:txBody>
          <a:bodyPr wrap="square">
            <a:spAutoFit/>
          </a:bodyPr>
          <a:lstStyle/>
          <a:p>
            <a:r>
              <a:rPr lang="fr-FR" sz="1800" b="0" i="0" dirty="0">
                <a:solidFill>
                  <a:srgbClr val="374151"/>
                </a:solidFill>
                <a:effectLst/>
                <a:latin typeface="Söhne"/>
              </a:rPr>
              <a:t>Dans le contexte de la prédiction des maladies, </a:t>
            </a:r>
            <a:r>
              <a:rPr lang="fr-FR" sz="1800" b="0" i="0" dirty="0">
                <a:solidFill>
                  <a:schemeClr val="bg2">
                    <a:lumMod val="75000"/>
                  </a:schemeClr>
                </a:solidFill>
                <a:effectLst/>
                <a:latin typeface="Söhne"/>
              </a:rPr>
              <a:t>un réseau de neurones </a:t>
            </a:r>
            <a:r>
              <a:rPr lang="fr-FR" sz="1800" b="0" i="0" dirty="0">
                <a:solidFill>
                  <a:srgbClr val="374151"/>
                </a:solidFill>
                <a:effectLst/>
                <a:latin typeface="Söhne"/>
              </a:rPr>
              <a:t>peut être entraîné à partir de données de santé pour identifier des modèles et des corrélations qui peuvent être associés à une maladie spécifique. Par exemple, un réseau de neurones pourrait être entraîné à partir de données de patients atteints de diabète pour identifier les facteurs de risque qui sont les plus prédictifs de la maladie, comme le poids, le taux de sucre dans le sang et l'activité physique.</a:t>
            </a:r>
            <a:endParaRPr lang="fr-FR"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2" name="ZoneTexte 1">
            <a:extLst>
              <a:ext uri="{FF2B5EF4-FFF2-40B4-BE49-F238E27FC236}">
                <a16:creationId xmlns:a16="http://schemas.microsoft.com/office/drawing/2014/main" id="{CDFC9F93-15D4-BD8C-8264-766E5CC47E7C}"/>
              </a:ext>
            </a:extLst>
          </p:cNvPr>
          <p:cNvSpPr txBox="1"/>
          <p:nvPr/>
        </p:nvSpPr>
        <p:spPr>
          <a:xfrm>
            <a:off x="3829986" y="1816756"/>
            <a:ext cx="4572000" cy="461665"/>
          </a:xfrm>
          <a:prstGeom prst="rect">
            <a:avLst/>
          </a:prstGeom>
          <a:noFill/>
        </p:spPr>
        <p:txBody>
          <a:bodyPr wrap="square">
            <a:spAutoFit/>
          </a:bodyPr>
          <a:lstStyle/>
          <a:p>
            <a:r>
              <a:rPr lang="en-US" sz="2400" dirty="0" err="1">
                <a:solidFill>
                  <a:schemeClr val="accent4">
                    <a:lumMod val="50000"/>
                  </a:schemeClr>
                </a:solidFill>
              </a:rPr>
              <a:t>Optimisations</a:t>
            </a:r>
            <a:endParaRPr lang="fr-FR" sz="2400" dirty="0"/>
          </a:p>
        </p:txBody>
      </p:sp>
      <p:sp>
        <p:nvSpPr>
          <p:cNvPr id="4" name="ZoneTexte 3">
            <a:extLst>
              <a:ext uri="{FF2B5EF4-FFF2-40B4-BE49-F238E27FC236}">
                <a16:creationId xmlns:a16="http://schemas.microsoft.com/office/drawing/2014/main" id="{0B3D029E-2778-58E5-87A3-6CC2B54F0478}"/>
              </a:ext>
            </a:extLst>
          </p:cNvPr>
          <p:cNvSpPr txBox="1"/>
          <p:nvPr/>
        </p:nvSpPr>
        <p:spPr>
          <a:xfrm>
            <a:off x="2713220" y="2500408"/>
            <a:ext cx="4572000" cy="2308324"/>
          </a:xfrm>
          <a:prstGeom prst="rect">
            <a:avLst/>
          </a:prstGeom>
          <a:noFill/>
        </p:spPr>
        <p:txBody>
          <a:bodyPr wrap="square">
            <a:spAutoFit/>
          </a:bodyPr>
          <a:lstStyle/>
          <a:p>
            <a:pPr algn="ctr"/>
            <a:r>
              <a:rPr lang="fr-FR" sz="1800" b="0" i="0" dirty="0">
                <a:solidFill>
                  <a:srgbClr val="374151"/>
                </a:solidFill>
                <a:effectLst/>
                <a:latin typeface="Söhne"/>
              </a:rPr>
              <a:t>L'optimisation d'un réseau de neurones peut être améliorée en utilisant des techniques de </a:t>
            </a:r>
            <a:r>
              <a:rPr lang="fr-FR" sz="1800" b="0" i="0" dirty="0" err="1">
                <a:solidFill>
                  <a:srgbClr val="374151"/>
                </a:solidFill>
                <a:effectLst/>
                <a:latin typeface="Söhne"/>
              </a:rPr>
              <a:t>scaling</a:t>
            </a:r>
            <a:r>
              <a:rPr lang="fr-FR" sz="1800" b="0" i="0" dirty="0">
                <a:solidFill>
                  <a:srgbClr val="374151"/>
                </a:solidFill>
                <a:effectLst/>
                <a:latin typeface="Söhne"/>
              </a:rPr>
              <a:t> et de normalisation des données. Ces techniques permettent de mettre à l'échelle les données d'entrée pour qu'elles aient des valeurs comparables et de normaliser les données pour qu'elles aient une distribution plus régulière.</a:t>
            </a:r>
            <a:endParaRPr lang="fr-FR" sz="1800" dirty="0"/>
          </a:p>
        </p:txBody>
      </p:sp>
    </p:spTree>
    <p:extLst>
      <p:ext uri="{BB962C8B-B14F-4D97-AF65-F5344CB8AC3E}">
        <p14:creationId xmlns:p14="http://schemas.microsoft.com/office/powerpoint/2010/main" val="3499525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5" name="Google Shape;605;p59"/>
          <p:cNvSpPr/>
          <p:nvPr/>
        </p:nvSpPr>
        <p:spPr>
          <a:xfrm rot="10800000" flipH="1">
            <a:off x="5416200" y="1010100"/>
            <a:ext cx="1216200" cy="156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9"/>
          <p:cNvSpPr/>
          <p:nvPr/>
        </p:nvSpPr>
        <p:spPr>
          <a:xfrm rot="10800000" flipH="1">
            <a:off x="6632400" y="2571600"/>
            <a:ext cx="1216200" cy="2571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ZoneTexte 11">
            <a:extLst>
              <a:ext uri="{FF2B5EF4-FFF2-40B4-BE49-F238E27FC236}">
                <a16:creationId xmlns:a16="http://schemas.microsoft.com/office/drawing/2014/main" id="{2FB2542E-A1E3-C364-C692-AD4C168C7AB9}"/>
              </a:ext>
            </a:extLst>
          </p:cNvPr>
          <p:cNvSpPr txBox="1"/>
          <p:nvPr/>
        </p:nvSpPr>
        <p:spPr>
          <a:xfrm>
            <a:off x="2113613" y="1470076"/>
            <a:ext cx="4572000" cy="461665"/>
          </a:xfrm>
          <a:prstGeom prst="rect">
            <a:avLst/>
          </a:prstGeom>
          <a:noFill/>
        </p:spPr>
        <p:txBody>
          <a:bodyPr wrap="square">
            <a:spAutoFit/>
          </a:bodyPr>
          <a:lstStyle/>
          <a:p>
            <a:r>
              <a:rPr lang="en-US" sz="2400" dirty="0">
                <a:solidFill>
                  <a:schemeClr val="accent4">
                    <a:lumMod val="50000"/>
                  </a:schemeClr>
                </a:solidFill>
              </a:rPr>
              <a:t>Evaluation</a:t>
            </a:r>
            <a:endParaRPr lang="fr-FR" sz="2400" dirty="0"/>
          </a:p>
        </p:txBody>
      </p:sp>
      <p:sp>
        <p:nvSpPr>
          <p:cNvPr id="14" name="ZoneTexte 13">
            <a:extLst>
              <a:ext uri="{FF2B5EF4-FFF2-40B4-BE49-F238E27FC236}">
                <a16:creationId xmlns:a16="http://schemas.microsoft.com/office/drawing/2014/main" id="{18065BE0-40E0-60AE-2535-70F3C7E24C8F}"/>
              </a:ext>
            </a:extLst>
          </p:cNvPr>
          <p:cNvSpPr txBox="1"/>
          <p:nvPr/>
        </p:nvSpPr>
        <p:spPr>
          <a:xfrm>
            <a:off x="577871" y="2249312"/>
            <a:ext cx="5080916" cy="2308324"/>
          </a:xfrm>
          <a:prstGeom prst="rect">
            <a:avLst/>
          </a:prstGeom>
          <a:noFill/>
        </p:spPr>
        <p:txBody>
          <a:bodyPr wrap="square">
            <a:spAutoFit/>
          </a:bodyPr>
          <a:lstStyle/>
          <a:p>
            <a:pPr algn="ctr"/>
            <a:r>
              <a:rPr lang="fr-FR" sz="1800" b="0" i="0" dirty="0">
                <a:solidFill>
                  <a:srgbClr val="374151"/>
                </a:solidFill>
                <a:effectLst/>
                <a:latin typeface="Söhne"/>
              </a:rPr>
              <a:t>L'évaluation d'un réseau de neurones avec l'</a:t>
            </a:r>
            <a:r>
              <a:rPr lang="fr-FR" sz="1800" b="0" i="0" dirty="0" err="1">
                <a:solidFill>
                  <a:srgbClr val="374151"/>
                </a:solidFill>
                <a:effectLst/>
                <a:latin typeface="Söhne"/>
              </a:rPr>
              <a:t>accuracy</a:t>
            </a:r>
            <a:r>
              <a:rPr lang="fr-FR" sz="1800" b="0" i="0" dirty="0">
                <a:solidFill>
                  <a:srgbClr val="374151"/>
                </a:solidFill>
                <a:effectLst/>
                <a:latin typeface="Söhne"/>
              </a:rPr>
              <a:t> est une méthode courante pour mesurer la précision du modèle dans la classification des données. L'</a:t>
            </a:r>
            <a:r>
              <a:rPr lang="fr-FR" sz="1800" b="0" i="0" dirty="0" err="1">
                <a:solidFill>
                  <a:srgbClr val="374151"/>
                </a:solidFill>
                <a:effectLst/>
                <a:latin typeface="Söhne"/>
              </a:rPr>
              <a:t>accuracy</a:t>
            </a:r>
            <a:r>
              <a:rPr lang="fr-FR" sz="1800" b="0" i="0" dirty="0">
                <a:solidFill>
                  <a:srgbClr val="374151"/>
                </a:solidFill>
                <a:effectLst/>
                <a:latin typeface="Söhne"/>
              </a:rPr>
              <a:t> est définie comme la proportion de prédictions correctes parmi l'ensemble total des prédictions.</a:t>
            </a:r>
          </a:p>
          <a:p>
            <a:pPr algn="ctr"/>
            <a:r>
              <a:rPr lang="fr-FR" sz="1800" b="0" i="0" dirty="0">
                <a:solidFill>
                  <a:srgbClr val="374151"/>
                </a:solidFill>
                <a:effectLst/>
                <a:latin typeface="Söhne"/>
              </a:rPr>
              <a:t>Voici cinq lignes de code qui illustrent l'évaluation d'un réseau de neurones avec l'accu</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3">
            <a:extLst>
              <a:ext uri="{FF2B5EF4-FFF2-40B4-BE49-F238E27FC236}">
                <a16:creationId xmlns:a16="http://schemas.microsoft.com/office/drawing/2014/main" id="{014192F7-70A2-92D4-A103-D2CB73A902E3}"/>
              </a:ext>
            </a:extLst>
          </p:cNvPr>
          <p:cNvSpPr>
            <a:spLocks noGrp="1"/>
          </p:cNvSpPr>
          <p:nvPr>
            <p:ph type="title"/>
          </p:nvPr>
        </p:nvSpPr>
        <p:spPr>
          <a:xfrm>
            <a:off x="462967" y="349463"/>
            <a:ext cx="7708200" cy="647100"/>
          </a:xfrm>
        </p:spPr>
        <p:txBody>
          <a:bodyPr/>
          <a:lstStyle/>
          <a:p>
            <a:r>
              <a:rPr lang="en-US" dirty="0"/>
              <a:t>Accuracy Du </a:t>
            </a:r>
            <a:r>
              <a:rPr lang="en-US" dirty="0" err="1"/>
              <a:t>Modele</a:t>
            </a:r>
            <a:br>
              <a:rPr lang="en-US" dirty="0"/>
            </a:br>
            <a:endParaRPr lang="fr-FR" dirty="0"/>
          </a:p>
        </p:txBody>
      </p:sp>
      <p:pic>
        <p:nvPicPr>
          <p:cNvPr id="15" name="Image 14">
            <a:extLst>
              <a:ext uri="{FF2B5EF4-FFF2-40B4-BE49-F238E27FC236}">
                <a16:creationId xmlns:a16="http://schemas.microsoft.com/office/drawing/2014/main" id="{BC2A8121-6DBA-9131-CEF7-4C4B79115244}"/>
              </a:ext>
            </a:extLst>
          </p:cNvPr>
          <p:cNvPicPr>
            <a:picLocks noChangeAspect="1"/>
          </p:cNvPicPr>
          <p:nvPr/>
        </p:nvPicPr>
        <p:blipFill>
          <a:blip r:embed="rId2"/>
          <a:stretch>
            <a:fillRect/>
          </a:stretch>
        </p:blipFill>
        <p:spPr>
          <a:xfrm>
            <a:off x="1794256" y="996563"/>
            <a:ext cx="4706790" cy="3763762"/>
          </a:xfrm>
          <a:prstGeom prst="rect">
            <a:avLst/>
          </a:prstGeom>
        </p:spPr>
      </p:pic>
    </p:spTree>
    <p:extLst>
      <p:ext uri="{BB962C8B-B14F-4D97-AF65-F5344CB8AC3E}">
        <p14:creationId xmlns:p14="http://schemas.microsoft.com/office/powerpoint/2010/main" val="3292659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3">
            <a:extLst>
              <a:ext uri="{FF2B5EF4-FFF2-40B4-BE49-F238E27FC236}">
                <a16:creationId xmlns:a16="http://schemas.microsoft.com/office/drawing/2014/main" id="{014192F7-70A2-92D4-A103-D2CB73A902E3}"/>
              </a:ext>
            </a:extLst>
          </p:cNvPr>
          <p:cNvSpPr>
            <a:spLocks noGrp="1"/>
          </p:cNvSpPr>
          <p:nvPr>
            <p:ph type="title"/>
          </p:nvPr>
        </p:nvSpPr>
        <p:spPr>
          <a:xfrm>
            <a:off x="507938" y="313206"/>
            <a:ext cx="7708200" cy="647100"/>
          </a:xfrm>
        </p:spPr>
        <p:txBody>
          <a:bodyPr/>
          <a:lstStyle/>
          <a:p>
            <a:r>
              <a:rPr lang="en-US" dirty="0"/>
              <a:t>Loss Du </a:t>
            </a:r>
            <a:r>
              <a:rPr lang="en-US" dirty="0" err="1"/>
              <a:t>Modele</a:t>
            </a:r>
            <a:endParaRPr lang="fr-FR" dirty="0"/>
          </a:p>
        </p:txBody>
      </p:sp>
      <p:pic>
        <p:nvPicPr>
          <p:cNvPr id="3" name="Image 2">
            <a:extLst>
              <a:ext uri="{FF2B5EF4-FFF2-40B4-BE49-F238E27FC236}">
                <a16:creationId xmlns:a16="http://schemas.microsoft.com/office/drawing/2014/main" id="{B035604B-735B-4A21-F75A-68E6117F62DC}"/>
              </a:ext>
            </a:extLst>
          </p:cNvPr>
          <p:cNvPicPr>
            <a:picLocks noChangeAspect="1"/>
          </p:cNvPicPr>
          <p:nvPr/>
        </p:nvPicPr>
        <p:blipFill>
          <a:blip r:embed="rId2"/>
          <a:stretch>
            <a:fillRect/>
          </a:stretch>
        </p:blipFill>
        <p:spPr>
          <a:xfrm>
            <a:off x="1863269" y="960306"/>
            <a:ext cx="4667758" cy="3732551"/>
          </a:xfrm>
          <a:prstGeom prst="rect">
            <a:avLst/>
          </a:prstGeom>
        </p:spPr>
      </p:pic>
    </p:spTree>
    <p:extLst>
      <p:ext uri="{BB962C8B-B14F-4D97-AF65-F5344CB8AC3E}">
        <p14:creationId xmlns:p14="http://schemas.microsoft.com/office/powerpoint/2010/main" val="462835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43" name="Google Shape;643;p61"/>
          <p:cNvSpPr txBox="1">
            <a:spLocks noGrp="1"/>
          </p:cNvSpPr>
          <p:nvPr>
            <p:ph type="title"/>
          </p:nvPr>
        </p:nvSpPr>
        <p:spPr>
          <a:xfrm>
            <a:off x="2254292" y="690474"/>
            <a:ext cx="7708200" cy="64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27" name="ZoneTexte 26">
            <a:extLst>
              <a:ext uri="{FF2B5EF4-FFF2-40B4-BE49-F238E27FC236}">
                <a16:creationId xmlns:a16="http://schemas.microsoft.com/office/drawing/2014/main" id="{A3B3D19B-00F3-129D-FCF2-48EBE22B9BC2}"/>
              </a:ext>
            </a:extLst>
          </p:cNvPr>
          <p:cNvSpPr txBox="1"/>
          <p:nvPr/>
        </p:nvSpPr>
        <p:spPr>
          <a:xfrm>
            <a:off x="148855" y="1556087"/>
            <a:ext cx="7474689" cy="2031325"/>
          </a:xfrm>
          <a:prstGeom prst="rect">
            <a:avLst/>
          </a:prstGeom>
          <a:noFill/>
        </p:spPr>
        <p:txBody>
          <a:bodyPr wrap="square">
            <a:spAutoFit/>
          </a:bodyPr>
          <a:lstStyle/>
          <a:p>
            <a:pPr algn="just"/>
            <a:r>
              <a:rPr lang="fr-FR" sz="1800" b="0" i="0" dirty="0">
                <a:solidFill>
                  <a:srgbClr val="374151"/>
                </a:solidFill>
                <a:effectLst/>
                <a:latin typeface="Söhne"/>
              </a:rPr>
              <a:t>La blockchain offre des avantages significatifs pour la gestion des données de santé, en permettant un stockage décentralisé et sécurisé des données et en permettant un partage transparent et confidentiel entre les différents acteurs de la santé. Les applications basées sur la blockchain peuvent également fournir des fonctionnalités innovantes pour le suivi des données de santé, telles que la vérification de l'authenticité des médicaments et la gestion de la chaîne d'approvisionnement </a:t>
            </a:r>
            <a:endParaRPr lang="fr-FR"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699062" y="308834"/>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t>SOMMAIRE</a:t>
            </a:r>
            <a:endParaRPr sz="3200" dirty="0"/>
          </a:p>
        </p:txBody>
      </p:sp>
      <p:sp>
        <p:nvSpPr>
          <p:cNvPr id="198" name="Google Shape;198;p32"/>
          <p:cNvSpPr txBox="1">
            <a:spLocks noGrp="1"/>
          </p:cNvSpPr>
          <p:nvPr>
            <p:ph type="ctrTitle" idx="2"/>
          </p:nvPr>
        </p:nvSpPr>
        <p:spPr>
          <a:xfrm>
            <a:off x="1670485" y="1066744"/>
            <a:ext cx="2150400" cy="384000"/>
          </a:xfrm>
          <a:prstGeom prst="rect">
            <a:avLst/>
          </a:prstGeom>
        </p:spPr>
        <p:txBody>
          <a:bodyPr spcFirstLastPara="1" wrap="square" lIns="91425" tIns="91425" rIns="91425" bIns="91425" anchor="t" anchorCtr="0">
            <a:noAutofit/>
          </a:bodyPr>
          <a:lstStyle/>
          <a:p>
            <a:r>
              <a:rPr lang="fr-FR" sz="2400" dirty="0">
                <a:latin typeface="+mj-lt"/>
              </a:rPr>
              <a:t>Introduction</a:t>
            </a:r>
            <a:br>
              <a:rPr lang="fr-FR" sz="1800" dirty="0">
                <a:latin typeface="+mj-lt"/>
              </a:rPr>
            </a:br>
            <a:endParaRPr dirty="0"/>
          </a:p>
        </p:txBody>
      </p:sp>
      <p:sp>
        <p:nvSpPr>
          <p:cNvPr id="199" name="Google Shape;199;p32"/>
          <p:cNvSpPr txBox="1">
            <a:spLocks noGrp="1"/>
          </p:cNvSpPr>
          <p:nvPr>
            <p:ph type="title" idx="3"/>
          </p:nvPr>
        </p:nvSpPr>
        <p:spPr>
          <a:xfrm>
            <a:off x="309512" y="979894"/>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200" name="Google Shape;200;p32"/>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 </a:t>
            </a:r>
            <a:endParaRPr dirty="0"/>
          </a:p>
        </p:txBody>
      </p:sp>
      <p:sp>
        <p:nvSpPr>
          <p:cNvPr id="201" name="Google Shape;201;p32"/>
          <p:cNvSpPr txBox="1">
            <a:spLocks noGrp="1"/>
          </p:cNvSpPr>
          <p:nvPr>
            <p:ph type="ctrTitle" idx="4"/>
          </p:nvPr>
        </p:nvSpPr>
        <p:spPr>
          <a:xfrm>
            <a:off x="1783468" y="2483333"/>
            <a:ext cx="2150400" cy="38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Realisation </a:t>
            </a:r>
            <a:br>
              <a:rPr lang="en" dirty="0"/>
            </a:br>
            <a:r>
              <a:rPr lang="en" dirty="0"/>
              <a:t>du Blockchaine</a:t>
            </a:r>
            <a:endParaRPr dirty="0"/>
          </a:p>
        </p:txBody>
      </p:sp>
      <p:sp>
        <p:nvSpPr>
          <p:cNvPr id="202" name="Google Shape;202;p32"/>
          <p:cNvSpPr txBox="1">
            <a:spLocks noGrp="1"/>
          </p:cNvSpPr>
          <p:nvPr>
            <p:ph type="title" idx="5"/>
          </p:nvPr>
        </p:nvSpPr>
        <p:spPr>
          <a:xfrm>
            <a:off x="5475627" y="1071691"/>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204" name="Google Shape;204;p32"/>
          <p:cNvSpPr txBox="1">
            <a:spLocks noGrp="1"/>
          </p:cNvSpPr>
          <p:nvPr>
            <p:ph type="ctrTitle" idx="7"/>
          </p:nvPr>
        </p:nvSpPr>
        <p:spPr>
          <a:xfrm>
            <a:off x="6839162" y="1115862"/>
            <a:ext cx="2150400" cy="38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Conception </a:t>
            </a:r>
            <a:endParaRPr dirty="0"/>
          </a:p>
        </p:txBody>
      </p:sp>
      <p:sp>
        <p:nvSpPr>
          <p:cNvPr id="205" name="Google Shape;205;p32"/>
          <p:cNvSpPr txBox="1">
            <a:spLocks noGrp="1"/>
          </p:cNvSpPr>
          <p:nvPr>
            <p:ph type="title" idx="8"/>
          </p:nvPr>
        </p:nvSpPr>
        <p:spPr>
          <a:xfrm>
            <a:off x="377235" y="2483333"/>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p>
        </p:txBody>
      </p:sp>
      <p:sp>
        <p:nvSpPr>
          <p:cNvPr id="207" name="Google Shape;207;p32"/>
          <p:cNvSpPr txBox="1">
            <a:spLocks noGrp="1"/>
          </p:cNvSpPr>
          <p:nvPr>
            <p:ph type="ctrTitle" idx="13"/>
          </p:nvPr>
        </p:nvSpPr>
        <p:spPr>
          <a:xfrm>
            <a:off x="6724687" y="2559595"/>
            <a:ext cx="2379350" cy="38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Integration de IA </a:t>
            </a:r>
            <a:endParaRPr dirty="0"/>
          </a:p>
        </p:txBody>
      </p:sp>
      <p:sp>
        <p:nvSpPr>
          <p:cNvPr id="208" name="Google Shape;208;p32"/>
          <p:cNvSpPr txBox="1">
            <a:spLocks noGrp="1"/>
          </p:cNvSpPr>
          <p:nvPr>
            <p:ph type="title" idx="14"/>
          </p:nvPr>
        </p:nvSpPr>
        <p:spPr>
          <a:xfrm>
            <a:off x="5340101" y="2425144"/>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
        <p:nvSpPr>
          <p:cNvPr id="13" name="ZoneTexte 12">
            <a:extLst>
              <a:ext uri="{FF2B5EF4-FFF2-40B4-BE49-F238E27FC236}">
                <a16:creationId xmlns:a16="http://schemas.microsoft.com/office/drawing/2014/main" id="{7086F5A9-F984-2AE2-D5AF-0A9DF0B76C4F}"/>
              </a:ext>
            </a:extLst>
          </p:cNvPr>
          <p:cNvSpPr txBox="1"/>
          <p:nvPr/>
        </p:nvSpPr>
        <p:spPr>
          <a:xfrm>
            <a:off x="3222884" y="3425033"/>
            <a:ext cx="1349015" cy="1200329"/>
          </a:xfrm>
          <a:prstGeom prst="rect">
            <a:avLst/>
          </a:prstGeom>
          <a:noFill/>
        </p:spPr>
        <p:txBody>
          <a:bodyPr wrap="square">
            <a:spAutoFit/>
          </a:bodyPr>
          <a:lstStyle/>
          <a:p>
            <a:pPr marL="0" lvl="0" indent="0" algn="r" rtl="0">
              <a:spcBef>
                <a:spcPts val="0"/>
              </a:spcBef>
              <a:spcAft>
                <a:spcPts val="0"/>
              </a:spcAft>
              <a:buNone/>
            </a:pPr>
            <a:r>
              <a:rPr lang="en" sz="7200" b="1" dirty="0">
                <a:solidFill>
                  <a:schemeClr val="bg2"/>
                </a:solidFill>
              </a:rPr>
              <a:t>05</a:t>
            </a:r>
          </a:p>
        </p:txBody>
      </p:sp>
      <p:sp>
        <p:nvSpPr>
          <p:cNvPr id="15" name="ZoneTexte 14">
            <a:extLst>
              <a:ext uri="{FF2B5EF4-FFF2-40B4-BE49-F238E27FC236}">
                <a16:creationId xmlns:a16="http://schemas.microsoft.com/office/drawing/2014/main" id="{40E01611-5EC2-E46A-4C96-10447996886B}"/>
              </a:ext>
            </a:extLst>
          </p:cNvPr>
          <p:cNvSpPr txBox="1"/>
          <p:nvPr/>
        </p:nvSpPr>
        <p:spPr>
          <a:xfrm>
            <a:off x="4417562" y="3603916"/>
            <a:ext cx="4572000" cy="461665"/>
          </a:xfrm>
          <a:prstGeom prst="rect">
            <a:avLst/>
          </a:prstGeom>
          <a:noFill/>
        </p:spPr>
        <p:txBody>
          <a:bodyPr wrap="square">
            <a:spAutoFit/>
          </a:bodyPr>
          <a:lstStyle/>
          <a:p>
            <a:pPr marL="0" lvl="0" indent="0" algn="l" rtl="0">
              <a:spcBef>
                <a:spcPts val="0"/>
              </a:spcBef>
              <a:spcAft>
                <a:spcPts val="0"/>
              </a:spcAft>
              <a:buNone/>
            </a:pPr>
            <a:r>
              <a:rPr lang="en-US" sz="2400" b="1" dirty="0">
                <a:solidFill>
                  <a:schemeClr val="bg2">
                    <a:lumMod val="50000"/>
                  </a:schemeClr>
                </a:solidFill>
              </a:rPr>
              <a:t>C</a:t>
            </a:r>
            <a:r>
              <a:rPr lang="fr-FR" sz="2400" b="1" dirty="0" err="1">
                <a:solidFill>
                  <a:schemeClr val="bg2">
                    <a:lumMod val="50000"/>
                  </a:schemeClr>
                </a:solidFill>
              </a:rPr>
              <a:t>onclusion</a:t>
            </a:r>
            <a:endParaRPr lang="fr-FR" sz="2400" b="1" dirty="0">
              <a:solidFill>
                <a:schemeClr val="bg2">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ctrTitle"/>
          </p:nvPr>
        </p:nvSpPr>
        <p:spPr>
          <a:xfrm>
            <a:off x="-2447458" y="-507594"/>
            <a:ext cx="7128995" cy="2283231"/>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Introduction</a:t>
            </a:r>
            <a:endParaRPr dirty="0"/>
          </a:p>
        </p:txBody>
      </p:sp>
      <p:sp>
        <p:nvSpPr>
          <p:cNvPr id="4" name="TextBox 3">
            <a:extLst>
              <a:ext uri="{FF2B5EF4-FFF2-40B4-BE49-F238E27FC236}">
                <a16:creationId xmlns:a16="http://schemas.microsoft.com/office/drawing/2014/main" id="{EE422B7C-3348-EEBD-E0FF-50B522EC946A}"/>
              </a:ext>
            </a:extLst>
          </p:cNvPr>
          <p:cNvSpPr txBox="1"/>
          <p:nvPr/>
        </p:nvSpPr>
        <p:spPr>
          <a:xfrm>
            <a:off x="1162160" y="1435396"/>
            <a:ext cx="7864882" cy="2062103"/>
          </a:xfrm>
          <a:prstGeom prst="rect">
            <a:avLst/>
          </a:prstGeom>
          <a:noFill/>
        </p:spPr>
        <p:txBody>
          <a:bodyPr wrap="square" rtlCol="0">
            <a:spAutoFit/>
          </a:bodyPr>
          <a:lstStyle/>
          <a:p>
            <a:pPr algn="just"/>
            <a:r>
              <a:rPr lang="fr-FR" sz="1600" b="0" i="0" dirty="0">
                <a:solidFill>
                  <a:schemeClr val="tx1"/>
                </a:solidFill>
                <a:effectLst/>
                <a:latin typeface="Söhne"/>
              </a:rPr>
              <a:t>Dans le domaine de la santé, la gestion des dossiers médicaux est une tâche important pour garantir la qualité des soins accordé aux patients. Cependant, la centralisation de ces données sur des serveurs propriétaires soulève des inquiétudes quant à la sécurité et à la confidentialité des informations médicales. En effet, les données stockées sur des serveurs centralisés sont vulnérables aux attaques malveillantes, aux fuites de données et aux pratiques de surveillance. Ainsi, la nécessité de créer une application décentralisée pour la gestion des dossiers médicaux est de plus en plus importante pour garantir la sécurité et la confidentialité des données médicales. </a:t>
            </a:r>
            <a:endParaRPr lang="fr-FR" sz="16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Conception</a:t>
            </a:r>
            <a:endParaRPr dirty="0"/>
          </a:p>
        </p:txBody>
      </p:sp>
      <p:sp>
        <p:nvSpPr>
          <p:cNvPr id="499" name="Google Shape;499;p53"/>
          <p:cNvSpPr txBox="1">
            <a:spLocks noGrp="1"/>
          </p:cNvSpPr>
          <p:nvPr>
            <p:ph type="title" idx="2"/>
          </p:nvPr>
        </p:nvSpPr>
        <p:spPr>
          <a:xfrm>
            <a:off x="0" y="0"/>
            <a:ext cx="4462500" cy="11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pic>
        <p:nvPicPr>
          <p:cNvPr id="3" name="Picture 2">
            <a:extLst>
              <a:ext uri="{FF2B5EF4-FFF2-40B4-BE49-F238E27FC236}">
                <a16:creationId xmlns:a16="http://schemas.microsoft.com/office/drawing/2014/main" id="{BAF5BD59-2F82-E526-5068-F46D5F7D4683}"/>
              </a:ext>
            </a:extLst>
          </p:cNvPr>
          <p:cNvPicPr>
            <a:picLocks noChangeAspect="1"/>
          </p:cNvPicPr>
          <p:nvPr/>
        </p:nvPicPr>
        <p:blipFill>
          <a:blip r:embed="rId3"/>
          <a:stretch>
            <a:fillRect/>
          </a:stretch>
        </p:blipFill>
        <p:spPr>
          <a:xfrm>
            <a:off x="244382" y="1181725"/>
            <a:ext cx="749256" cy="749256"/>
          </a:xfrm>
          <a:prstGeom prst="rect">
            <a:avLst/>
          </a:prstGeom>
        </p:spPr>
      </p:pic>
      <p:pic>
        <p:nvPicPr>
          <p:cNvPr id="9" name="Picture 8">
            <a:extLst>
              <a:ext uri="{FF2B5EF4-FFF2-40B4-BE49-F238E27FC236}">
                <a16:creationId xmlns:a16="http://schemas.microsoft.com/office/drawing/2014/main" id="{E1CE47AE-6265-0244-3B52-EEE19AF60C7A}"/>
              </a:ext>
            </a:extLst>
          </p:cNvPr>
          <p:cNvPicPr>
            <a:picLocks noChangeAspect="1"/>
          </p:cNvPicPr>
          <p:nvPr/>
        </p:nvPicPr>
        <p:blipFill>
          <a:blip r:embed="rId4"/>
          <a:stretch>
            <a:fillRect/>
          </a:stretch>
        </p:blipFill>
        <p:spPr>
          <a:xfrm>
            <a:off x="2210857" y="1175238"/>
            <a:ext cx="749256" cy="749256"/>
          </a:xfrm>
          <a:prstGeom prst="rect">
            <a:avLst/>
          </a:prstGeom>
        </p:spPr>
      </p:pic>
      <p:pic>
        <p:nvPicPr>
          <p:cNvPr id="11" name="Picture 10">
            <a:extLst>
              <a:ext uri="{FF2B5EF4-FFF2-40B4-BE49-F238E27FC236}">
                <a16:creationId xmlns:a16="http://schemas.microsoft.com/office/drawing/2014/main" id="{6787FFD7-FF8E-5AE2-36B4-13FD4C59DBAF}"/>
              </a:ext>
            </a:extLst>
          </p:cNvPr>
          <p:cNvPicPr>
            <a:picLocks noChangeAspect="1"/>
          </p:cNvPicPr>
          <p:nvPr/>
        </p:nvPicPr>
        <p:blipFill>
          <a:blip r:embed="rId5"/>
          <a:stretch>
            <a:fillRect/>
          </a:stretch>
        </p:blipFill>
        <p:spPr>
          <a:xfrm>
            <a:off x="4044000" y="540058"/>
            <a:ext cx="749256" cy="749256"/>
          </a:xfrm>
          <a:prstGeom prst="rect">
            <a:avLst/>
          </a:prstGeom>
        </p:spPr>
      </p:pic>
      <p:cxnSp>
        <p:nvCxnSpPr>
          <p:cNvPr id="13" name="Straight Arrow Connector 12">
            <a:extLst>
              <a:ext uri="{FF2B5EF4-FFF2-40B4-BE49-F238E27FC236}">
                <a16:creationId xmlns:a16="http://schemas.microsoft.com/office/drawing/2014/main" id="{09B04B8F-1BD4-D6D6-1DFA-2B2C887F1B45}"/>
              </a:ext>
            </a:extLst>
          </p:cNvPr>
          <p:cNvCxnSpPr>
            <a:cxnSpLocks/>
            <a:endCxn id="11" idx="1"/>
          </p:cNvCxnSpPr>
          <p:nvPr/>
        </p:nvCxnSpPr>
        <p:spPr>
          <a:xfrm flipV="1">
            <a:off x="2960113" y="914686"/>
            <a:ext cx="1083887" cy="641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321F5BF-0334-2BD3-4B92-3866461002AD}"/>
              </a:ext>
            </a:extLst>
          </p:cNvPr>
          <p:cNvCxnSpPr>
            <a:cxnSpLocks/>
            <a:stCxn id="3" idx="3"/>
            <a:endCxn id="9" idx="1"/>
          </p:cNvCxnSpPr>
          <p:nvPr/>
        </p:nvCxnSpPr>
        <p:spPr>
          <a:xfrm flipV="1">
            <a:off x="993638" y="1549866"/>
            <a:ext cx="1217219" cy="6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BD1385DB-7078-81AB-83B8-FAFC591DBE6F}"/>
              </a:ext>
            </a:extLst>
          </p:cNvPr>
          <p:cNvPicPr>
            <a:picLocks noChangeAspect="1"/>
          </p:cNvPicPr>
          <p:nvPr/>
        </p:nvPicPr>
        <p:blipFill>
          <a:blip r:embed="rId6"/>
          <a:stretch>
            <a:fillRect/>
          </a:stretch>
        </p:blipFill>
        <p:spPr>
          <a:xfrm>
            <a:off x="5649809" y="266386"/>
            <a:ext cx="1283334" cy="1283334"/>
          </a:xfrm>
          <a:prstGeom prst="rect">
            <a:avLst/>
          </a:prstGeom>
        </p:spPr>
      </p:pic>
      <p:cxnSp>
        <p:nvCxnSpPr>
          <p:cNvPr id="26" name="Straight Arrow Connector 25">
            <a:extLst>
              <a:ext uri="{FF2B5EF4-FFF2-40B4-BE49-F238E27FC236}">
                <a16:creationId xmlns:a16="http://schemas.microsoft.com/office/drawing/2014/main" id="{E76D1327-89C8-A53B-D613-300F6D72DA64}"/>
              </a:ext>
            </a:extLst>
          </p:cNvPr>
          <p:cNvCxnSpPr>
            <a:cxnSpLocks/>
            <a:stCxn id="11" idx="3"/>
            <a:endCxn id="24" idx="1"/>
          </p:cNvCxnSpPr>
          <p:nvPr/>
        </p:nvCxnSpPr>
        <p:spPr>
          <a:xfrm flipV="1">
            <a:off x="4793256" y="908053"/>
            <a:ext cx="856553" cy="6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9" name="Straight Arrow Connector 608">
            <a:extLst>
              <a:ext uri="{FF2B5EF4-FFF2-40B4-BE49-F238E27FC236}">
                <a16:creationId xmlns:a16="http://schemas.microsoft.com/office/drawing/2014/main" id="{D74A0580-B133-CA24-7BA3-124E3F478FF3}"/>
              </a:ext>
            </a:extLst>
          </p:cNvPr>
          <p:cNvCxnSpPr>
            <a:cxnSpLocks/>
          </p:cNvCxnSpPr>
          <p:nvPr/>
        </p:nvCxnSpPr>
        <p:spPr>
          <a:xfrm>
            <a:off x="2960113" y="1650556"/>
            <a:ext cx="1083887" cy="433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26" name="Picture 625">
            <a:extLst>
              <a:ext uri="{FF2B5EF4-FFF2-40B4-BE49-F238E27FC236}">
                <a16:creationId xmlns:a16="http://schemas.microsoft.com/office/drawing/2014/main" id="{4BC55E86-687F-BD60-D350-C0421A5A5EF6}"/>
              </a:ext>
            </a:extLst>
          </p:cNvPr>
          <p:cNvPicPr>
            <a:picLocks noChangeAspect="1"/>
          </p:cNvPicPr>
          <p:nvPr/>
        </p:nvPicPr>
        <p:blipFill>
          <a:blip r:embed="rId5"/>
          <a:stretch>
            <a:fillRect/>
          </a:stretch>
        </p:blipFill>
        <p:spPr>
          <a:xfrm>
            <a:off x="4039484" y="1709353"/>
            <a:ext cx="749256" cy="749256"/>
          </a:xfrm>
          <a:prstGeom prst="rect">
            <a:avLst/>
          </a:prstGeom>
        </p:spPr>
      </p:pic>
      <p:cxnSp>
        <p:nvCxnSpPr>
          <p:cNvPr id="627" name="Straight Arrow Connector 626">
            <a:extLst>
              <a:ext uri="{FF2B5EF4-FFF2-40B4-BE49-F238E27FC236}">
                <a16:creationId xmlns:a16="http://schemas.microsoft.com/office/drawing/2014/main" id="{68AA5406-29E9-4847-C4B7-E1A0CA5BCE2D}"/>
              </a:ext>
            </a:extLst>
          </p:cNvPr>
          <p:cNvCxnSpPr>
            <a:cxnSpLocks/>
          </p:cNvCxnSpPr>
          <p:nvPr/>
        </p:nvCxnSpPr>
        <p:spPr>
          <a:xfrm flipV="1">
            <a:off x="4793256" y="2184754"/>
            <a:ext cx="748966" cy="6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29" name="Picture 628">
            <a:extLst>
              <a:ext uri="{FF2B5EF4-FFF2-40B4-BE49-F238E27FC236}">
                <a16:creationId xmlns:a16="http://schemas.microsoft.com/office/drawing/2014/main" id="{B1C4E789-D3C9-EEAD-F1F5-EBE0B6DAA2D8}"/>
              </a:ext>
            </a:extLst>
          </p:cNvPr>
          <p:cNvPicPr>
            <a:picLocks noChangeAspect="1"/>
          </p:cNvPicPr>
          <p:nvPr/>
        </p:nvPicPr>
        <p:blipFill>
          <a:blip r:embed="rId7"/>
          <a:stretch>
            <a:fillRect/>
          </a:stretch>
        </p:blipFill>
        <p:spPr>
          <a:xfrm>
            <a:off x="5670359" y="1666548"/>
            <a:ext cx="1508687" cy="792061"/>
          </a:xfrm>
          <a:prstGeom prst="rect">
            <a:avLst/>
          </a:prstGeom>
        </p:spPr>
      </p:pic>
      <p:cxnSp>
        <p:nvCxnSpPr>
          <p:cNvPr id="631" name="Straight Arrow Connector 630">
            <a:extLst>
              <a:ext uri="{FF2B5EF4-FFF2-40B4-BE49-F238E27FC236}">
                <a16:creationId xmlns:a16="http://schemas.microsoft.com/office/drawing/2014/main" id="{8BE65B4F-4235-FF7A-7ED9-BD777EB1666D}"/>
              </a:ext>
            </a:extLst>
          </p:cNvPr>
          <p:cNvCxnSpPr>
            <a:cxnSpLocks/>
          </p:cNvCxnSpPr>
          <p:nvPr/>
        </p:nvCxnSpPr>
        <p:spPr>
          <a:xfrm flipV="1">
            <a:off x="6933143" y="922215"/>
            <a:ext cx="856553" cy="6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32" name="Picture 631">
            <a:extLst>
              <a:ext uri="{FF2B5EF4-FFF2-40B4-BE49-F238E27FC236}">
                <a16:creationId xmlns:a16="http://schemas.microsoft.com/office/drawing/2014/main" id="{2ED2D074-8A3C-66F6-A47A-53C57B48EB61}"/>
              </a:ext>
            </a:extLst>
          </p:cNvPr>
          <p:cNvPicPr>
            <a:picLocks noChangeAspect="1"/>
          </p:cNvPicPr>
          <p:nvPr/>
        </p:nvPicPr>
        <p:blipFill>
          <a:blip r:embed="rId5"/>
          <a:stretch>
            <a:fillRect/>
          </a:stretch>
        </p:blipFill>
        <p:spPr>
          <a:xfrm>
            <a:off x="7841849" y="533425"/>
            <a:ext cx="749256" cy="749256"/>
          </a:xfrm>
          <a:prstGeom prst="rect">
            <a:avLst/>
          </a:prstGeom>
        </p:spPr>
      </p:pic>
      <p:pic>
        <p:nvPicPr>
          <p:cNvPr id="634" name="Picture 633">
            <a:extLst>
              <a:ext uri="{FF2B5EF4-FFF2-40B4-BE49-F238E27FC236}">
                <a16:creationId xmlns:a16="http://schemas.microsoft.com/office/drawing/2014/main" id="{CCAB431D-A61D-26D3-C31B-F4E0DB1D996B}"/>
              </a:ext>
            </a:extLst>
          </p:cNvPr>
          <p:cNvPicPr>
            <a:picLocks noChangeAspect="1"/>
          </p:cNvPicPr>
          <p:nvPr/>
        </p:nvPicPr>
        <p:blipFill>
          <a:blip r:embed="rId8"/>
          <a:stretch>
            <a:fillRect/>
          </a:stretch>
        </p:blipFill>
        <p:spPr>
          <a:xfrm>
            <a:off x="1761294" y="2786563"/>
            <a:ext cx="1217219" cy="1217219"/>
          </a:xfrm>
          <a:prstGeom prst="rect">
            <a:avLst/>
          </a:prstGeom>
        </p:spPr>
      </p:pic>
      <p:cxnSp>
        <p:nvCxnSpPr>
          <p:cNvPr id="636" name="Straight Arrow Connector 635">
            <a:extLst>
              <a:ext uri="{FF2B5EF4-FFF2-40B4-BE49-F238E27FC236}">
                <a16:creationId xmlns:a16="http://schemas.microsoft.com/office/drawing/2014/main" id="{060004AC-C148-097F-79E1-6BF75A862D28}"/>
              </a:ext>
            </a:extLst>
          </p:cNvPr>
          <p:cNvCxnSpPr>
            <a:cxnSpLocks/>
          </p:cNvCxnSpPr>
          <p:nvPr/>
        </p:nvCxnSpPr>
        <p:spPr>
          <a:xfrm flipH="1">
            <a:off x="3228372" y="3643878"/>
            <a:ext cx="11831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7" name="Straight Arrow Connector 636">
            <a:extLst>
              <a:ext uri="{FF2B5EF4-FFF2-40B4-BE49-F238E27FC236}">
                <a16:creationId xmlns:a16="http://schemas.microsoft.com/office/drawing/2014/main" id="{CB9454F2-737D-F2B7-CB86-CB250D95A41D}"/>
              </a:ext>
            </a:extLst>
          </p:cNvPr>
          <p:cNvCxnSpPr>
            <a:cxnSpLocks/>
          </p:cNvCxnSpPr>
          <p:nvPr/>
        </p:nvCxnSpPr>
        <p:spPr>
          <a:xfrm flipV="1">
            <a:off x="3228372" y="3388685"/>
            <a:ext cx="1217219" cy="6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41" name="Picture 640">
            <a:extLst>
              <a:ext uri="{FF2B5EF4-FFF2-40B4-BE49-F238E27FC236}">
                <a16:creationId xmlns:a16="http://schemas.microsoft.com/office/drawing/2014/main" id="{C50F76F6-BB9F-9F67-1009-DEF948695ADE}"/>
              </a:ext>
            </a:extLst>
          </p:cNvPr>
          <p:cNvPicPr>
            <a:picLocks noChangeAspect="1"/>
          </p:cNvPicPr>
          <p:nvPr/>
        </p:nvPicPr>
        <p:blipFill>
          <a:blip r:embed="rId9"/>
          <a:stretch>
            <a:fillRect/>
          </a:stretch>
        </p:blipFill>
        <p:spPr>
          <a:xfrm>
            <a:off x="4572000" y="2903489"/>
            <a:ext cx="2231864" cy="1115932"/>
          </a:xfrm>
          <a:prstGeom prst="rect">
            <a:avLst/>
          </a:prstGeom>
        </p:spPr>
      </p:pic>
      <p:pic>
        <p:nvPicPr>
          <p:cNvPr id="643" name="Picture 642">
            <a:extLst>
              <a:ext uri="{FF2B5EF4-FFF2-40B4-BE49-F238E27FC236}">
                <a16:creationId xmlns:a16="http://schemas.microsoft.com/office/drawing/2014/main" id="{81861894-E9E2-5C4D-FAF6-96D5FB2F64B9}"/>
              </a:ext>
            </a:extLst>
          </p:cNvPr>
          <p:cNvPicPr>
            <a:picLocks noChangeAspect="1"/>
          </p:cNvPicPr>
          <p:nvPr/>
        </p:nvPicPr>
        <p:blipFill>
          <a:blip r:embed="rId10"/>
          <a:stretch>
            <a:fillRect/>
          </a:stretch>
        </p:blipFill>
        <p:spPr>
          <a:xfrm>
            <a:off x="6439599" y="3087927"/>
            <a:ext cx="943107" cy="90119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pic>
        <p:nvPicPr>
          <p:cNvPr id="4" name="Picture 3">
            <a:extLst>
              <a:ext uri="{FF2B5EF4-FFF2-40B4-BE49-F238E27FC236}">
                <a16:creationId xmlns:a16="http://schemas.microsoft.com/office/drawing/2014/main" id="{CA0A6826-8920-BF49-248D-FC5B9436CD13}"/>
              </a:ext>
            </a:extLst>
          </p:cNvPr>
          <p:cNvPicPr>
            <a:picLocks noChangeAspect="1"/>
          </p:cNvPicPr>
          <p:nvPr/>
        </p:nvPicPr>
        <p:blipFill>
          <a:blip r:embed="rId3"/>
          <a:stretch>
            <a:fillRect/>
          </a:stretch>
        </p:blipFill>
        <p:spPr>
          <a:xfrm>
            <a:off x="2001166" y="247063"/>
            <a:ext cx="4633552" cy="1241494"/>
          </a:xfrm>
          <a:prstGeom prst="rect">
            <a:avLst/>
          </a:prstGeom>
        </p:spPr>
      </p:pic>
      <p:pic>
        <p:nvPicPr>
          <p:cNvPr id="6" name="Picture 5">
            <a:extLst>
              <a:ext uri="{FF2B5EF4-FFF2-40B4-BE49-F238E27FC236}">
                <a16:creationId xmlns:a16="http://schemas.microsoft.com/office/drawing/2014/main" id="{E356C155-B7F3-1A69-AD90-C26508DE142E}"/>
              </a:ext>
            </a:extLst>
          </p:cNvPr>
          <p:cNvPicPr>
            <a:picLocks noChangeAspect="1"/>
          </p:cNvPicPr>
          <p:nvPr/>
        </p:nvPicPr>
        <p:blipFill>
          <a:blip r:embed="rId4"/>
          <a:stretch>
            <a:fillRect/>
          </a:stretch>
        </p:blipFill>
        <p:spPr>
          <a:xfrm>
            <a:off x="2434857" y="1629275"/>
            <a:ext cx="3562358" cy="1981810"/>
          </a:xfrm>
          <a:prstGeom prst="rect">
            <a:avLst/>
          </a:prstGeom>
        </p:spPr>
      </p:pic>
      <p:sp>
        <p:nvSpPr>
          <p:cNvPr id="7" name="TextBox 6">
            <a:extLst>
              <a:ext uri="{FF2B5EF4-FFF2-40B4-BE49-F238E27FC236}">
                <a16:creationId xmlns:a16="http://schemas.microsoft.com/office/drawing/2014/main" id="{5435C5C8-1D90-382B-C136-7FFDB72185B9}"/>
              </a:ext>
            </a:extLst>
          </p:cNvPr>
          <p:cNvSpPr txBox="1"/>
          <p:nvPr/>
        </p:nvSpPr>
        <p:spPr>
          <a:xfrm>
            <a:off x="1552352" y="3912781"/>
            <a:ext cx="7814932" cy="307777"/>
          </a:xfrm>
          <a:prstGeom prst="rect">
            <a:avLst/>
          </a:prstGeom>
          <a:noFill/>
        </p:spPr>
        <p:txBody>
          <a:bodyPr wrap="square" rtlCol="0">
            <a:spAutoFit/>
          </a:bodyPr>
          <a:lstStyle/>
          <a:p>
            <a:r>
              <a:rPr lang="fr-FR" b="1" dirty="0"/>
              <a:t>CIN + Mot de passe = 89N3PDyZzakoH7W6n8ZrjGDDktjh8iWFG6eKRvi3kvpQ</a:t>
            </a:r>
          </a:p>
        </p:txBody>
      </p:sp>
    </p:spTree>
    <p:extLst>
      <p:ext uri="{BB962C8B-B14F-4D97-AF65-F5344CB8AC3E}">
        <p14:creationId xmlns:p14="http://schemas.microsoft.com/office/powerpoint/2010/main" val="1152581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14" name="Google Shape;205;p32">
            <a:extLst>
              <a:ext uri="{FF2B5EF4-FFF2-40B4-BE49-F238E27FC236}">
                <a16:creationId xmlns:a16="http://schemas.microsoft.com/office/drawing/2014/main" id="{33A8FAF9-C926-12AA-34F7-1CCA88F220D2}"/>
              </a:ext>
            </a:extLst>
          </p:cNvPr>
          <p:cNvSpPr txBox="1">
            <a:spLocks/>
          </p:cNvSpPr>
          <p:nvPr/>
        </p:nvSpPr>
        <p:spPr>
          <a:xfrm>
            <a:off x="393126" y="609164"/>
            <a:ext cx="1493400" cy="941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7200" b="1" dirty="0">
                <a:solidFill>
                  <a:schemeClr val="bg2"/>
                </a:solidFill>
              </a:rPr>
              <a:t>03</a:t>
            </a:r>
          </a:p>
        </p:txBody>
      </p:sp>
      <p:sp>
        <p:nvSpPr>
          <p:cNvPr id="17" name="ZoneTexte 16">
            <a:extLst>
              <a:ext uri="{FF2B5EF4-FFF2-40B4-BE49-F238E27FC236}">
                <a16:creationId xmlns:a16="http://schemas.microsoft.com/office/drawing/2014/main" id="{7E40594A-0272-771C-876B-EB4B6B6C941B}"/>
              </a:ext>
            </a:extLst>
          </p:cNvPr>
          <p:cNvSpPr txBox="1"/>
          <p:nvPr/>
        </p:nvSpPr>
        <p:spPr>
          <a:xfrm>
            <a:off x="1708878" y="661012"/>
            <a:ext cx="5066676" cy="523220"/>
          </a:xfrm>
          <a:prstGeom prst="rect">
            <a:avLst/>
          </a:prstGeom>
          <a:noFill/>
        </p:spPr>
        <p:txBody>
          <a:bodyPr wrap="square">
            <a:spAutoFit/>
          </a:bodyPr>
          <a:lstStyle/>
          <a:p>
            <a:pPr marL="0" lvl="0" indent="0" algn="l" rtl="0">
              <a:spcBef>
                <a:spcPts val="0"/>
              </a:spcBef>
              <a:spcAft>
                <a:spcPts val="0"/>
              </a:spcAft>
              <a:buNone/>
            </a:pPr>
            <a:r>
              <a:rPr lang="fr-FR" sz="2800" b="1" dirty="0" err="1">
                <a:solidFill>
                  <a:schemeClr val="accent1"/>
                </a:solidFill>
              </a:rPr>
              <a:t>Realisation</a:t>
            </a:r>
            <a:r>
              <a:rPr lang="fr-FR" sz="2800" b="1" dirty="0">
                <a:solidFill>
                  <a:schemeClr val="accent1"/>
                </a:solidFill>
              </a:rPr>
              <a:t> du </a:t>
            </a:r>
            <a:r>
              <a:rPr lang="fr-FR" sz="2800" b="1" dirty="0" err="1">
                <a:solidFill>
                  <a:schemeClr val="accent1"/>
                </a:solidFill>
              </a:rPr>
              <a:t>Blockchaine</a:t>
            </a:r>
            <a:endParaRPr lang="fr-FR" sz="2800" b="1" dirty="0">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7DA6B282-2390-9B92-4F85-02D20B8F8FD5}"/>
              </a:ext>
            </a:extLst>
          </p:cNvPr>
          <p:cNvSpPr txBox="1"/>
          <p:nvPr/>
        </p:nvSpPr>
        <p:spPr>
          <a:xfrm>
            <a:off x="1242485" y="746060"/>
            <a:ext cx="7245872" cy="523220"/>
          </a:xfrm>
          <a:prstGeom prst="rect">
            <a:avLst/>
          </a:prstGeom>
          <a:noFill/>
        </p:spPr>
        <p:txBody>
          <a:bodyPr wrap="square">
            <a:spAutoFit/>
          </a:bodyPr>
          <a:lstStyle/>
          <a:p>
            <a:pPr algn="l"/>
            <a:r>
              <a:rPr lang="fr-FR" i="0" dirty="0">
                <a:solidFill>
                  <a:schemeClr val="tx1"/>
                </a:solidFill>
                <a:effectLst/>
                <a:latin typeface="Söhne"/>
              </a:rPr>
              <a:t>La création d'un smart </a:t>
            </a:r>
            <a:r>
              <a:rPr lang="fr-FR" i="0" dirty="0" err="1">
                <a:solidFill>
                  <a:schemeClr val="tx1"/>
                </a:solidFill>
                <a:effectLst/>
                <a:latin typeface="Söhne"/>
              </a:rPr>
              <a:t>contract</a:t>
            </a:r>
            <a:r>
              <a:rPr lang="fr-FR" i="0" dirty="0">
                <a:solidFill>
                  <a:schemeClr val="tx1"/>
                </a:solidFill>
                <a:effectLst/>
                <a:latin typeface="Söhne"/>
              </a:rPr>
              <a:t> sur </a:t>
            </a:r>
            <a:r>
              <a:rPr lang="fr-FR" i="0" dirty="0" err="1">
                <a:solidFill>
                  <a:schemeClr val="tx1"/>
                </a:solidFill>
                <a:effectLst/>
                <a:latin typeface="Söhne"/>
              </a:rPr>
              <a:t>Solidity</a:t>
            </a:r>
            <a:r>
              <a:rPr lang="fr-FR" i="0" dirty="0">
                <a:solidFill>
                  <a:schemeClr val="tx1"/>
                </a:solidFill>
                <a:effectLst/>
                <a:latin typeface="Söhne"/>
              </a:rPr>
              <a:t> peut être divisée en plusieurs étapes. Voici les grandes étapes du processus :</a:t>
            </a:r>
          </a:p>
        </p:txBody>
      </p:sp>
      <p:sp>
        <p:nvSpPr>
          <p:cNvPr id="6" name="ZoneTexte 5">
            <a:extLst>
              <a:ext uri="{FF2B5EF4-FFF2-40B4-BE49-F238E27FC236}">
                <a16:creationId xmlns:a16="http://schemas.microsoft.com/office/drawing/2014/main" id="{FFFB53C8-3872-9359-AE23-8A53A0D142A6}"/>
              </a:ext>
            </a:extLst>
          </p:cNvPr>
          <p:cNvSpPr txBox="1"/>
          <p:nvPr/>
        </p:nvSpPr>
        <p:spPr>
          <a:xfrm>
            <a:off x="1362406" y="2348877"/>
            <a:ext cx="7380783" cy="307777"/>
          </a:xfrm>
          <a:prstGeom prst="rect">
            <a:avLst/>
          </a:prstGeom>
          <a:noFill/>
        </p:spPr>
        <p:txBody>
          <a:bodyPr wrap="square">
            <a:spAutoFit/>
          </a:bodyPr>
          <a:lstStyle/>
          <a:p>
            <a:pPr algn="l">
              <a:buFont typeface="+mj-lt"/>
              <a:buAutoNum type="arabicPeriod"/>
            </a:pPr>
            <a:r>
              <a:rPr lang="fr-FR" b="0" i="0" dirty="0">
                <a:solidFill>
                  <a:schemeClr val="tx1"/>
                </a:solidFill>
                <a:effectLst/>
                <a:latin typeface="Söhne"/>
              </a:rPr>
              <a:t>Définir les spécifications  </a:t>
            </a:r>
          </a:p>
        </p:txBody>
      </p:sp>
      <p:sp>
        <p:nvSpPr>
          <p:cNvPr id="8" name="ZoneTexte 7">
            <a:extLst>
              <a:ext uri="{FF2B5EF4-FFF2-40B4-BE49-F238E27FC236}">
                <a16:creationId xmlns:a16="http://schemas.microsoft.com/office/drawing/2014/main" id="{7A2B92FD-2C53-F64A-6F12-69988DED717C}"/>
              </a:ext>
            </a:extLst>
          </p:cNvPr>
          <p:cNvSpPr txBox="1"/>
          <p:nvPr/>
        </p:nvSpPr>
        <p:spPr>
          <a:xfrm>
            <a:off x="1317436" y="2901235"/>
            <a:ext cx="7095970" cy="307777"/>
          </a:xfrm>
          <a:prstGeom prst="rect">
            <a:avLst/>
          </a:prstGeom>
          <a:noFill/>
        </p:spPr>
        <p:txBody>
          <a:bodyPr wrap="square">
            <a:spAutoFit/>
          </a:bodyPr>
          <a:lstStyle/>
          <a:p>
            <a:pPr algn="l"/>
            <a:r>
              <a:rPr lang="fr-FR" b="0" i="0" dirty="0">
                <a:solidFill>
                  <a:schemeClr val="tx1"/>
                </a:solidFill>
                <a:effectLst/>
                <a:latin typeface="Söhne"/>
              </a:rPr>
              <a:t>2.Écrire le code </a:t>
            </a:r>
            <a:r>
              <a:rPr lang="fr-FR" b="0" i="0" dirty="0" err="1">
                <a:solidFill>
                  <a:schemeClr val="tx1"/>
                </a:solidFill>
                <a:effectLst/>
                <a:latin typeface="Söhne"/>
              </a:rPr>
              <a:t>Solidity</a:t>
            </a:r>
            <a:r>
              <a:rPr lang="fr-FR" b="0" i="0" dirty="0">
                <a:solidFill>
                  <a:schemeClr val="tx1"/>
                </a:solidFill>
                <a:effectLst/>
                <a:latin typeface="Söhne"/>
              </a:rPr>
              <a:t>  </a:t>
            </a:r>
          </a:p>
        </p:txBody>
      </p:sp>
      <p:sp>
        <p:nvSpPr>
          <p:cNvPr id="10" name="ZoneTexte 9">
            <a:extLst>
              <a:ext uri="{FF2B5EF4-FFF2-40B4-BE49-F238E27FC236}">
                <a16:creationId xmlns:a16="http://schemas.microsoft.com/office/drawing/2014/main" id="{62EAF0A6-DFD6-BBBF-9054-EE578F5BE12D}"/>
              </a:ext>
            </a:extLst>
          </p:cNvPr>
          <p:cNvSpPr txBox="1"/>
          <p:nvPr/>
        </p:nvSpPr>
        <p:spPr>
          <a:xfrm>
            <a:off x="1317436" y="3458317"/>
            <a:ext cx="7185911" cy="307777"/>
          </a:xfrm>
          <a:prstGeom prst="rect">
            <a:avLst/>
          </a:prstGeom>
          <a:noFill/>
        </p:spPr>
        <p:txBody>
          <a:bodyPr wrap="square">
            <a:spAutoFit/>
          </a:bodyPr>
          <a:lstStyle/>
          <a:p>
            <a:pPr algn="l"/>
            <a:r>
              <a:rPr lang="fr-FR" b="0" i="0" dirty="0">
                <a:solidFill>
                  <a:schemeClr val="tx1"/>
                </a:solidFill>
                <a:effectLst/>
                <a:latin typeface="Söhne"/>
              </a:rPr>
              <a:t>3.Tester et déboguer  </a:t>
            </a:r>
          </a:p>
        </p:txBody>
      </p:sp>
      <p:sp>
        <p:nvSpPr>
          <p:cNvPr id="17" name="ZoneTexte 16">
            <a:extLst>
              <a:ext uri="{FF2B5EF4-FFF2-40B4-BE49-F238E27FC236}">
                <a16:creationId xmlns:a16="http://schemas.microsoft.com/office/drawing/2014/main" id="{EA343EEB-56BC-0DC4-E104-F0461D1780F5}"/>
              </a:ext>
            </a:extLst>
          </p:cNvPr>
          <p:cNvSpPr txBox="1"/>
          <p:nvPr/>
        </p:nvSpPr>
        <p:spPr>
          <a:xfrm>
            <a:off x="4876486" y="2348877"/>
            <a:ext cx="5224071" cy="307777"/>
          </a:xfrm>
          <a:prstGeom prst="rect">
            <a:avLst/>
          </a:prstGeom>
          <a:noFill/>
        </p:spPr>
        <p:txBody>
          <a:bodyPr wrap="square">
            <a:spAutoFit/>
          </a:bodyPr>
          <a:lstStyle/>
          <a:p>
            <a:pPr algn="l"/>
            <a:r>
              <a:rPr lang="fr-FR" b="0" i="0" dirty="0">
                <a:solidFill>
                  <a:schemeClr val="tx1"/>
                </a:solidFill>
                <a:effectLst/>
                <a:latin typeface="Söhne"/>
              </a:rPr>
              <a:t>4.Déployer le contrat  </a:t>
            </a:r>
          </a:p>
        </p:txBody>
      </p:sp>
      <p:sp>
        <p:nvSpPr>
          <p:cNvPr id="19" name="ZoneTexte 18">
            <a:extLst>
              <a:ext uri="{FF2B5EF4-FFF2-40B4-BE49-F238E27FC236}">
                <a16:creationId xmlns:a16="http://schemas.microsoft.com/office/drawing/2014/main" id="{F47B628A-22C4-2E05-046D-7FBACBE0309F}"/>
              </a:ext>
            </a:extLst>
          </p:cNvPr>
          <p:cNvSpPr txBox="1"/>
          <p:nvPr/>
        </p:nvSpPr>
        <p:spPr>
          <a:xfrm>
            <a:off x="4876486" y="2901235"/>
            <a:ext cx="5643797" cy="307777"/>
          </a:xfrm>
          <a:prstGeom prst="rect">
            <a:avLst/>
          </a:prstGeom>
          <a:noFill/>
        </p:spPr>
        <p:txBody>
          <a:bodyPr wrap="square">
            <a:spAutoFit/>
          </a:bodyPr>
          <a:lstStyle/>
          <a:p>
            <a:pPr algn="l"/>
            <a:r>
              <a:rPr lang="fr-FR" b="0" i="0" dirty="0">
                <a:solidFill>
                  <a:schemeClr val="tx1"/>
                </a:solidFill>
                <a:effectLst/>
                <a:latin typeface="Söhne"/>
              </a:rPr>
              <a:t>5.Interagir avec le contrat  </a:t>
            </a:r>
          </a:p>
        </p:txBody>
      </p:sp>
    </p:spTree>
    <p:extLst>
      <p:ext uri="{BB962C8B-B14F-4D97-AF65-F5344CB8AC3E}">
        <p14:creationId xmlns:p14="http://schemas.microsoft.com/office/powerpoint/2010/main" val="1937394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7" name="Google Shape;567;p56"/>
          <p:cNvSpPr/>
          <p:nvPr/>
        </p:nvSpPr>
        <p:spPr>
          <a:xfrm rot="5400000">
            <a:off x="-2131350" y="2050000"/>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ZoneTexte 10">
            <a:extLst>
              <a:ext uri="{FF2B5EF4-FFF2-40B4-BE49-F238E27FC236}">
                <a16:creationId xmlns:a16="http://schemas.microsoft.com/office/drawing/2014/main" id="{004D317C-F062-F75E-BCFB-D05C8D6A28C5}"/>
              </a:ext>
            </a:extLst>
          </p:cNvPr>
          <p:cNvSpPr txBox="1"/>
          <p:nvPr/>
        </p:nvSpPr>
        <p:spPr>
          <a:xfrm>
            <a:off x="3476154" y="0"/>
            <a:ext cx="1341621" cy="1200329"/>
          </a:xfrm>
          <a:prstGeom prst="rect">
            <a:avLst/>
          </a:prstGeom>
          <a:noFill/>
        </p:spPr>
        <p:txBody>
          <a:bodyPr wrap="square">
            <a:spAutoFit/>
          </a:bodyPr>
          <a:lstStyle/>
          <a:p>
            <a:pPr algn="r"/>
            <a:r>
              <a:rPr lang="en" sz="7200" b="1" dirty="0">
                <a:solidFill>
                  <a:schemeClr val="bg2"/>
                </a:solidFill>
              </a:rPr>
              <a:t>04</a:t>
            </a:r>
          </a:p>
        </p:txBody>
      </p:sp>
      <p:sp>
        <p:nvSpPr>
          <p:cNvPr id="13" name="ZoneTexte 12">
            <a:extLst>
              <a:ext uri="{FF2B5EF4-FFF2-40B4-BE49-F238E27FC236}">
                <a16:creationId xmlns:a16="http://schemas.microsoft.com/office/drawing/2014/main" id="{B4A3501A-0409-0936-4291-99224A04EF2C}"/>
              </a:ext>
            </a:extLst>
          </p:cNvPr>
          <p:cNvSpPr txBox="1"/>
          <p:nvPr/>
        </p:nvSpPr>
        <p:spPr>
          <a:xfrm>
            <a:off x="4835131" y="164653"/>
            <a:ext cx="4991725" cy="523220"/>
          </a:xfrm>
          <a:prstGeom prst="rect">
            <a:avLst/>
          </a:prstGeom>
          <a:noFill/>
        </p:spPr>
        <p:txBody>
          <a:bodyPr wrap="square">
            <a:spAutoFit/>
          </a:bodyPr>
          <a:lstStyle/>
          <a:p>
            <a:pPr marL="0" lvl="0" indent="0" algn="l" rtl="0">
              <a:spcBef>
                <a:spcPts val="0"/>
              </a:spcBef>
              <a:spcAft>
                <a:spcPts val="0"/>
              </a:spcAft>
              <a:buNone/>
            </a:pPr>
            <a:r>
              <a:rPr lang="fr-FR" sz="2800" b="1" dirty="0">
                <a:solidFill>
                  <a:schemeClr val="bg2">
                    <a:lumMod val="50000"/>
                  </a:schemeClr>
                </a:solidFill>
              </a:rPr>
              <a:t>Intégration de IA </a:t>
            </a:r>
          </a:p>
        </p:txBody>
      </p:sp>
      <p:pic>
        <p:nvPicPr>
          <p:cNvPr id="17" name="Image 16">
            <a:extLst>
              <a:ext uri="{FF2B5EF4-FFF2-40B4-BE49-F238E27FC236}">
                <a16:creationId xmlns:a16="http://schemas.microsoft.com/office/drawing/2014/main" id="{F37C35B6-61B7-5641-53AF-9766E613A3D6}"/>
              </a:ext>
            </a:extLst>
          </p:cNvPr>
          <p:cNvPicPr>
            <a:picLocks noChangeAspect="1"/>
          </p:cNvPicPr>
          <p:nvPr/>
        </p:nvPicPr>
        <p:blipFill>
          <a:blip r:embed="rId3"/>
          <a:stretch>
            <a:fillRect/>
          </a:stretch>
        </p:blipFill>
        <p:spPr>
          <a:xfrm>
            <a:off x="4146964" y="3161827"/>
            <a:ext cx="2435182" cy="1817020"/>
          </a:xfrm>
          <a:prstGeom prst="rect">
            <a:avLst/>
          </a:prstGeom>
        </p:spPr>
      </p:pic>
      <p:sp>
        <p:nvSpPr>
          <p:cNvPr id="19" name="ZoneTexte 18">
            <a:extLst>
              <a:ext uri="{FF2B5EF4-FFF2-40B4-BE49-F238E27FC236}">
                <a16:creationId xmlns:a16="http://schemas.microsoft.com/office/drawing/2014/main" id="{17E453BA-219B-BFD9-7453-5591ADB7C73E}"/>
              </a:ext>
            </a:extLst>
          </p:cNvPr>
          <p:cNvSpPr txBox="1"/>
          <p:nvPr/>
        </p:nvSpPr>
        <p:spPr>
          <a:xfrm>
            <a:off x="309301" y="1229154"/>
            <a:ext cx="4913026" cy="461665"/>
          </a:xfrm>
          <a:prstGeom prst="rect">
            <a:avLst/>
          </a:prstGeom>
          <a:noFill/>
        </p:spPr>
        <p:txBody>
          <a:bodyPr wrap="square">
            <a:spAutoFit/>
          </a:bodyPr>
          <a:lstStyle/>
          <a:p>
            <a:pPr marL="0" lvl="0" indent="0" algn="l" rtl="0">
              <a:spcBef>
                <a:spcPts val="0"/>
              </a:spcBef>
              <a:spcAft>
                <a:spcPts val="0"/>
              </a:spcAft>
              <a:buNone/>
            </a:pPr>
            <a:r>
              <a:rPr lang="fr-FR" sz="2400" dirty="0">
                <a:solidFill>
                  <a:schemeClr val="accent4">
                    <a:lumMod val="50000"/>
                  </a:schemeClr>
                </a:solidFill>
              </a:rPr>
              <a:t>Introduction</a:t>
            </a:r>
            <a:r>
              <a:rPr lang="fr-FR" dirty="0"/>
              <a:t> </a:t>
            </a:r>
          </a:p>
        </p:txBody>
      </p:sp>
      <p:sp>
        <p:nvSpPr>
          <p:cNvPr id="20" name="ZoneTexte 19">
            <a:extLst>
              <a:ext uri="{FF2B5EF4-FFF2-40B4-BE49-F238E27FC236}">
                <a16:creationId xmlns:a16="http://schemas.microsoft.com/office/drawing/2014/main" id="{54987777-1C4A-F5DA-DBC6-220D949C37B6}"/>
              </a:ext>
            </a:extLst>
          </p:cNvPr>
          <p:cNvSpPr txBox="1"/>
          <p:nvPr/>
        </p:nvSpPr>
        <p:spPr>
          <a:xfrm>
            <a:off x="348741" y="1894502"/>
            <a:ext cx="8532930" cy="1477328"/>
          </a:xfrm>
          <a:prstGeom prst="rect">
            <a:avLst/>
          </a:prstGeom>
          <a:noFill/>
        </p:spPr>
        <p:txBody>
          <a:bodyPr wrap="square">
            <a:spAutoFit/>
          </a:bodyPr>
          <a:lstStyle/>
          <a:p>
            <a:r>
              <a:rPr lang="en-US" sz="1800" dirty="0"/>
              <a:t>Vu que Notre dataset </a:t>
            </a:r>
            <a:r>
              <a:rPr lang="en-US" sz="1800" dirty="0" err="1"/>
              <a:t>n’est</a:t>
            </a:r>
            <a:r>
              <a:rPr lang="en-US" sz="1800" dirty="0"/>
              <a:t> pas </a:t>
            </a:r>
            <a:r>
              <a:rPr lang="en-US" sz="1800" dirty="0" err="1"/>
              <a:t>encors</a:t>
            </a:r>
            <a:r>
              <a:rPr lang="en-US" sz="1800" dirty="0"/>
              <a:t> </a:t>
            </a:r>
            <a:r>
              <a:rPr lang="en-US" sz="1800" dirty="0" err="1"/>
              <a:t>disponible,on</a:t>
            </a:r>
            <a:r>
              <a:rPr lang="en-US" sz="1800" dirty="0"/>
              <a:t> a </a:t>
            </a:r>
            <a:r>
              <a:rPr lang="en-US" sz="1800" dirty="0" err="1"/>
              <a:t>creer</a:t>
            </a:r>
            <a:r>
              <a:rPr lang="en-US" sz="1800" dirty="0"/>
              <a:t> </a:t>
            </a:r>
            <a:r>
              <a:rPr lang="en-US" sz="1800" dirty="0" err="1"/>
              <a:t>une</a:t>
            </a:r>
            <a:r>
              <a:rPr lang="en-US" sz="1800" dirty="0"/>
              <a:t> base de </a:t>
            </a:r>
            <a:r>
              <a:rPr lang="en-US" sz="1800" dirty="0" err="1"/>
              <a:t>donne</a:t>
            </a:r>
            <a:r>
              <a:rPr lang="en-US" sz="1800" dirty="0"/>
              <a:t> base sur un ensemble de features qui </a:t>
            </a:r>
            <a:r>
              <a:rPr lang="en-US" sz="1800" dirty="0" err="1"/>
              <a:t>vont</a:t>
            </a:r>
            <a:r>
              <a:rPr lang="en-US" sz="1800" dirty="0"/>
              <a:t> nous aider a </a:t>
            </a:r>
            <a:r>
              <a:rPr lang="en-US" sz="1800" dirty="0" err="1"/>
              <a:t>suivre</a:t>
            </a:r>
            <a:r>
              <a:rPr lang="en-US" sz="1800" dirty="0"/>
              <a:t> </a:t>
            </a:r>
            <a:r>
              <a:rPr lang="en-US" sz="1800" dirty="0" err="1"/>
              <a:t>l’etat</a:t>
            </a:r>
            <a:r>
              <a:rPr lang="en-US" sz="1800" dirty="0"/>
              <a:t> du </a:t>
            </a:r>
            <a:r>
              <a:rPr lang="en-US" sz="1800" dirty="0" err="1"/>
              <a:t>maladie</a:t>
            </a:r>
            <a:r>
              <a:rPr lang="en-US" sz="1800" dirty="0"/>
              <a:t> et </a:t>
            </a:r>
            <a:r>
              <a:rPr lang="en-US" sz="1800" dirty="0" err="1"/>
              <a:t>voir</a:t>
            </a:r>
            <a:r>
              <a:rPr lang="en-US" sz="1800" dirty="0"/>
              <a:t> </a:t>
            </a:r>
            <a:r>
              <a:rPr lang="en-US" sz="1800" dirty="0" err="1"/>
              <a:t>s’il</a:t>
            </a:r>
            <a:r>
              <a:rPr lang="en-US" sz="1800" dirty="0"/>
              <a:t> y a </a:t>
            </a:r>
            <a:r>
              <a:rPr lang="en-US" sz="1800" dirty="0" err="1"/>
              <a:t>une</a:t>
            </a:r>
            <a:r>
              <a:rPr lang="en-US" sz="1800" dirty="0"/>
              <a:t>  evolution </a:t>
            </a:r>
          </a:p>
          <a:p>
            <a:r>
              <a:rPr lang="en-US" sz="1800" dirty="0"/>
              <a:t>Les </a:t>
            </a:r>
            <a:r>
              <a:rPr lang="en-US" sz="1800" dirty="0" err="1"/>
              <a:t>donnees</a:t>
            </a:r>
            <a:r>
              <a:rPr lang="en-US" sz="1800" dirty="0"/>
              <a:t> </a:t>
            </a:r>
            <a:r>
              <a:rPr lang="en-US" sz="1800" dirty="0" err="1"/>
              <a:t>sont</a:t>
            </a:r>
            <a:r>
              <a:rPr lang="en-US" sz="1800" dirty="0"/>
              <a:t> bien </a:t>
            </a:r>
            <a:r>
              <a:rPr lang="en-US" sz="1800" dirty="0" err="1"/>
              <a:t>cryptees</a:t>
            </a:r>
            <a:r>
              <a:rPr lang="en-US" sz="1800" dirty="0"/>
              <a:t> ,et </a:t>
            </a:r>
            <a:r>
              <a:rPr lang="en-US" sz="1800" dirty="0" err="1"/>
              <a:t>apres</a:t>
            </a:r>
            <a:r>
              <a:rPr lang="en-US" sz="1800" dirty="0"/>
              <a:t> </a:t>
            </a:r>
            <a:r>
              <a:rPr lang="en-US" sz="1800"/>
              <a:t>avoir </a:t>
            </a:r>
            <a:r>
              <a:rPr lang="en-US" sz="1800" dirty="0"/>
              <a:t>les </a:t>
            </a:r>
            <a:r>
              <a:rPr lang="en-US" sz="1800" dirty="0" err="1"/>
              <a:t>decrypte</a:t>
            </a:r>
            <a:r>
              <a:rPr lang="en-US" sz="1800" dirty="0"/>
              <a:t> </a:t>
            </a:r>
            <a:r>
              <a:rPr lang="en-US" sz="1800" dirty="0" err="1"/>
              <a:t>ils</a:t>
            </a:r>
            <a:r>
              <a:rPr lang="en-US" sz="1800" dirty="0"/>
              <a:t> </a:t>
            </a:r>
            <a:r>
              <a:rPr lang="en-US" sz="1800" dirty="0" err="1"/>
              <a:t>serant</a:t>
            </a:r>
            <a:r>
              <a:rPr lang="en-US" sz="1800" dirty="0"/>
              <a:t> </a:t>
            </a:r>
            <a:r>
              <a:rPr lang="en-US" sz="1800" dirty="0" err="1"/>
              <a:t>utiles</a:t>
            </a:r>
            <a:r>
              <a:rPr lang="en-US" sz="1800" dirty="0"/>
              <a:t> pour </a:t>
            </a:r>
            <a:r>
              <a:rPr lang="en-US" sz="1800" dirty="0" err="1"/>
              <a:t>notre</a:t>
            </a:r>
            <a:r>
              <a:rPr lang="en-US" sz="1800" dirty="0"/>
              <a:t> </a:t>
            </a:r>
            <a:r>
              <a:rPr lang="en-US" sz="1800" dirty="0" err="1"/>
              <a:t>fonctionalite</a:t>
            </a:r>
            <a:r>
              <a:rPr lang="en-US" sz="1800" dirty="0"/>
              <a:t> </a:t>
            </a:r>
            <a:endParaRPr lang="fr-FR" sz="1800" dirty="0"/>
          </a:p>
        </p:txBody>
      </p:sp>
    </p:spTree>
  </p:cSld>
  <p:clrMapOvr>
    <a:masterClrMapping/>
  </p:clrMapOvr>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TotalTime>
  <Words>570</Words>
  <Application>Microsoft Office PowerPoint</Application>
  <PresentationFormat>On-screen Show (16:9)</PresentationFormat>
  <Paragraphs>53</Paragraphs>
  <Slides>15</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Candara</vt:lpstr>
      <vt:lpstr>Fira Sans Extra Condensed Medium</vt:lpstr>
      <vt:lpstr>Nyala</vt:lpstr>
      <vt:lpstr>Franklin Gothic Heavy</vt:lpstr>
      <vt:lpstr>Söhne</vt:lpstr>
      <vt:lpstr>Montserrat</vt:lpstr>
      <vt:lpstr>Calibri</vt:lpstr>
      <vt:lpstr>Rockwell</vt:lpstr>
      <vt:lpstr>Arial</vt:lpstr>
      <vt:lpstr>Management Consulting Toolkit by Slidesgo</vt:lpstr>
      <vt:lpstr>BLOCKCHAIN ET IA AU SERVICE  DE LA SANTE </vt:lpstr>
      <vt:lpstr>SOMMAIRE</vt:lpstr>
      <vt:lpstr>Introduction</vt:lpstr>
      <vt:lpstr>Conception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Accuracy Du Modele </vt:lpstr>
      <vt:lpstr>Loss Du Modele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ET IA AU SERVICE  DE LA SANTE</dc:title>
  <dc:creator>DELL</dc:creator>
  <cp:lastModifiedBy>Ismail ZAHIR</cp:lastModifiedBy>
  <cp:revision>4</cp:revision>
  <dcterms:modified xsi:type="dcterms:W3CDTF">2023-05-30T17:37:51Z</dcterms:modified>
</cp:coreProperties>
</file>