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7573-96F4-4369-924E-EA70A88C576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31BE-3F8B-4A9D-81D9-63756F56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9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7573-96F4-4369-924E-EA70A88C576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31BE-3F8B-4A9D-81D9-63756F56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7573-96F4-4369-924E-EA70A88C576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31BE-3F8B-4A9D-81D9-63756F56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7573-96F4-4369-924E-EA70A88C576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31BE-3F8B-4A9D-81D9-63756F56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7573-96F4-4369-924E-EA70A88C576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31BE-3F8B-4A9D-81D9-63756F56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0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7573-96F4-4369-924E-EA70A88C576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31BE-3F8B-4A9D-81D9-63756F56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4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7573-96F4-4369-924E-EA70A88C576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31BE-3F8B-4A9D-81D9-63756F56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4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7573-96F4-4369-924E-EA70A88C576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31BE-3F8B-4A9D-81D9-63756F56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6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7573-96F4-4369-924E-EA70A88C576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31BE-3F8B-4A9D-81D9-63756F56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7573-96F4-4369-924E-EA70A88C576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31BE-3F8B-4A9D-81D9-63756F56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7573-96F4-4369-924E-EA70A88C576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31BE-3F8B-4A9D-81D9-63756F56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4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7573-96F4-4369-924E-EA70A88C576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431BE-3F8B-4A9D-81D9-63756F56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TOne</a:t>
            </a:r>
            <a:r>
              <a:rPr lang="en-US" dirty="0" smtClean="0"/>
              <a:t> new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Rules can be defined on two levels:</a:t>
            </a:r>
          </a:p>
          <a:p>
            <a:pPr lvl="1"/>
            <a:r>
              <a:rPr lang="en-US" dirty="0" smtClean="0"/>
              <a:t>Product Rules: routing rules can be defined on the routing products level</a:t>
            </a:r>
          </a:p>
          <a:p>
            <a:pPr lvl="2"/>
            <a:r>
              <a:rPr lang="en-US" dirty="0" smtClean="0"/>
              <a:t>Criteria: Zones (All or Specific within the product)</a:t>
            </a:r>
          </a:p>
          <a:p>
            <a:pPr lvl="2"/>
            <a:r>
              <a:rPr lang="en-US" dirty="0" smtClean="0"/>
              <a:t>Rule Settings: Fixed Route or Automatic Route</a:t>
            </a:r>
          </a:p>
          <a:p>
            <a:pPr lvl="1"/>
            <a:r>
              <a:rPr lang="en-US" dirty="0" smtClean="0"/>
              <a:t>Exception Rules: generic Routing rules:</a:t>
            </a:r>
          </a:p>
          <a:p>
            <a:pPr lvl="2"/>
            <a:r>
              <a:rPr lang="en-US" dirty="0" smtClean="0"/>
              <a:t>Criteria: Customer/Code/Zone</a:t>
            </a:r>
          </a:p>
          <a:p>
            <a:pPr lvl="2"/>
            <a:r>
              <a:rPr lang="en-US" dirty="0" smtClean="0"/>
              <a:t>Rule Settings: </a:t>
            </a:r>
            <a:r>
              <a:rPr lang="en-US" dirty="0" smtClean="0"/>
              <a:t>Fixed Route, Automatic Route, or Block Route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06" y="1103870"/>
            <a:ext cx="10419217" cy="45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TOne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8754" y="1240424"/>
            <a:ext cx="1235676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Suppliers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7400" y="1266570"/>
            <a:ext cx="1235676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Suppliers Price Lists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754" y="3462982"/>
            <a:ext cx="1235676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Sale Zone Package (s)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7275" y="138837"/>
            <a:ext cx="1235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Supplier Zones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Zone Services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Codes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Rates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3344558" y="443124"/>
            <a:ext cx="601362" cy="12356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0576" y="4850713"/>
            <a:ext cx="91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Sale Zones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Codes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1219170" y="4098341"/>
            <a:ext cx="601362" cy="1235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8764" y="2734438"/>
            <a:ext cx="1235676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Routing Product (s)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45113" y="4202306"/>
            <a:ext cx="1091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Sale Zones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Suppliers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Routing Rules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3945921" y="3425906"/>
            <a:ext cx="601362" cy="1235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392038" y="1598143"/>
            <a:ext cx="345989" cy="144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710399" y="2715905"/>
            <a:ext cx="1235676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Pricing Product (s)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10398" y="4109303"/>
            <a:ext cx="1977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 - Define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/>
                </a:solidFill>
              </a:rPr>
              <a:t>Sale Zones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/>
                </a:solidFill>
              </a:rPr>
              <a:t>Pricing Rules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- Do Cost Analysis based on Routes generated from assigned Routing Product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- Do Rate planning and save rates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rot="5400000">
            <a:off x="8027556" y="3330827"/>
            <a:ext cx="601362" cy="1235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06796" y="2745949"/>
            <a:ext cx="1235676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Routes Process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06796" y="4139347"/>
            <a:ext cx="1235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This will generate routes for the Routing Products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6" name="Left Brace 35"/>
          <p:cNvSpPr/>
          <p:nvPr/>
        </p:nvSpPr>
        <p:spPr>
          <a:xfrm rot="5400000">
            <a:off x="6023953" y="3360871"/>
            <a:ext cx="601362" cy="1235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156919" y="3022254"/>
            <a:ext cx="345989" cy="144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2424985" y="2641209"/>
            <a:ext cx="680675" cy="264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5083791" y="3047478"/>
            <a:ext cx="345989" cy="144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687" y="1573331"/>
            <a:ext cx="1235676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Customers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18932" y="1573331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Customers to Pricing Products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27011" y="1573331"/>
            <a:ext cx="1235676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Rate Planning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27011" y="3106772"/>
            <a:ext cx="2370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 - The followings are taken from the assigned Pricing product: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/>
                </a:solidFill>
              </a:rPr>
              <a:t>Initial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/>
                </a:solidFill>
              </a:rPr>
              <a:t>Pricing Rules (locked prices, margin control)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 - Do Cost Analysis based on Routes generated from assigned Routing Product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6344168" y="2337737"/>
            <a:ext cx="601362" cy="1235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97445" y="1573331"/>
            <a:ext cx="1235676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Routes Process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97445" y="2966729"/>
            <a:ext cx="1235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This will generate final routes to be sent switch(</a:t>
            </a:r>
            <a:r>
              <a:rPr lang="en-US" sz="1200" dirty="0" err="1" smtClean="0">
                <a:solidFill>
                  <a:schemeClr val="accent1"/>
                </a:solidFill>
              </a:rPr>
              <a:t>es</a:t>
            </a:r>
            <a:r>
              <a:rPr lang="en-US" sz="1200" dirty="0" smtClean="0">
                <a:solidFill>
                  <a:schemeClr val="accent1"/>
                </a:solidFill>
              </a:rPr>
              <a:t>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8714602" y="2188253"/>
            <a:ext cx="601362" cy="1235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478559" y="1904904"/>
            <a:ext cx="345989" cy="144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346358" y="1904904"/>
            <a:ext cx="345989" cy="144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657070" y="1889121"/>
            <a:ext cx="345989" cy="144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Suppliers</a:t>
            </a:r>
          </a:p>
          <a:p>
            <a:r>
              <a:rPr lang="en-US" dirty="0" smtClean="0"/>
              <a:t>Sale Zones</a:t>
            </a:r>
          </a:p>
          <a:p>
            <a:r>
              <a:rPr lang="en-US" dirty="0" smtClean="0"/>
              <a:t>Customers</a:t>
            </a:r>
          </a:p>
          <a:p>
            <a:r>
              <a:rPr lang="en-US" dirty="0" smtClean="0"/>
              <a:t>Routing Products</a:t>
            </a:r>
          </a:p>
          <a:p>
            <a:r>
              <a:rPr lang="en-US" dirty="0" smtClean="0"/>
              <a:t>Pricing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Supplier Zones</a:t>
            </a:r>
          </a:p>
          <a:p>
            <a:r>
              <a:rPr lang="en-US" dirty="0" smtClean="0"/>
              <a:t>Supplier Zone Service</a:t>
            </a:r>
            <a:endParaRPr lang="en-US" dirty="0" smtClean="0"/>
          </a:p>
          <a:p>
            <a:r>
              <a:rPr lang="en-US" dirty="0" smtClean="0"/>
              <a:t>Supplier Codes</a:t>
            </a:r>
          </a:p>
          <a:p>
            <a:r>
              <a:rPr lang="en-US" dirty="0" smtClean="0"/>
              <a:t>Supplier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 Zone Package</a:t>
            </a:r>
          </a:p>
          <a:p>
            <a:pPr lvl="1"/>
            <a:r>
              <a:rPr lang="en-US" dirty="0" smtClean="0"/>
              <a:t>Multiple Code Addressing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 Zone </a:t>
            </a:r>
            <a:r>
              <a:rPr lang="en-US" dirty="0" smtClean="0"/>
              <a:t>Package: </a:t>
            </a:r>
            <a:r>
              <a:rPr lang="en-US" dirty="0"/>
              <a:t>assigned at creation time and cannot be changed</a:t>
            </a:r>
          </a:p>
        </p:txBody>
      </p:sp>
    </p:spTree>
    <p:extLst>
      <p:ext uri="{BB962C8B-B14F-4D97-AF65-F5344CB8AC3E}">
        <p14:creationId xmlns:p14="http://schemas.microsoft.com/office/powerpoint/2010/main" val="5156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</a:t>
            </a:r>
            <a:r>
              <a:rPr lang="en-US" dirty="0"/>
              <a:t>the customer with voice service at a specific cost and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Sale Zone Package: assigned at creation time and cannot be changed</a:t>
            </a:r>
          </a:p>
          <a:p>
            <a:r>
              <a:rPr lang="en-US" dirty="0" smtClean="0"/>
              <a:t>Sale Zones:</a:t>
            </a:r>
          </a:p>
          <a:p>
            <a:pPr lvl="1"/>
            <a:r>
              <a:rPr lang="en-US" dirty="0" smtClean="0"/>
              <a:t>All Zones</a:t>
            </a:r>
          </a:p>
          <a:p>
            <a:pPr lvl="1"/>
            <a:r>
              <a:rPr lang="en-US" dirty="0" smtClean="0"/>
              <a:t>Selective Zones</a:t>
            </a:r>
          </a:p>
          <a:p>
            <a:r>
              <a:rPr lang="en-US" dirty="0" smtClean="0"/>
              <a:t>Suppliers</a:t>
            </a:r>
          </a:p>
          <a:p>
            <a:pPr lvl="1"/>
            <a:r>
              <a:rPr lang="en-US" dirty="0" smtClean="0"/>
              <a:t>All Suppliers</a:t>
            </a:r>
          </a:p>
          <a:p>
            <a:pPr lvl="1"/>
            <a:r>
              <a:rPr lang="en-US" dirty="0" smtClean="0"/>
              <a:t>Selective Suppliers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Rules:</a:t>
            </a:r>
          </a:p>
          <a:p>
            <a:pPr lvl="1"/>
            <a:r>
              <a:rPr lang="en-US" dirty="0" smtClean="0"/>
              <a:t>Criteria based on Product’s Zones</a:t>
            </a:r>
          </a:p>
          <a:p>
            <a:pPr lvl="1"/>
            <a:r>
              <a:rPr lang="en-US" dirty="0" smtClean="0"/>
              <a:t>Rule Settings:</a:t>
            </a:r>
          </a:p>
          <a:p>
            <a:pPr lvl="2"/>
            <a:r>
              <a:rPr lang="en-US" dirty="0"/>
              <a:t>Route </a:t>
            </a:r>
            <a:r>
              <a:rPr lang="en-US" dirty="0" smtClean="0"/>
              <a:t>Type: Fixed Route or Automatic Route</a:t>
            </a:r>
          </a:p>
          <a:p>
            <a:pPr lvl="2"/>
            <a:r>
              <a:rPr lang="en-US" dirty="0"/>
              <a:t>Percentage </a:t>
            </a:r>
            <a:r>
              <a:rPr lang="en-US" dirty="0" smtClean="0"/>
              <a:t>Settings</a:t>
            </a:r>
          </a:p>
          <a:p>
            <a:pPr lvl="2"/>
            <a:r>
              <a:rPr lang="en-US" dirty="0"/>
              <a:t>Exclude </a:t>
            </a:r>
            <a:r>
              <a:rPr lang="en-US" dirty="0" smtClean="0"/>
              <a:t>Options</a:t>
            </a:r>
          </a:p>
          <a:p>
            <a:pPr lvl="2"/>
            <a:r>
              <a:rPr lang="en-US" dirty="0"/>
              <a:t>Order Options</a:t>
            </a:r>
          </a:p>
        </p:txBody>
      </p:sp>
    </p:spTree>
    <p:extLst>
      <p:ext uri="{BB962C8B-B14F-4D97-AF65-F5344CB8AC3E}">
        <p14:creationId xmlns:p14="http://schemas.microsoft.com/office/powerpoint/2010/main" val="9986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Pricing product is to define a pricing strategy and assign it to a group of </a:t>
            </a:r>
            <a:r>
              <a:rPr lang="en-US" dirty="0" smtClean="0"/>
              <a:t>customers</a:t>
            </a:r>
          </a:p>
          <a:p>
            <a:r>
              <a:rPr lang="en-US" dirty="0"/>
              <a:t>Each customer should be assigned to a single Pricing product at a specific point of time</a:t>
            </a:r>
            <a:endParaRPr lang="en-US" dirty="0" smtClean="0"/>
          </a:p>
          <a:p>
            <a:r>
              <a:rPr lang="en-US" dirty="0" smtClean="0"/>
              <a:t>Sale Zone Package: assigned at creation time and cannot be changed</a:t>
            </a:r>
          </a:p>
          <a:p>
            <a:r>
              <a:rPr lang="en-US" dirty="0" smtClean="0"/>
              <a:t>Routing Product: </a:t>
            </a:r>
            <a:r>
              <a:rPr lang="en-US" dirty="0"/>
              <a:t>The default Routing Product used for Cost analysis in order to decide selling </a:t>
            </a:r>
            <a:r>
              <a:rPr lang="en-US" dirty="0" smtClean="0"/>
              <a:t>rates</a:t>
            </a:r>
          </a:p>
          <a:p>
            <a:r>
              <a:rPr lang="en-US" dirty="0" smtClean="0"/>
              <a:t>Rates: </a:t>
            </a:r>
            <a:r>
              <a:rPr lang="en-US" dirty="0"/>
              <a:t>The rates decided on the </a:t>
            </a:r>
            <a:r>
              <a:rPr lang="en-US" dirty="0" smtClean="0"/>
              <a:t>product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Criteria</a:t>
            </a:r>
            <a:endParaRPr lang="en-US" dirty="0"/>
          </a:p>
          <a:p>
            <a:pPr lvl="2"/>
            <a:r>
              <a:rPr lang="en-US" dirty="0"/>
              <a:t>Zones</a:t>
            </a:r>
          </a:p>
          <a:p>
            <a:pPr lvl="2"/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Rule Settings</a:t>
            </a:r>
            <a:endParaRPr lang="en-US" dirty="0"/>
          </a:p>
          <a:p>
            <a:pPr lvl="2"/>
            <a:r>
              <a:rPr lang="en-US" dirty="0"/>
              <a:t>Locked Rate</a:t>
            </a:r>
          </a:p>
          <a:p>
            <a:pPr lvl="2"/>
            <a:r>
              <a:rPr lang="en-US" dirty="0"/>
              <a:t>Open Rate with Margin Settings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407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TOne new Structure</vt:lpstr>
      <vt:lpstr>Main Entities</vt:lpstr>
      <vt:lpstr>Supplier Entities</vt:lpstr>
      <vt:lpstr>Sale Zones</vt:lpstr>
      <vt:lpstr>Customers</vt:lpstr>
      <vt:lpstr>Routing Products</vt:lpstr>
      <vt:lpstr>Routing Products</vt:lpstr>
      <vt:lpstr>Pricing Products</vt:lpstr>
      <vt:lpstr>Pricing Products</vt:lpstr>
      <vt:lpstr>Routing Rules</vt:lpstr>
      <vt:lpstr>PowerPoint Presentation</vt:lpstr>
      <vt:lpstr>TOne Flow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Zein</dc:creator>
  <cp:lastModifiedBy>Ismail Zein</cp:lastModifiedBy>
  <cp:revision>33</cp:revision>
  <dcterms:created xsi:type="dcterms:W3CDTF">2015-09-14T12:08:51Z</dcterms:created>
  <dcterms:modified xsi:type="dcterms:W3CDTF">2015-09-14T15:20:39Z</dcterms:modified>
</cp:coreProperties>
</file>