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6" r:id="rId11"/>
    <p:sldId id="265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May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May 28,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May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May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May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May 28,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May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May 28,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May 28,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May 28,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May 28,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May 28,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May 28,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ESI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6721" y="3502212"/>
            <a:ext cx="4468279" cy="1336488"/>
          </a:xfrm>
        </p:spPr>
        <p:txBody>
          <a:bodyPr>
            <a:normAutofit/>
          </a:bodyPr>
          <a:lstStyle/>
          <a:p>
            <a:r>
              <a:rPr lang="en-US" dirty="0" err="1"/>
              <a:t>Ardi</a:t>
            </a:r>
            <a:r>
              <a:rPr lang="en-US" dirty="0"/>
              <a:t> </a:t>
            </a:r>
            <a:r>
              <a:rPr lang="en-US" dirty="0" err="1" smtClean="0"/>
              <a:t>Aasmaa</a:t>
            </a:r>
            <a:r>
              <a:rPr lang="en-US" dirty="0" smtClean="0"/>
              <a:t>, </a:t>
            </a:r>
            <a:r>
              <a:rPr lang="en-US" dirty="0" err="1" smtClean="0"/>
              <a:t>Kadri</a:t>
            </a:r>
            <a:r>
              <a:rPr lang="en-US" dirty="0" smtClean="0"/>
              <a:t> </a:t>
            </a:r>
            <a:r>
              <a:rPr lang="en-US" dirty="0" err="1" smtClean="0"/>
              <a:t>Oluwagbemi</a:t>
            </a:r>
            <a:r>
              <a:rPr lang="en-US" dirty="0" smtClean="0"/>
              <a:t>, Kristjan Veskimäe, </a:t>
            </a:r>
            <a:r>
              <a:rPr lang="en-US" dirty="0" err="1"/>
              <a:t>Polad</a:t>
            </a:r>
            <a:r>
              <a:rPr lang="en-US" dirty="0"/>
              <a:t> </a:t>
            </a:r>
            <a:r>
              <a:rPr lang="en-US" dirty="0" err="1" smtClean="0"/>
              <a:t>Mahmudov</a:t>
            </a:r>
            <a:r>
              <a:rPr lang="en-US" dirty="0" smtClean="0"/>
              <a:t>, </a:t>
            </a:r>
            <a:r>
              <a:rPr lang="en-US" dirty="0" err="1" smtClean="0"/>
              <a:t>Tural</a:t>
            </a:r>
            <a:r>
              <a:rPr lang="en-US" dirty="0" smtClean="0"/>
              <a:t> </a:t>
            </a:r>
            <a:r>
              <a:rPr lang="en-US" dirty="0" err="1" smtClean="0"/>
              <a:t>Ismayilov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9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14824"/>
          </a:xfrm>
        </p:spPr>
        <p:txBody>
          <a:bodyPr/>
          <a:lstStyle/>
          <a:p>
            <a:r>
              <a:rPr lang="en-US" dirty="0" smtClean="0"/>
              <a:t>Integration with service adapters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127" y="1422400"/>
            <a:ext cx="6393354" cy="5156199"/>
          </a:xfrm>
        </p:spPr>
      </p:pic>
    </p:spTree>
    <p:extLst>
      <p:ext uri="{BB962C8B-B14F-4D97-AF65-F5344CB8AC3E}">
        <p14:creationId xmlns:p14="http://schemas.microsoft.com/office/powerpoint/2010/main" val="1262099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is inevitable</a:t>
            </a:r>
          </a:p>
          <a:p>
            <a:r>
              <a:rPr lang="en-US" dirty="0" smtClean="0"/>
              <a:t>Task division</a:t>
            </a:r>
          </a:p>
          <a:p>
            <a:pPr lvl="1"/>
            <a:r>
              <a:rPr lang="en-US" dirty="0" smtClean="0"/>
              <a:t>By component</a:t>
            </a:r>
          </a:p>
          <a:p>
            <a:pPr lvl="2"/>
            <a:r>
              <a:rPr lang="en-US" dirty="0" smtClean="0"/>
              <a:t>E.g. “Tom works on invoicing in </a:t>
            </a:r>
            <a:r>
              <a:rPr lang="en-US" dirty="0" err="1"/>
              <a:t>RentIt</a:t>
            </a:r>
            <a:r>
              <a:rPr lang="en-US" dirty="0"/>
              <a:t> </a:t>
            </a:r>
            <a:r>
              <a:rPr lang="en-US" dirty="0" smtClean="0"/>
              <a:t>back-end”, “Bill works on invoicing in </a:t>
            </a:r>
            <a:r>
              <a:rPr lang="en-US" dirty="0" err="1" smtClean="0"/>
              <a:t>BuildIt</a:t>
            </a:r>
            <a:r>
              <a:rPr lang="en-US" dirty="0" smtClean="0"/>
              <a:t> back-end” &amp; “Mary works on front-end”</a:t>
            </a:r>
          </a:p>
          <a:p>
            <a:pPr lvl="2"/>
            <a:r>
              <a:rPr lang="en-US" dirty="0" smtClean="0"/>
              <a:t>hard to sync work</a:t>
            </a:r>
          </a:p>
          <a:p>
            <a:pPr lvl="1"/>
            <a:r>
              <a:rPr lang="en-US" dirty="0" smtClean="0"/>
              <a:t>By functionality</a:t>
            </a:r>
          </a:p>
          <a:p>
            <a:pPr lvl="2"/>
            <a:r>
              <a:rPr lang="en-US" dirty="0" smtClean="0"/>
              <a:t>Full-stack development by one programmer</a:t>
            </a:r>
          </a:p>
          <a:p>
            <a:pPr lvl="2"/>
            <a:r>
              <a:rPr lang="en-US" dirty="0" smtClean="0"/>
              <a:t>?</a:t>
            </a:r>
          </a:p>
          <a:p>
            <a:pPr marL="6858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46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5" y="2634876"/>
            <a:ext cx="8042276" cy="133695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3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KISS / Keep </a:t>
            </a:r>
            <a:r>
              <a:rPr lang="en-US" dirty="0"/>
              <a:t>it simple, </a:t>
            </a:r>
            <a:r>
              <a:rPr lang="en-US" dirty="0" smtClean="0"/>
              <a:t>stupid - U.S</a:t>
            </a:r>
            <a:r>
              <a:rPr lang="en-US" dirty="0"/>
              <a:t>. </a:t>
            </a:r>
            <a:r>
              <a:rPr lang="en-US" dirty="0" smtClean="0"/>
              <a:t>Navy 1960</a:t>
            </a:r>
          </a:p>
          <a:p>
            <a:pPr lvl="1"/>
            <a:r>
              <a:rPr lang="en-US" dirty="0" smtClean="0"/>
              <a:t>Less value objects</a:t>
            </a:r>
          </a:p>
          <a:p>
            <a:pPr lvl="1"/>
            <a:r>
              <a:rPr lang="en-US" dirty="0" smtClean="0"/>
              <a:t>Edge cases</a:t>
            </a:r>
          </a:p>
          <a:p>
            <a:pPr lvl="1"/>
            <a:r>
              <a:rPr lang="en-US" dirty="0" smtClean="0"/>
              <a:t>Min # of states</a:t>
            </a:r>
          </a:p>
          <a:p>
            <a:r>
              <a:rPr lang="en-US" dirty="0" smtClean="0"/>
              <a:t>Fail fast</a:t>
            </a:r>
          </a:p>
          <a:p>
            <a:pPr lvl="1"/>
            <a:r>
              <a:rPr lang="en-US" dirty="0" smtClean="0"/>
              <a:t>Verify parameters </a:t>
            </a:r>
          </a:p>
          <a:p>
            <a:pPr lvl="1"/>
            <a:r>
              <a:rPr lang="en-US" dirty="0" smtClean="0"/>
              <a:t>Database fields</a:t>
            </a:r>
          </a:p>
          <a:p>
            <a:r>
              <a:rPr lang="en-US" dirty="0" smtClean="0"/>
              <a:t>Push callbacks</a:t>
            </a:r>
          </a:p>
          <a:p>
            <a:pPr lvl="1"/>
            <a:r>
              <a:rPr lang="en-US" dirty="0" smtClean="0"/>
              <a:t>Need work from partner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04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IDs</a:t>
            </a:r>
          </a:p>
          <a:p>
            <a:pPr lvl="1"/>
            <a:r>
              <a:rPr lang="en-US" dirty="0" err="1" smtClean="0"/>
              <a:t>PlantInventoryEntry</a:t>
            </a:r>
            <a:endParaRPr lang="en-US" dirty="0" smtClean="0"/>
          </a:p>
          <a:p>
            <a:pPr lvl="1"/>
            <a:r>
              <a:rPr lang="en-US" dirty="0" err="1" smtClean="0"/>
              <a:t>PurchaseOrder</a:t>
            </a:r>
            <a:endParaRPr lang="en-US" dirty="0" smtClean="0"/>
          </a:p>
          <a:p>
            <a:r>
              <a:rPr lang="en-US" dirty="0" smtClean="0"/>
              <a:t>Track supplier</a:t>
            </a:r>
          </a:p>
          <a:p>
            <a:r>
              <a:rPr lang="en-US" dirty="0" smtClean="0"/>
              <a:t>No open extension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28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2906" y="112069"/>
            <a:ext cx="6523122" cy="539934"/>
          </a:xfrm>
        </p:spPr>
        <p:txBody>
          <a:bodyPr/>
          <a:lstStyle/>
          <a:p>
            <a:r>
              <a:rPr lang="en-US" dirty="0" err="1" smtClean="0"/>
              <a:t>BuildIt</a:t>
            </a:r>
            <a:r>
              <a:rPr lang="en-US" dirty="0" smtClean="0"/>
              <a:t> domain model</a:t>
            </a:r>
            <a:endParaRPr lang="en-US" dirty="0"/>
          </a:p>
        </p:txBody>
      </p:sp>
      <p:pic>
        <p:nvPicPr>
          <p:cNvPr id="4" name="Content Placeholder 3" descr="BuildItDomainModel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7" t="3031" r="-36446" b="849"/>
          <a:stretch/>
        </p:blipFill>
        <p:spPr>
          <a:xfrm>
            <a:off x="-1" y="652002"/>
            <a:ext cx="9842947" cy="6205997"/>
          </a:xfrm>
        </p:spPr>
      </p:pic>
    </p:spTree>
    <p:extLst>
      <p:ext uri="{BB962C8B-B14F-4D97-AF65-F5344CB8AC3E}">
        <p14:creationId xmlns:p14="http://schemas.microsoft.com/office/powerpoint/2010/main" val="990855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39" y="157384"/>
            <a:ext cx="6996276" cy="801428"/>
          </a:xfrm>
        </p:spPr>
        <p:txBody>
          <a:bodyPr/>
          <a:lstStyle/>
          <a:p>
            <a:r>
              <a:rPr lang="en-US" dirty="0" err="1" smtClean="0"/>
              <a:t>BuildIt</a:t>
            </a:r>
            <a:r>
              <a:rPr lang="en-US" dirty="0" smtClean="0"/>
              <a:t> PHR state model</a:t>
            </a:r>
            <a:endParaRPr lang="en-US" dirty="0"/>
          </a:p>
        </p:txBody>
      </p:sp>
      <p:pic>
        <p:nvPicPr>
          <p:cNvPr id="4" name="Content Placeholder 3" descr="BuildItPH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17" r="-45517"/>
          <a:stretch>
            <a:fillRect/>
          </a:stretch>
        </p:blipFill>
        <p:spPr>
          <a:xfrm>
            <a:off x="-943099" y="958812"/>
            <a:ext cx="10922986" cy="5899188"/>
          </a:xfrm>
        </p:spPr>
      </p:pic>
    </p:spTree>
    <p:extLst>
      <p:ext uri="{BB962C8B-B14F-4D97-AF65-F5344CB8AC3E}">
        <p14:creationId xmlns:p14="http://schemas.microsoft.com/office/powerpoint/2010/main" val="3677781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RentIt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Plant reservation</a:t>
            </a:r>
          </a:p>
          <a:p>
            <a:r>
              <a:rPr lang="en-US" dirty="0" smtClean="0"/>
              <a:t>Synchronous extension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2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752"/>
            <a:ext cx="6130925" cy="844924"/>
          </a:xfrm>
        </p:spPr>
        <p:txBody>
          <a:bodyPr/>
          <a:lstStyle/>
          <a:p>
            <a:r>
              <a:rPr lang="en-US" dirty="0" err="1" smtClean="0"/>
              <a:t>RentIt</a:t>
            </a:r>
            <a:r>
              <a:rPr lang="en-US" dirty="0" smtClean="0"/>
              <a:t> domain model</a:t>
            </a:r>
            <a:endParaRPr lang="en-US" dirty="0"/>
          </a:p>
        </p:txBody>
      </p:sp>
      <p:pic>
        <p:nvPicPr>
          <p:cNvPr id="4" name="Content Placeholder 3" descr="rentit_domain_model_class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162" r="-28162"/>
          <a:stretch>
            <a:fillRect/>
          </a:stretch>
        </p:blipFill>
        <p:spPr>
          <a:xfrm>
            <a:off x="-835026" y="907676"/>
            <a:ext cx="10887641" cy="5880099"/>
          </a:xfrm>
        </p:spPr>
      </p:pic>
    </p:spTree>
    <p:extLst>
      <p:ext uri="{BB962C8B-B14F-4D97-AF65-F5344CB8AC3E}">
        <p14:creationId xmlns:p14="http://schemas.microsoft.com/office/powerpoint/2010/main" val="2711350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126252"/>
            <a:ext cx="6384925" cy="654424"/>
          </a:xfrm>
        </p:spPr>
        <p:txBody>
          <a:bodyPr/>
          <a:lstStyle/>
          <a:p>
            <a:r>
              <a:rPr lang="en-US" dirty="0" err="1" smtClean="0"/>
              <a:t>RentIt</a:t>
            </a:r>
            <a:r>
              <a:rPr lang="en-US" dirty="0" smtClean="0"/>
              <a:t> PO state model</a:t>
            </a:r>
            <a:endParaRPr lang="en-US" dirty="0"/>
          </a:p>
        </p:txBody>
      </p:sp>
      <p:pic>
        <p:nvPicPr>
          <p:cNvPr id="4" name="Content Placeholder 3" descr="rentit_state_model_po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869" r="-55869"/>
          <a:stretch>
            <a:fillRect/>
          </a:stretch>
        </p:blipFill>
        <p:spPr>
          <a:xfrm>
            <a:off x="-771526" y="780676"/>
            <a:ext cx="10994155" cy="5937624"/>
          </a:xfrm>
        </p:spPr>
      </p:pic>
    </p:spTree>
    <p:extLst>
      <p:ext uri="{BB962C8B-B14F-4D97-AF65-F5344CB8AC3E}">
        <p14:creationId xmlns:p14="http://schemas.microsoft.com/office/powerpoint/2010/main" val="1195018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In-house </a:t>
            </a:r>
            <a:r>
              <a:rPr lang="en-US" dirty="0" err="1" smtClean="0"/>
              <a:t>RentIt</a:t>
            </a:r>
            <a:endParaRPr lang="en-US" dirty="0" smtClean="0"/>
          </a:p>
          <a:p>
            <a:r>
              <a:rPr lang="en-US" dirty="0" smtClean="0"/>
              <a:t>Team 2 (</a:t>
            </a:r>
            <a:r>
              <a:rPr lang="is-IS" dirty="0" smtClean="0"/>
              <a:t>B79605)</a:t>
            </a:r>
          </a:p>
        </p:txBody>
      </p:sp>
    </p:spTree>
    <p:extLst>
      <p:ext uri="{BB962C8B-B14F-4D97-AF65-F5344CB8AC3E}">
        <p14:creationId xmlns:p14="http://schemas.microsoft.com/office/powerpoint/2010/main" val="764688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66</TotalTime>
  <Words>153</Words>
  <Application>Microsoft Macintosh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Breeze</vt:lpstr>
      <vt:lpstr>ESI PROJECT</vt:lpstr>
      <vt:lpstr>Design</vt:lpstr>
      <vt:lpstr>BuildIt</vt:lpstr>
      <vt:lpstr>BuildIt domain model</vt:lpstr>
      <vt:lpstr>BuildIt PHR state model</vt:lpstr>
      <vt:lpstr>RentIt</vt:lpstr>
      <vt:lpstr>RentIt domain model</vt:lpstr>
      <vt:lpstr>RentIt PO state model</vt:lpstr>
      <vt:lpstr>Integration</vt:lpstr>
      <vt:lpstr>Integration with service adapters</vt:lpstr>
      <vt:lpstr>Takeaways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Kristjan Veskimäe</dc:creator>
  <cp:lastModifiedBy>Kristjan Veskimäe</cp:lastModifiedBy>
  <cp:revision>44</cp:revision>
  <dcterms:created xsi:type="dcterms:W3CDTF">2018-05-28T07:26:58Z</dcterms:created>
  <dcterms:modified xsi:type="dcterms:W3CDTF">2018-05-28T08:33:31Z</dcterms:modified>
</cp:coreProperties>
</file>