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4C7-94B3-4E84-B801-140806144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739BA-151A-41E8-BF7E-FC24CB1E1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17FD-3165-4BB0-9BB0-23CD5B13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5564-27E5-4213-B8AE-C04D7BFB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E6AE-457D-4052-AE26-638345D7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6E6B-9CC0-4CC2-BA82-4BA693C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3FA4-6748-4C76-ACE1-0679B01F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9D78-616B-4160-8354-7E70CF41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641C-9499-4E6B-BB6F-DD5475B4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4F4A-6A11-47D2-B38F-5C976AC7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FE838-74DF-4EBE-8EBA-3C01A7C9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7C193-5523-4AF6-B2FC-C1507490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874B-6F4D-47BA-93C4-514C94C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8EAD-D39F-4031-93F5-8CAC3623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1BEC-8467-45B5-9365-DC1924D1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8648-7527-4B98-BAF7-1715B1A3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C86F-88D5-456D-84C1-6BEAEEB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BABF-FB00-4F3B-BFF5-56B499F9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582D-2A50-4528-9C0B-43880EC9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B78E-CF15-4E55-9A72-09A9F9C3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63EA-45A4-4506-A175-0C81774C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65556-C9B2-4127-A206-05444B1B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E92F-BA6F-4403-96CA-2AF3FAC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B2D3-4F3C-4622-B49C-7F0A49E0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E06A-621B-4A84-85D3-8D421032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731A-D4C5-4C11-9654-79072087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42EE-9A9C-4DF1-AB7E-52045180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7B61-DB76-494E-8E24-1B8BEA296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A5DF-6F35-4741-8743-BA311596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12345-EA91-4514-A708-044EED50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2AB61-9B38-468B-B21D-B308F7BA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1820-1CFC-4809-9DDE-6FB3212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38B9-51ED-49FA-8DF0-8BF0A7E8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ABD37-2F81-4071-B467-B56F0409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75FB1-E671-4527-8862-601B3669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FCFE4-FDCE-475E-843E-AA852ED06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A564E-B2F4-4E9C-A843-EE32967E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8A863-984E-459C-BF1A-214F2FF7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10A3E-F9B3-4540-8072-C84F900F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F861-DCBF-4923-BC2A-B6FA052A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D51B6-8D80-47D5-ADE9-C134B314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DA637-F261-4AA6-B597-F03F9B49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DB354-1CC9-44FF-B6FA-96A8BD3A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344D4-4397-49E5-85FE-F6DC6A4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2567F-10FE-4C92-80CD-CC5DD579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09F42-2F51-4AC8-9AED-55F69910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2D53-0C5A-417E-9D35-CAB0D452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C726-798E-40C5-9603-BDFF2D26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021B6-E2C7-4DF7-8236-56D103AA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6A0A-37E1-470F-A096-7655D47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C1E1-E24D-4A6F-90C7-1DFFB884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7538E-6635-4A5D-A6AA-2098AC75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07E2-10B4-448F-8B61-490B8841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115F8-1F5B-4475-BD38-23B515B91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0FC79-BF96-4566-B394-7FCE04F7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F72D-60D3-4CD6-9796-E09B301E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7F04-33FB-4C6A-B713-895CEF4B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22561-8600-494F-B2CB-021FEED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2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273AC-2F4D-4761-8544-A6EB8FB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FBDC-CD9F-4E5A-A3C5-277FF846B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BB9E-36E3-4D26-ABFB-088066AA9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CAC1-74F8-4631-9F88-A154B24C62B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3AAB9-3B19-475E-B789-38A99CBE8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BD0E-2E18-40A6-8D9C-D04765E0F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5E41-09F7-4426-989D-121FAF680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82AA5C-8598-4349-A9F9-860169F49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488"/>
            <a:ext cx="12192000" cy="5769024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0DD7C5E-2D6A-46FF-877E-DF3F90DCC404}"/>
              </a:ext>
            </a:extLst>
          </p:cNvPr>
          <p:cNvSpPr/>
          <p:nvPr/>
        </p:nvSpPr>
        <p:spPr>
          <a:xfrm>
            <a:off x="4247964" y="1535838"/>
            <a:ext cx="1429305" cy="443882"/>
          </a:xfrm>
          <a:prstGeom prst="borderCallout1">
            <a:avLst>
              <a:gd name="adj1" fmla="val 96750"/>
              <a:gd name="adj2" fmla="val 52537"/>
              <a:gd name="adj3" fmla="val 206500"/>
              <a:gd name="adj4" fmla="val 330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Fields to search by Room 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DA1D6-39FF-44F5-8DFA-267CA14C8C6F}"/>
              </a:ext>
            </a:extLst>
          </p:cNvPr>
          <p:cNvSpPr/>
          <p:nvPr/>
        </p:nvSpPr>
        <p:spPr>
          <a:xfrm>
            <a:off x="3258105" y="2441359"/>
            <a:ext cx="2929631" cy="74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57D068A-253D-4FC8-BA7F-16821CEC9DF7}"/>
              </a:ext>
            </a:extLst>
          </p:cNvPr>
          <p:cNvSpPr/>
          <p:nvPr/>
        </p:nvSpPr>
        <p:spPr>
          <a:xfrm>
            <a:off x="68062" y="2219418"/>
            <a:ext cx="1429305" cy="443882"/>
          </a:xfrm>
          <a:prstGeom prst="borderCallout1">
            <a:avLst>
              <a:gd name="adj1" fmla="val 96750"/>
              <a:gd name="adj2" fmla="val 52537"/>
              <a:gd name="adj3" fmla="val 148500"/>
              <a:gd name="adj4" fmla="val 1169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to search by Room Number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7945DC0D-EB9B-4C32-8352-ACBAC4FEFD11}"/>
              </a:ext>
            </a:extLst>
          </p:cNvPr>
          <p:cNvSpPr/>
          <p:nvPr/>
        </p:nvSpPr>
        <p:spPr>
          <a:xfrm>
            <a:off x="6283911" y="1455938"/>
            <a:ext cx="1244354" cy="541537"/>
          </a:xfrm>
          <a:prstGeom prst="borderCallout1">
            <a:avLst>
              <a:gd name="adj1" fmla="val 96750"/>
              <a:gd name="adj2" fmla="val 52537"/>
              <a:gd name="adj3" fmla="val 183713"/>
              <a:gd name="adj4" fmla="val 420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to search by the minimum room capacity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F854A31E-A165-42E3-A365-B268C56A958C}"/>
              </a:ext>
            </a:extLst>
          </p:cNvPr>
          <p:cNvSpPr/>
          <p:nvPr/>
        </p:nvSpPr>
        <p:spPr>
          <a:xfrm>
            <a:off x="7830105" y="1464816"/>
            <a:ext cx="1244354" cy="541537"/>
          </a:xfrm>
          <a:prstGeom prst="borderCallout1">
            <a:avLst>
              <a:gd name="adj1" fmla="val 96750"/>
              <a:gd name="adj2" fmla="val 52537"/>
              <a:gd name="adj3" fmla="val 191910"/>
              <a:gd name="adj4" fmla="val 427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to search by Room Type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AB2B1567-E9AC-4C1E-BEDB-11AA8B6DE76F}"/>
              </a:ext>
            </a:extLst>
          </p:cNvPr>
          <p:cNvSpPr/>
          <p:nvPr/>
        </p:nvSpPr>
        <p:spPr>
          <a:xfrm>
            <a:off x="10841115" y="1326471"/>
            <a:ext cx="1244354" cy="800470"/>
          </a:xfrm>
          <a:prstGeom prst="borderCallout1">
            <a:avLst>
              <a:gd name="adj1" fmla="val 96750"/>
              <a:gd name="adj2" fmla="val 52537"/>
              <a:gd name="adj3" fmla="val 190562"/>
              <a:gd name="adj4" fmla="val -171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 to search by Amenities available in the Room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254178-3B16-432A-97CE-D85A0544BE5D}"/>
              </a:ext>
            </a:extLst>
          </p:cNvPr>
          <p:cNvSpPr/>
          <p:nvPr/>
        </p:nvSpPr>
        <p:spPr>
          <a:xfrm>
            <a:off x="1597981" y="3426781"/>
            <a:ext cx="5362112" cy="74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BC8CBA85-1C4C-4786-8788-3FD907C40770}"/>
              </a:ext>
            </a:extLst>
          </p:cNvPr>
          <p:cNvSpPr/>
          <p:nvPr/>
        </p:nvSpPr>
        <p:spPr>
          <a:xfrm>
            <a:off x="213063" y="2991775"/>
            <a:ext cx="1284303" cy="631791"/>
          </a:xfrm>
          <a:prstGeom prst="borderCallout1">
            <a:avLst>
              <a:gd name="adj1" fmla="val 96750"/>
              <a:gd name="adj2" fmla="val 52537"/>
              <a:gd name="adj3" fmla="val 128828"/>
              <a:gd name="adj4" fmla="val 1065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Fields to search for available rooms to reserve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F381EB2A-5AC5-4019-A39C-9C0DE2C5964C}"/>
              </a:ext>
            </a:extLst>
          </p:cNvPr>
          <p:cNvSpPr/>
          <p:nvPr/>
        </p:nvSpPr>
        <p:spPr>
          <a:xfrm>
            <a:off x="68062" y="4551290"/>
            <a:ext cx="1284303" cy="631791"/>
          </a:xfrm>
          <a:prstGeom prst="borderCallout1">
            <a:avLst>
              <a:gd name="adj1" fmla="val 96750"/>
              <a:gd name="adj2" fmla="val 52537"/>
              <a:gd name="adj3" fmla="val 138500"/>
              <a:gd name="adj4" fmla="val 105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Rooms return by the searching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0699CA2-40D5-47ED-8A06-42514FB27159}"/>
              </a:ext>
            </a:extLst>
          </p:cNvPr>
          <p:cNvSpPr/>
          <p:nvPr/>
        </p:nvSpPr>
        <p:spPr>
          <a:xfrm>
            <a:off x="10587361" y="3444908"/>
            <a:ext cx="1244354" cy="541537"/>
          </a:xfrm>
          <a:prstGeom prst="borderCallout1">
            <a:avLst>
              <a:gd name="adj1" fmla="val 50848"/>
              <a:gd name="adj2" fmla="val -257"/>
              <a:gd name="adj3" fmla="val 55844"/>
              <a:gd name="adj4" fmla="val -720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 to reset the search form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70C46FEA-7BCA-4211-8306-05DB2CBEA511}"/>
              </a:ext>
            </a:extLst>
          </p:cNvPr>
          <p:cNvSpPr/>
          <p:nvPr/>
        </p:nvSpPr>
        <p:spPr>
          <a:xfrm>
            <a:off x="10841115" y="4485824"/>
            <a:ext cx="1244354" cy="541537"/>
          </a:xfrm>
          <a:prstGeom prst="borderCallout1">
            <a:avLst>
              <a:gd name="adj1" fmla="val 19701"/>
              <a:gd name="adj2" fmla="val 456"/>
              <a:gd name="adj3" fmla="val -98254"/>
              <a:gd name="adj4" fmla="val -1641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 to submit the searching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23008374-ED22-4151-9F3A-4D17849549EF}"/>
              </a:ext>
            </a:extLst>
          </p:cNvPr>
          <p:cNvSpPr/>
          <p:nvPr/>
        </p:nvSpPr>
        <p:spPr>
          <a:xfrm>
            <a:off x="7060707" y="6120795"/>
            <a:ext cx="1244354" cy="541537"/>
          </a:xfrm>
          <a:prstGeom prst="borderCallout1">
            <a:avLst>
              <a:gd name="adj1" fmla="val -1610"/>
              <a:gd name="adj2" fmla="val 68946"/>
              <a:gd name="adj3" fmla="val -81861"/>
              <a:gd name="adj4" fmla="val 1612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Option to open the Room Schedule</a:t>
            </a:r>
          </a:p>
        </p:txBody>
      </p:sp>
      <p:sp>
        <p:nvSpPr>
          <p:cNvPr id="38" name="Callout: Line 37">
            <a:extLst>
              <a:ext uri="{FF2B5EF4-FFF2-40B4-BE49-F238E27FC236}">
                <a16:creationId xmlns:a16="http://schemas.microsoft.com/office/drawing/2014/main" id="{08D27414-3E06-4281-A1F2-F2F83012D525}"/>
              </a:ext>
            </a:extLst>
          </p:cNvPr>
          <p:cNvSpPr/>
          <p:nvPr/>
        </p:nvSpPr>
        <p:spPr>
          <a:xfrm>
            <a:off x="8633534" y="6120794"/>
            <a:ext cx="1415988" cy="541537"/>
          </a:xfrm>
          <a:prstGeom prst="borderCallout1">
            <a:avLst>
              <a:gd name="adj1" fmla="val -1610"/>
              <a:gd name="adj2" fmla="val 68946"/>
              <a:gd name="adj3" fmla="val -76943"/>
              <a:gd name="adj4" fmla="val 1390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Option to open the Room Reservation form</a:t>
            </a:r>
          </a:p>
        </p:txBody>
      </p:sp>
    </p:spTree>
    <p:extLst>
      <p:ext uri="{BB962C8B-B14F-4D97-AF65-F5344CB8AC3E}">
        <p14:creationId xmlns:p14="http://schemas.microsoft.com/office/powerpoint/2010/main" val="266533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Souza</dc:creator>
  <cp:lastModifiedBy>Ricardo Souza</cp:lastModifiedBy>
  <cp:revision>10</cp:revision>
  <dcterms:created xsi:type="dcterms:W3CDTF">2020-11-08T21:04:29Z</dcterms:created>
  <dcterms:modified xsi:type="dcterms:W3CDTF">2020-11-08T21:20:57Z</dcterms:modified>
</cp:coreProperties>
</file>