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57" r:id="rId4"/>
    <p:sldId id="258" r:id="rId5"/>
    <p:sldId id="260" r:id="rId6"/>
    <p:sldId id="261" r:id="rId7"/>
    <p:sldId id="259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70" autoAdjust="0"/>
    <p:restoredTop sz="86380" autoAdjust="0"/>
  </p:normalViewPr>
  <p:slideViewPr>
    <p:cSldViewPr>
      <p:cViewPr>
        <p:scale>
          <a:sx n="70" d="100"/>
          <a:sy n="70" d="100"/>
        </p:scale>
        <p:origin x="-1116" y="-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B71EA-204F-4F36-B14B-3B78552B3709}" type="datetimeFigureOut">
              <a:rPr lang="pt-BR" smtClean="0"/>
              <a:pPr/>
              <a:t>15/10/2017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27D75-3324-4397-ABAC-5CFA619B7A1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B71EA-204F-4F36-B14B-3B78552B3709}" type="datetimeFigureOut">
              <a:rPr lang="pt-BR" smtClean="0"/>
              <a:pPr/>
              <a:t>15/10/2017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27D75-3324-4397-ABAC-5CFA619B7A1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B71EA-204F-4F36-B14B-3B78552B3709}" type="datetimeFigureOut">
              <a:rPr lang="pt-BR" smtClean="0"/>
              <a:pPr/>
              <a:t>15/10/2017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27D75-3324-4397-ABAC-5CFA619B7A1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B71EA-204F-4F36-B14B-3B78552B3709}" type="datetimeFigureOut">
              <a:rPr lang="pt-BR" smtClean="0"/>
              <a:pPr/>
              <a:t>15/10/2017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27D75-3324-4397-ABAC-5CFA619B7A1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B71EA-204F-4F36-B14B-3B78552B3709}" type="datetimeFigureOut">
              <a:rPr lang="pt-BR" smtClean="0"/>
              <a:pPr/>
              <a:t>15/10/2017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27D75-3324-4397-ABAC-5CFA619B7A1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B71EA-204F-4F36-B14B-3B78552B3709}" type="datetimeFigureOut">
              <a:rPr lang="pt-BR" smtClean="0"/>
              <a:pPr/>
              <a:t>15/10/2017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27D75-3324-4397-ABAC-5CFA619B7A1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B71EA-204F-4F36-B14B-3B78552B3709}" type="datetimeFigureOut">
              <a:rPr lang="pt-BR" smtClean="0"/>
              <a:pPr/>
              <a:t>15/10/2017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27D75-3324-4397-ABAC-5CFA619B7A1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B71EA-204F-4F36-B14B-3B78552B3709}" type="datetimeFigureOut">
              <a:rPr lang="pt-BR" smtClean="0"/>
              <a:pPr/>
              <a:t>15/10/2017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27D75-3324-4397-ABAC-5CFA619B7A1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B71EA-204F-4F36-B14B-3B78552B3709}" type="datetimeFigureOut">
              <a:rPr lang="pt-BR" smtClean="0"/>
              <a:pPr/>
              <a:t>15/10/2017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27D75-3324-4397-ABAC-5CFA619B7A1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B71EA-204F-4F36-B14B-3B78552B3709}" type="datetimeFigureOut">
              <a:rPr lang="pt-BR" smtClean="0"/>
              <a:pPr/>
              <a:t>15/10/2017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27D75-3324-4397-ABAC-5CFA619B7A1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B71EA-204F-4F36-B14B-3B78552B3709}" type="datetimeFigureOut">
              <a:rPr lang="pt-BR" smtClean="0"/>
              <a:pPr/>
              <a:t>15/10/2017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27D75-3324-4397-ABAC-5CFA619B7A1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DB71EA-204F-4F36-B14B-3B78552B3709}" type="datetimeFigureOut">
              <a:rPr lang="pt-BR" smtClean="0"/>
              <a:pPr/>
              <a:t>15/10/2017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27D75-3324-4397-ABAC-5CFA619B7A1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mtClean="0"/>
              <a:t>CRIS-01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Documentação do sistema</a:t>
            </a:r>
          </a:p>
          <a:p>
            <a:r>
              <a:rPr lang="pt-BR" dirty="0" smtClean="0"/>
              <a:t>Por: Saulo Dias Moreno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Padrões</a:t>
            </a:r>
            <a:r>
              <a:rPr lang="pt-BR" baseline="0" dirty="0" smtClean="0"/>
              <a:t> corporativos de TI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Plano de comunicação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Requisitos funcionais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Requisitos</a:t>
            </a:r>
            <a:r>
              <a:rPr lang="pt-BR" baseline="0" dirty="0" smtClean="0"/>
              <a:t> não funcionais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Riscos, premissas</a:t>
            </a:r>
            <a:r>
              <a:rPr lang="pt-BR" baseline="0" dirty="0" smtClean="0"/>
              <a:t> e restrições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Decisões de arquitetura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Diagrama de contexto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Visão geral da arquitetura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Infraestrutura</a:t>
            </a:r>
            <a:r>
              <a:rPr lang="pt-BR" dirty="0" smtClean="0"/>
              <a:t> tecnológica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t-BR" dirty="0" smtClean="0"/>
              <a:t>Índice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pt-BR" sz="2400" dirty="0" smtClean="0"/>
              <a:t>Equipe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2400" dirty="0" smtClean="0"/>
              <a:t>Apresentação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2400" dirty="0" smtClean="0"/>
              <a:t>Missão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2400" dirty="0" smtClean="0"/>
              <a:t>Metas estratégicas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2400" dirty="0" smtClean="0"/>
              <a:t>Análise SWOT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2400" dirty="0" smtClean="0"/>
              <a:t>Contexto da organização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2400" dirty="0" smtClean="0"/>
              <a:t>Organograma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2400" dirty="0" smtClean="0"/>
              <a:t>Padrões</a:t>
            </a:r>
            <a:r>
              <a:rPr lang="pt-BR" sz="2400" baseline="0" dirty="0" smtClean="0"/>
              <a:t> corporativos de TI</a:t>
            </a:r>
            <a:endParaRPr lang="pt-BR" sz="2400" dirty="0" smtClean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9"/>
            </a:pPr>
            <a:r>
              <a:rPr lang="pt-BR" sz="2400" dirty="0" smtClean="0"/>
              <a:t>Plano de comunicação</a:t>
            </a:r>
          </a:p>
          <a:p>
            <a:pPr marL="514350" indent="-514350">
              <a:buFont typeface="+mj-lt"/>
              <a:buAutoNum type="arabicPeriod" startAt="9"/>
            </a:pPr>
            <a:r>
              <a:rPr lang="pt-BR" sz="2400" dirty="0" smtClean="0"/>
              <a:t>Requisitos funcionais</a:t>
            </a:r>
          </a:p>
          <a:p>
            <a:pPr marL="514350" indent="-514350">
              <a:buFont typeface="+mj-lt"/>
              <a:buAutoNum type="arabicPeriod" startAt="9"/>
            </a:pPr>
            <a:r>
              <a:rPr lang="pt-BR" sz="2400" dirty="0" smtClean="0"/>
              <a:t>Requisitos</a:t>
            </a:r>
            <a:r>
              <a:rPr lang="pt-BR" sz="2400" baseline="0" dirty="0" smtClean="0"/>
              <a:t> não funcionais</a:t>
            </a:r>
            <a:endParaRPr lang="pt-BR" sz="2400" dirty="0" smtClean="0"/>
          </a:p>
          <a:p>
            <a:pPr marL="514350" indent="-514350">
              <a:buFont typeface="+mj-lt"/>
              <a:buAutoNum type="arabicPeriod" startAt="9"/>
            </a:pPr>
            <a:r>
              <a:rPr lang="pt-BR" sz="2400" dirty="0" smtClean="0"/>
              <a:t>Riscos, premissas</a:t>
            </a:r>
            <a:r>
              <a:rPr lang="pt-BR" sz="2400" baseline="0" dirty="0" smtClean="0"/>
              <a:t> e restrições</a:t>
            </a:r>
            <a:endParaRPr lang="pt-BR" sz="2400" dirty="0" smtClean="0"/>
          </a:p>
          <a:p>
            <a:pPr marL="514350" indent="-514350">
              <a:buFont typeface="+mj-lt"/>
              <a:buAutoNum type="arabicPeriod" startAt="9"/>
            </a:pPr>
            <a:r>
              <a:rPr lang="pt-BR" sz="2400" dirty="0" smtClean="0"/>
              <a:t>Decisões de arquitetura</a:t>
            </a:r>
          </a:p>
          <a:p>
            <a:pPr marL="514350" indent="-514350">
              <a:buFont typeface="+mj-lt"/>
              <a:buAutoNum type="arabicPeriod" startAt="9"/>
            </a:pPr>
            <a:r>
              <a:rPr lang="pt-BR" sz="2400" dirty="0" smtClean="0"/>
              <a:t>Diagrama de contexto</a:t>
            </a:r>
          </a:p>
          <a:p>
            <a:pPr marL="514350" indent="-514350">
              <a:buFont typeface="+mj-lt"/>
              <a:buAutoNum type="arabicPeriod" startAt="9"/>
            </a:pPr>
            <a:r>
              <a:rPr lang="pt-BR" sz="2400" dirty="0" smtClean="0"/>
              <a:t>Visão geral da arquitetura</a:t>
            </a:r>
          </a:p>
          <a:p>
            <a:pPr marL="514350" indent="-514350">
              <a:buFont typeface="+mj-lt"/>
              <a:buAutoNum type="arabicPeriod" startAt="9"/>
            </a:pPr>
            <a:r>
              <a:rPr lang="pt-BR" sz="2400" dirty="0" err="1" smtClean="0"/>
              <a:t>Infraestrutura</a:t>
            </a:r>
            <a:r>
              <a:rPr lang="pt-BR" sz="2400" dirty="0" smtClean="0"/>
              <a:t> tecnológica</a:t>
            </a:r>
          </a:p>
          <a:p>
            <a:pPr marL="457200" indent="-457200">
              <a:buFont typeface="+mj-lt"/>
              <a:buAutoNum type="arabicPeriod" startAt="9"/>
            </a:pPr>
            <a:endParaRPr lang="pt-BR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Equipe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Missionária </a:t>
            </a:r>
            <a:r>
              <a:rPr lang="pt-BR" dirty="0" err="1" smtClean="0"/>
              <a:t>Anair</a:t>
            </a:r>
            <a:r>
              <a:rPr lang="pt-BR" dirty="0" smtClean="0"/>
              <a:t> – Coordenadora Nacional</a:t>
            </a:r>
          </a:p>
          <a:p>
            <a:r>
              <a:rPr lang="pt-BR" dirty="0" smtClean="0"/>
              <a:t>Pr. </a:t>
            </a:r>
            <a:r>
              <a:rPr lang="pt-BR" dirty="0" err="1" smtClean="0"/>
              <a:t>Elbio</a:t>
            </a:r>
            <a:r>
              <a:rPr lang="pt-BR" dirty="0" smtClean="0"/>
              <a:t> – Coordenador Estadual – SP</a:t>
            </a:r>
          </a:p>
          <a:p>
            <a:r>
              <a:rPr lang="pt-BR" dirty="0" smtClean="0"/>
              <a:t>Pr. Reinaldo </a:t>
            </a:r>
            <a:r>
              <a:rPr lang="pt-BR" dirty="0" err="1" smtClean="0"/>
              <a:t>Melleiro</a:t>
            </a:r>
            <a:r>
              <a:rPr lang="pt-BR" dirty="0" smtClean="0"/>
              <a:t> - Conselheiro</a:t>
            </a:r>
          </a:p>
          <a:p>
            <a:r>
              <a:rPr lang="pt-BR" dirty="0" smtClean="0"/>
              <a:t>Rogério Almeida – Diretor Executivo</a:t>
            </a:r>
          </a:p>
          <a:p>
            <a:r>
              <a:rPr lang="pt-BR" dirty="0" smtClean="0"/>
              <a:t>Ismael – Analista de desenvolvimento</a:t>
            </a:r>
          </a:p>
          <a:p>
            <a:r>
              <a:rPr lang="pt-BR" dirty="0" smtClean="0"/>
              <a:t>Luiz Junior – Analista de Banco de dados</a:t>
            </a:r>
          </a:p>
          <a:p>
            <a:r>
              <a:rPr lang="pt-BR" dirty="0" smtClean="0"/>
              <a:t>Saulo Moreno – Analista de Documentação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Apresentação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O aumento da demanda de pessoas que apresentam necessidade e optam pelo caminho da recuperação, levou ao equivalente aumento da seriedade do trabalho de voluntários e colaboradores, implicando na urgência da implantação de um sistema de controle, para melhor atendimento, administração e acompanhamento dos procedimentos envolvidos nesta árdua e nobre missão.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Missão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Metas estratégicas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Análise SWOT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Contexto da organização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Organograma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189</Words>
  <Application>Microsoft Office PowerPoint</Application>
  <PresentationFormat>Apresentação na tela (4:3)</PresentationFormat>
  <Paragraphs>44</Paragraphs>
  <Slides>18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19" baseType="lpstr">
      <vt:lpstr>Tema do Office</vt:lpstr>
      <vt:lpstr>CRIS-01</vt:lpstr>
      <vt:lpstr>Índice</vt:lpstr>
      <vt:lpstr>Equipe</vt:lpstr>
      <vt:lpstr>Apresentação</vt:lpstr>
      <vt:lpstr>Missão</vt:lpstr>
      <vt:lpstr>Metas estratégicas</vt:lpstr>
      <vt:lpstr>Análise SWOT</vt:lpstr>
      <vt:lpstr>Contexto da organização</vt:lpstr>
      <vt:lpstr>Organograma</vt:lpstr>
      <vt:lpstr>Padrões corporativos de TI</vt:lpstr>
      <vt:lpstr>Plano de comunicação</vt:lpstr>
      <vt:lpstr>Requisitos funcionais</vt:lpstr>
      <vt:lpstr>Requisitos não funcionais</vt:lpstr>
      <vt:lpstr>Riscos, premissas e restrições</vt:lpstr>
      <vt:lpstr>Decisões de arquitetura</vt:lpstr>
      <vt:lpstr>Diagrama de contexto</vt:lpstr>
      <vt:lpstr>Visão geral da arquitetura</vt:lpstr>
      <vt:lpstr>Infraestrutura tecnológica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CRIS-1</dc:title>
  <dc:creator>Saulo</dc:creator>
  <cp:lastModifiedBy>jrsystem</cp:lastModifiedBy>
  <cp:revision>6</cp:revision>
  <dcterms:created xsi:type="dcterms:W3CDTF">2017-09-10T13:46:23Z</dcterms:created>
  <dcterms:modified xsi:type="dcterms:W3CDTF">2017-10-15T11:38:33Z</dcterms:modified>
</cp:coreProperties>
</file>