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0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71EA-204F-4F36-B14B-3B78552B3709}" type="datetimeFigureOut">
              <a:rPr lang="pt-BR" smtClean="0"/>
              <a:pPr/>
              <a:t>10/09/2017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7D75-3324-4397-ABAC-5CFA619B7A1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CRIS-1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Documentação do sistema</a:t>
            </a:r>
          </a:p>
          <a:p>
            <a:r>
              <a:rPr lang="pt-BR" dirty="0" smtClean="0"/>
              <a:t>Por: Saulo Dias Moreno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</a:t>
            </a:r>
            <a:r>
              <a:rPr lang="pt-BR" baseline="0" dirty="0" smtClean="0"/>
              <a:t> corporativos de TI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r>
              <a:rPr lang="pt-BR" baseline="0" dirty="0" smtClean="0"/>
              <a:t>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Riscos, premissas</a:t>
            </a:r>
            <a:r>
              <a:rPr lang="pt-BR" baseline="0" dirty="0" smtClean="0"/>
              <a:t> e 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de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da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Infraestrutura</a:t>
            </a:r>
            <a:r>
              <a:rPr lang="pt-BR" dirty="0" smtClean="0"/>
              <a:t> tecnológica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 smtClean="0"/>
              <a:t>Índice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Equipe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Apresentação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Missão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Metas estratégicas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Análise SWOT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Contexto da organização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Organograma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Padrões</a:t>
            </a:r>
            <a:r>
              <a:rPr lang="pt-BR" sz="2400" baseline="0" dirty="0" smtClean="0"/>
              <a:t> corporativos de TI</a:t>
            </a:r>
            <a:endParaRPr lang="pt-BR" sz="24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Plano de comunicação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Requisitos funcionais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Requisitos</a:t>
            </a:r>
            <a:r>
              <a:rPr lang="pt-BR" sz="2400" baseline="0" dirty="0" smtClean="0"/>
              <a:t> não funcionais</a:t>
            </a:r>
            <a:endParaRPr lang="pt-BR" sz="2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Riscos, premissas</a:t>
            </a:r>
            <a:r>
              <a:rPr lang="pt-BR" sz="2400" baseline="0" dirty="0" smtClean="0"/>
              <a:t> e restrições</a:t>
            </a:r>
            <a:endParaRPr lang="pt-BR" sz="24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Decisões de arquitetura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Diagrama de contexto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Visão geral da arquitetura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err="1" smtClean="0"/>
              <a:t>Infraestrutura</a:t>
            </a:r>
            <a:r>
              <a:rPr lang="pt-BR" sz="2400" dirty="0" smtClean="0"/>
              <a:t> tecnológica</a:t>
            </a:r>
          </a:p>
          <a:p>
            <a:pPr marL="457200" indent="-457200">
              <a:buFont typeface="+mj-lt"/>
              <a:buAutoNum type="arabicPeriod" startAt="9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Missionária </a:t>
            </a:r>
            <a:r>
              <a:rPr lang="pt-BR" dirty="0" err="1" smtClean="0"/>
              <a:t>Anair</a:t>
            </a:r>
            <a:r>
              <a:rPr lang="pt-BR" dirty="0" smtClean="0"/>
              <a:t> – Coordenadora Nacional</a:t>
            </a:r>
          </a:p>
          <a:p>
            <a:r>
              <a:rPr lang="pt-BR" dirty="0" smtClean="0"/>
              <a:t>Pr. </a:t>
            </a:r>
            <a:r>
              <a:rPr lang="pt-BR" dirty="0" err="1" smtClean="0"/>
              <a:t>Elbio</a:t>
            </a:r>
            <a:r>
              <a:rPr lang="pt-BR" dirty="0" smtClean="0"/>
              <a:t> </a:t>
            </a:r>
            <a:r>
              <a:rPr lang="pt-BR" dirty="0" smtClean="0"/>
              <a:t>– Coordenador Estadual – SP</a:t>
            </a:r>
          </a:p>
          <a:p>
            <a:r>
              <a:rPr lang="pt-BR" dirty="0" smtClean="0"/>
              <a:t>Pr. Reinaldo </a:t>
            </a:r>
            <a:r>
              <a:rPr lang="pt-BR" dirty="0" err="1" smtClean="0"/>
              <a:t>Melleiro</a:t>
            </a:r>
            <a:r>
              <a:rPr lang="pt-BR" dirty="0" smtClean="0"/>
              <a:t> - Conselheiro</a:t>
            </a:r>
          </a:p>
          <a:p>
            <a:r>
              <a:rPr lang="pt-BR" dirty="0" smtClean="0"/>
              <a:t>Rogério Almeida – Diretor Executivo</a:t>
            </a:r>
          </a:p>
          <a:p>
            <a:r>
              <a:rPr lang="pt-BR" dirty="0" smtClean="0"/>
              <a:t>Ismael – Analista de desenvolvimento</a:t>
            </a:r>
          </a:p>
          <a:p>
            <a:r>
              <a:rPr lang="pt-BR" dirty="0" smtClean="0"/>
              <a:t>Luiz Junior – Analista de Banco de dados</a:t>
            </a:r>
          </a:p>
          <a:p>
            <a:r>
              <a:rPr lang="pt-BR" dirty="0" smtClean="0"/>
              <a:t>Saulo Moreno – Analista de Documentação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aumento da demanda de pessoas que apresentam necessidade e optam pelo caminho da recuperação, levou ao equivalente aumento da seriedade do trabalho de voluntários e colaboradores, implicando na urgência da implantação de um sistema de controle, para melhor atendimento, administração e acompanhamento dos procedimentos envolvidos nesta árdua e nobre missão.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Metas estratégicas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da 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189</Words>
  <Application>Microsoft Office PowerPoint</Application>
  <PresentationFormat>Apresentação na tela (4:3)</PresentationFormat>
  <Paragraphs>44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CRIS-1</vt:lpstr>
      <vt:lpstr>Índice</vt:lpstr>
      <vt:lpstr>Equipe</vt:lpstr>
      <vt:lpstr>Apresentação</vt:lpstr>
      <vt:lpstr>Missão</vt:lpstr>
      <vt:lpstr>Metas estratégicas</vt:lpstr>
      <vt:lpstr>Análise SWOT</vt:lpstr>
      <vt:lpstr>Contexto da organização</vt:lpstr>
      <vt:lpstr>Organograma</vt:lpstr>
      <vt:lpstr>Padrões corporativos de TI</vt:lpstr>
      <vt:lpstr>Plano de comunicação</vt:lpstr>
      <vt:lpstr>Requisitos funcionais</vt:lpstr>
      <vt:lpstr>Requisitos não funcionais</vt:lpstr>
      <vt:lpstr>Riscos, premissas e restrições</vt:lpstr>
      <vt:lpstr>Decisões de arquitetura</vt:lpstr>
      <vt:lpstr>Diagrama de contexto</vt:lpstr>
      <vt:lpstr>Visão geral da arquitetura</vt:lpstr>
      <vt:lpstr>Infraestrutura tecnológica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CRIS-1</dc:title>
  <dc:creator>Saulo</dc:creator>
  <cp:lastModifiedBy>Saulo</cp:lastModifiedBy>
  <cp:revision>5</cp:revision>
  <dcterms:created xsi:type="dcterms:W3CDTF">2017-09-10T13:46:23Z</dcterms:created>
  <dcterms:modified xsi:type="dcterms:W3CDTF">2017-09-10T14:38:34Z</dcterms:modified>
</cp:coreProperties>
</file>