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9C077-F6AB-4D92-954C-FECC7BCD1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57524F-9C32-4DFB-83CB-D99DDA6CC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34E08-EE60-4C96-A90D-16055668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B4959-1090-4DC7-86B4-0CDC4837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2BFE3-AC7F-4971-8455-580863EC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8A47C-251F-4834-87FB-FB49C96A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17B17-C378-4BAA-850B-308C29D80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F54B2-F3C2-460E-8BB6-7FFE4D1E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C31F1-324E-4832-9E61-F87B6368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F8539-C629-4588-A712-5BF7BA8B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5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71FC97-2B6C-4839-BB19-CC46B0E03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038A7-C441-4BAD-9B3A-4A6ACEF4E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BD1C6-C23A-40B4-BE81-30084901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254C5-675D-4A31-829B-68A65D89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6E7B9-B57B-431A-BB2D-958F4A47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9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C26B6-F08A-4A63-9DFB-3C3F88E8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61A69-73F3-40CE-96B2-10A3112E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7CA2C-BB96-4E94-BB0B-5ED01016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8EB92-77E9-422F-B401-52A4EBF0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52D4E-5F85-467C-9943-9FE79C39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4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42101-315D-41CC-B6C5-526E4FB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1EC77-8459-4F93-AFD3-65295D73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CB39D-1729-4494-A29C-44135820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A3913-25AE-40A2-AFA4-3F0BBEE5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81795-08A8-44DF-8E0E-262EA608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2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A0C3C-A69B-4FE7-AE46-19795842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5309A-8D62-40A9-8011-DF87C7F57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56BFC5-E49A-4D1A-86CD-8DB4C6F2A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3B8E9A-2A33-4EF9-9A2E-5CA45648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E1AF4-A870-4A01-A47E-A856B909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5E7D6-8309-4D2D-B232-4125FCBF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7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A2528-5E58-4C4C-BF00-A454A53E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7C9DC-B368-42CF-B8DC-44016C46A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63BE4F-B519-431A-A002-7CB59302D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AA4C8F-F33E-4243-8EB1-17CE716EE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DCEBA0-8F63-4443-85AF-8CCD3C073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1B6086-EBD7-48E6-8D40-4BD39E98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1CDDEC-BA7A-431B-8FDF-6140108D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7FD9A0-53E0-48D8-BFBC-00273708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8772-A171-4DA1-B8C9-B99721B6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812D7F-C381-4D7E-ACF4-A4942453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2EC8C6-CD83-413B-8995-1B846B8D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23BBB-17EB-4EFD-8C7B-C5ABF30E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4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EF5F55-6004-4EE9-8D9B-F2185E40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1F3320-F68A-488C-88C0-351C25D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D1B5B-9D2C-4C02-946B-83AB1496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3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5A410-5950-473C-8446-F7122937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6B07C-743F-4626-9C1D-74EA28F51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1009F4-4E6E-47D3-B7B8-FD44F938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F029D-5511-400A-8A0A-8E3EA95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B1C4F-55EC-4928-A5CB-CDEC1D6B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95628-2C55-478D-BA63-D4A9C594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4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0CCDA-AE70-4EDC-88B4-A4E1C882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42A263-30F8-4112-B0BF-6984ED004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C4B116-0AF1-46F5-9710-58292F336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856850-F4DE-413C-9BFE-B2821074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D0870-6473-4286-B1CA-D85E925A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5528C-77B2-4EE6-97DD-CCFB313C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7DBEEB-FCB5-4691-B7FE-71BAE858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49F6D-4CEB-44FD-9480-565B8496A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827DA-0B9B-4992-A11E-F9A9ECC5D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FE1EE-1476-451C-9ED2-25DF0FC90752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89DA0-8708-43A8-9169-F3C358081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B05D0-E59E-4102-99FB-CA388E399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C7533-8D91-46C5-B7A9-243112195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7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8">
            <a:extLst>
              <a:ext uri="{FF2B5EF4-FFF2-40B4-BE49-F238E27FC236}">
                <a16:creationId xmlns:a16="http://schemas.microsoft.com/office/drawing/2014/main" id="{1C3DB70C-4822-4991-86B2-8716F6C13741}"/>
              </a:ext>
            </a:extLst>
          </p:cNvPr>
          <p:cNvSpPr/>
          <p:nvPr/>
        </p:nvSpPr>
        <p:spPr>
          <a:xfrm>
            <a:off x="2856640" y="3856333"/>
            <a:ext cx="6570619" cy="2719804"/>
          </a:xfrm>
          <a:prstGeom prst="roundRect">
            <a:avLst>
              <a:gd name="adj" fmla="val 7279"/>
            </a:avLst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ED39F6-1AB6-476C-8357-857D042C1174}"/>
              </a:ext>
            </a:extLst>
          </p:cNvPr>
          <p:cNvSpPr txBox="1"/>
          <p:nvPr/>
        </p:nvSpPr>
        <p:spPr>
          <a:xfrm>
            <a:off x="3064243" y="3960239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Codec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0">
            <a:extLst>
              <a:ext uri="{FF2B5EF4-FFF2-40B4-BE49-F238E27FC236}">
                <a16:creationId xmlns:a16="http://schemas.microsoft.com/office/drawing/2014/main" id="{7E95A9F7-9EAB-4E43-AB49-B97718114052}"/>
              </a:ext>
            </a:extLst>
          </p:cNvPr>
          <p:cNvSpPr/>
          <p:nvPr/>
        </p:nvSpPr>
        <p:spPr>
          <a:xfrm>
            <a:off x="668117" y="4840098"/>
            <a:ext cx="1822620" cy="9743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YUV Frames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100">
            <a:extLst>
              <a:ext uri="{FF2B5EF4-FFF2-40B4-BE49-F238E27FC236}">
                <a16:creationId xmlns:a16="http://schemas.microsoft.com/office/drawing/2014/main" id="{54C6D595-AC0C-433C-8102-7AB6E259B71B}"/>
              </a:ext>
            </a:extLst>
          </p:cNvPr>
          <p:cNvSpPr/>
          <p:nvPr/>
        </p:nvSpPr>
        <p:spPr>
          <a:xfrm>
            <a:off x="3180631" y="4601632"/>
            <a:ext cx="1680673" cy="1451331"/>
          </a:xfrm>
          <a:prstGeom prst="roundRect">
            <a:avLst>
              <a:gd name="adj" fmla="val 14417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100">
            <a:extLst>
              <a:ext uri="{FF2B5EF4-FFF2-40B4-BE49-F238E27FC236}">
                <a16:creationId xmlns:a16="http://schemas.microsoft.com/office/drawing/2014/main" id="{077A62CC-96D6-4678-B23A-AE7473D7E2D6}"/>
              </a:ext>
            </a:extLst>
          </p:cNvPr>
          <p:cNvSpPr/>
          <p:nvPr/>
        </p:nvSpPr>
        <p:spPr>
          <a:xfrm>
            <a:off x="7411305" y="4601632"/>
            <a:ext cx="1680673" cy="1451331"/>
          </a:xfrm>
          <a:prstGeom prst="roundRect">
            <a:avLst>
              <a:gd name="adj" fmla="val 14417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Decoder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100">
            <a:extLst>
              <a:ext uri="{FF2B5EF4-FFF2-40B4-BE49-F238E27FC236}">
                <a16:creationId xmlns:a16="http://schemas.microsoft.com/office/drawing/2014/main" id="{C636EF82-0975-46F9-B075-4BCA874E5634}"/>
              </a:ext>
            </a:extLst>
          </p:cNvPr>
          <p:cNvSpPr/>
          <p:nvPr/>
        </p:nvSpPr>
        <p:spPr>
          <a:xfrm>
            <a:off x="5317606" y="4601632"/>
            <a:ext cx="1680673" cy="1451331"/>
          </a:xfrm>
          <a:prstGeom prst="roundRect">
            <a:avLst>
              <a:gd name="adj" fmla="val 14417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 Bytes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55F63F-107A-457F-A48A-FD64DA4F4BF1}"/>
              </a:ext>
            </a:extLst>
          </p:cNvPr>
          <p:cNvSpPr txBox="1"/>
          <p:nvPr/>
        </p:nvSpPr>
        <p:spPr>
          <a:xfrm>
            <a:off x="348652" y="514821"/>
            <a:ext cx="2294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 Video Frames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黄色的花&#10;&#10;中度可信度描述已自动生成">
            <a:extLst>
              <a:ext uri="{FF2B5EF4-FFF2-40B4-BE49-F238E27FC236}">
                <a16:creationId xmlns:a16="http://schemas.microsoft.com/office/drawing/2014/main" id="{792EA4F6-E137-4110-8C2B-F9FE66502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15" y="846980"/>
            <a:ext cx="2168971" cy="1220046"/>
          </a:xfrm>
          <a:prstGeom prst="rect">
            <a:avLst/>
          </a:prstGeom>
        </p:spPr>
      </p:pic>
      <p:pic>
        <p:nvPicPr>
          <p:cNvPr id="15" name="图片 14" descr="黄色的花&#10;&#10;中度可信度描述已自动生成">
            <a:extLst>
              <a:ext uri="{FF2B5EF4-FFF2-40B4-BE49-F238E27FC236}">
                <a16:creationId xmlns:a16="http://schemas.microsoft.com/office/drawing/2014/main" id="{A47C488A-BD34-4015-80AB-4D8DB9BAD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515" y="999380"/>
            <a:ext cx="2168971" cy="1220046"/>
          </a:xfrm>
          <a:prstGeom prst="rect">
            <a:avLst/>
          </a:prstGeom>
        </p:spPr>
      </p:pic>
      <p:pic>
        <p:nvPicPr>
          <p:cNvPr id="16" name="图片 15" descr="黄色的花&#10;&#10;中度可信度描述已自动生成">
            <a:extLst>
              <a:ext uri="{FF2B5EF4-FFF2-40B4-BE49-F238E27FC236}">
                <a16:creationId xmlns:a16="http://schemas.microsoft.com/office/drawing/2014/main" id="{C6C0EA7A-CE26-4BE6-B5A3-4C26ECEB6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915" y="1151780"/>
            <a:ext cx="2168971" cy="1220046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B62DF9-A67B-4201-895B-B26B8AD644C6}"/>
              </a:ext>
            </a:extLst>
          </p:cNvPr>
          <p:cNvCxnSpPr>
            <a:cxnSpLocks/>
            <a:stCxn id="63" idx="2"/>
            <a:endCxn id="34" idx="0"/>
          </p:cNvCxnSpPr>
          <p:nvPr/>
        </p:nvCxnSpPr>
        <p:spPr>
          <a:xfrm flipH="1">
            <a:off x="1579427" y="2436554"/>
            <a:ext cx="6111" cy="5492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AB26FCB-6D13-428D-B4CC-773BE44F097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490737" y="5327298"/>
            <a:ext cx="68989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矩形: 圆角 50">
            <a:extLst>
              <a:ext uri="{FF2B5EF4-FFF2-40B4-BE49-F238E27FC236}">
                <a16:creationId xmlns:a16="http://schemas.microsoft.com/office/drawing/2014/main" id="{5C0F7C61-A498-4A12-A608-1799A7A8B50C}"/>
              </a:ext>
            </a:extLst>
          </p:cNvPr>
          <p:cNvSpPr/>
          <p:nvPr/>
        </p:nvSpPr>
        <p:spPr>
          <a:xfrm>
            <a:off x="501052" y="2985841"/>
            <a:ext cx="2156750" cy="9743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Frames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format)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4A6BE12-9EF3-4D94-9912-5B9B09F26C58}"/>
              </a:ext>
            </a:extLst>
          </p:cNvPr>
          <p:cNvCxnSpPr>
            <a:cxnSpLocks/>
            <a:stCxn id="34" idx="2"/>
            <a:endCxn id="6" idx="0"/>
          </p:cNvCxnSpPr>
          <p:nvPr/>
        </p:nvCxnSpPr>
        <p:spPr>
          <a:xfrm>
            <a:off x="1579427" y="3960240"/>
            <a:ext cx="0" cy="8798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72AFC3E-9ACA-4A91-8A2F-FD09362C46D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861304" y="5327298"/>
            <a:ext cx="4563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ED2C810-C9EF-4709-8A9F-974613800FD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998279" y="5327298"/>
            <a:ext cx="41302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835238A-2BA1-440F-B35D-7C3346B5B0F0}"/>
              </a:ext>
            </a:extLst>
          </p:cNvPr>
          <p:cNvCxnSpPr>
            <a:cxnSpLocks/>
            <a:stCxn id="8" idx="3"/>
            <a:endCxn id="55" idx="1"/>
          </p:cNvCxnSpPr>
          <p:nvPr/>
        </p:nvCxnSpPr>
        <p:spPr>
          <a:xfrm>
            <a:off x="9091978" y="5327298"/>
            <a:ext cx="926002" cy="7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矩形: 圆角 50">
            <a:extLst>
              <a:ext uri="{FF2B5EF4-FFF2-40B4-BE49-F238E27FC236}">
                <a16:creationId xmlns:a16="http://schemas.microsoft.com/office/drawing/2014/main" id="{110DC6E7-9994-4DB2-AC2A-4DFA5A8852F5}"/>
              </a:ext>
            </a:extLst>
          </p:cNvPr>
          <p:cNvSpPr/>
          <p:nvPr/>
        </p:nvSpPr>
        <p:spPr>
          <a:xfrm>
            <a:off x="10017980" y="4847993"/>
            <a:ext cx="1822620" cy="9743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YUV Frames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0">
            <a:extLst>
              <a:ext uri="{FF2B5EF4-FFF2-40B4-BE49-F238E27FC236}">
                <a16:creationId xmlns:a16="http://schemas.microsoft.com/office/drawing/2014/main" id="{C2DB578C-CF0E-428D-B5E4-D56CEDFF5EDA}"/>
              </a:ext>
            </a:extLst>
          </p:cNvPr>
          <p:cNvSpPr/>
          <p:nvPr/>
        </p:nvSpPr>
        <p:spPr>
          <a:xfrm>
            <a:off x="9850915" y="3065236"/>
            <a:ext cx="2156750" cy="9743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Frames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format)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A539506-DED2-40A6-B364-D5D1592C15E3}"/>
              </a:ext>
            </a:extLst>
          </p:cNvPr>
          <p:cNvCxnSpPr>
            <a:cxnSpLocks/>
            <a:stCxn id="55" idx="0"/>
            <a:endCxn id="57" idx="2"/>
          </p:cNvCxnSpPr>
          <p:nvPr/>
        </p:nvCxnSpPr>
        <p:spPr>
          <a:xfrm flipV="1">
            <a:off x="10929290" y="4039635"/>
            <a:ext cx="0" cy="8083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1" name="图片 60" descr="黄色的花&#10;&#10;中度可信度描述已自动生成">
            <a:extLst>
              <a:ext uri="{FF2B5EF4-FFF2-40B4-BE49-F238E27FC236}">
                <a16:creationId xmlns:a16="http://schemas.microsoft.com/office/drawing/2014/main" id="{DF57B020-43D7-4358-939B-BBE678339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2" y="911708"/>
            <a:ext cx="2168971" cy="1220046"/>
          </a:xfrm>
          <a:prstGeom prst="rect">
            <a:avLst/>
          </a:prstGeom>
        </p:spPr>
      </p:pic>
      <p:pic>
        <p:nvPicPr>
          <p:cNvPr id="62" name="图片 61" descr="黄色的花&#10;&#10;中度可信度描述已自动生成">
            <a:extLst>
              <a:ext uri="{FF2B5EF4-FFF2-40B4-BE49-F238E27FC236}">
                <a16:creationId xmlns:a16="http://schemas.microsoft.com/office/drawing/2014/main" id="{2E104A13-65E2-4136-9A96-EFC7B03F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2" y="1064108"/>
            <a:ext cx="2168971" cy="1220046"/>
          </a:xfrm>
          <a:prstGeom prst="rect">
            <a:avLst/>
          </a:prstGeom>
        </p:spPr>
      </p:pic>
      <p:pic>
        <p:nvPicPr>
          <p:cNvPr id="63" name="图片 62" descr="黄色的花&#10;&#10;中度可信度描述已自动生成">
            <a:extLst>
              <a:ext uri="{FF2B5EF4-FFF2-40B4-BE49-F238E27FC236}">
                <a16:creationId xmlns:a16="http://schemas.microsoft.com/office/drawing/2014/main" id="{15D64D00-45DC-4FC4-B385-F5DB73882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2" y="1216508"/>
            <a:ext cx="2168971" cy="1220046"/>
          </a:xfrm>
          <a:prstGeom prst="rect">
            <a:avLst/>
          </a:prstGeom>
        </p:spPr>
      </p:pic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92BC6AF-FD20-4BD7-992B-FAC988089DF0}"/>
              </a:ext>
            </a:extLst>
          </p:cNvPr>
          <p:cNvCxnSpPr>
            <a:cxnSpLocks/>
            <a:stCxn id="57" idx="0"/>
            <a:endCxn id="16" idx="2"/>
          </p:cNvCxnSpPr>
          <p:nvPr/>
        </p:nvCxnSpPr>
        <p:spPr>
          <a:xfrm flipV="1">
            <a:off x="10929290" y="2371826"/>
            <a:ext cx="6111" cy="6934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D559D9D-A2C6-4405-A184-4D1B8688D358}"/>
              </a:ext>
            </a:extLst>
          </p:cNvPr>
          <p:cNvSpPr txBox="1"/>
          <p:nvPr/>
        </p:nvSpPr>
        <p:spPr>
          <a:xfrm>
            <a:off x="9438981" y="506747"/>
            <a:ext cx="2427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Decode Video Frames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85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Point Pixel</dc:creator>
  <cp:lastModifiedBy>Point Pixel</cp:lastModifiedBy>
  <cp:revision>6</cp:revision>
  <dcterms:created xsi:type="dcterms:W3CDTF">2021-02-13T04:21:04Z</dcterms:created>
  <dcterms:modified xsi:type="dcterms:W3CDTF">2021-02-13T05:31:39Z</dcterms:modified>
</cp:coreProperties>
</file>