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2" r:id="rId9"/>
    <p:sldId id="267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91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5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18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1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2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1D51C2-BC44-4732-8ABD-237FC6AA7C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01CB2-B9D0-458B-BB4E-F32F67D5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9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LMS (Learning Management System)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view for other users:</a:t>
            </a:r>
          </a:p>
          <a:p>
            <a:pPr lvl="1"/>
            <a:r>
              <a:rPr lang="en-US" dirty="0" smtClean="0"/>
              <a:t>Anti-Cheat User</a:t>
            </a:r>
          </a:p>
          <a:p>
            <a:pPr lvl="1"/>
            <a:r>
              <a:rPr lang="en-US" dirty="0" err="1" smtClean="0"/>
              <a:t>Didactician</a:t>
            </a:r>
            <a:endParaRPr lang="en-US" dirty="0" smtClean="0"/>
          </a:p>
          <a:p>
            <a:r>
              <a:rPr lang="en-US" dirty="0" smtClean="0"/>
              <a:t>Implement more charts for each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certain users like Teachers &amp; Students with an overview of their courses.</a:t>
            </a:r>
          </a:p>
          <a:p>
            <a:r>
              <a:rPr lang="en-US" dirty="0" smtClean="0"/>
              <a:t>Presentation of the data is in the form of graphs and other visual elements.</a:t>
            </a:r>
          </a:p>
        </p:txBody>
      </p:sp>
    </p:spTree>
    <p:extLst>
      <p:ext uri="{BB962C8B-B14F-4D97-AF65-F5344CB8AC3E}">
        <p14:creationId xmlns:p14="http://schemas.microsoft.com/office/powerpoint/2010/main" val="2778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powered using Django 2.0 for Python.</a:t>
            </a:r>
          </a:p>
          <a:p>
            <a:r>
              <a:rPr lang="en-US" dirty="0" smtClean="0"/>
              <a:t>Web pages are written using HTML and JavaScript.</a:t>
            </a:r>
          </a:p>
          <a:p>
            <a:r>
              <a:rPr lang="en-US" dirty="0" smtClean="0"/>
              <a:t>Graphs inside the web pages are written in JavaScript.</a:t>
            </a:r>
          </a:p>
          <a:p>
            <a:r>
              <a:rPr lang="en-US" dirty="0" smtClean="0"/>
              <a:t>Data passed to the graphs are in JSON format and are fed into the graphs dynamically through Django’s Interface.</a:t>
            </a:r>
          </a:p>
        </p:txBody>
      </p:sp>
    </p:spTree>
    <p:extLst>
      <p:ext uri="{BB962C8B-B14F-4D97-AF65-F5344CB8AC3E}">
        <p14:creationId xmlns:p14="http://schemas.microsoft.com/office/powerpoint/2010/main" val="365664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Front-End (Charts)</a:t>
            </a:r>
          </a:p>
          <a:p>
            <a:r>
              <a:rPr lang="en-US" dirty="0" smtClean="0"/>
              <a:t>WIMS Installation</a:t>
            </a:r>
          </a:p>
          <a:p>
            <a:r>
              <a:rPr lang="en-US" dirty="0" smtClean="0"/>
              <a:t>Programming in Django</a:t>
            </a:r>
          </a:p>
          <a:p>
            <a:pPr lvl="1"/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Login Page:</a:t>
            </a:r>
          </a:p>
          <a:p>
            <a:pPr lvl="1" fontAlgn="base"/>
            <a:r>
              <a:rPr lang="en-US" dirty="0"/>
              <a:t>Login Form</a:t>
            </a:r>
          </a:p>
          <a:p>
            <a:r>
              <a:rPr lang="en-US" dirty="0" smtClean="0"/>
              <a:t>Dashboard:</a:t>
            </a:r>
          </a:p>
          <a:p>
            <a:pPr lvl="1" fontAlgn="base"/>
            <a:r>
              <a:rPr lang="en-US" dirty="0"/>
              <a:t>Top bar</a:t>
            </a:r>
          </a:p>
          <a:p>
            <a:pPr lvl="1" fontAlgn="base"/>
            <a:r>
              <a:rPr lang="en-US" dirty="0" err="1"/>
              <a:t>Slidebar</a:t>
            </a:r>
            <a:r>
              <a:rPr lang="en-US" dirty="0"/>
              <a:t> Navigator</a:t>
            </a:r>
          </a:p>
          <a:p>
            <a:pPr lvl="1" fontAlgn="base"/>
            <a:r>
              <a:rPr lang="en-US" dirty="0"/>
              <a:t>Tiles</a:t>
            </a:r>
          </a:p>
          <a:p>
            <a:pPr lvl="1" fontAlgn="base"/>
            <a:r>
              <a:rPr lang="en-US" dirty="0"/>
              <a:t>Charts</a:t>
            </a:r>
          </a:p>
          <a:p>
            <a:pPr lvl="1" fontAlgn="base"/>
            <a:r>
              <a:rPr lang="en-US" dirty="0"/>
              <a:t>Student Message</a:t>
            </a:r>
          </a:p>
          <a:p>
            <a:pPr lvl="1" fontAlgn="base"/>
            <a:r>
              <a:rPr lang="en-US" dirty="0"/>
              <a:t>Responsive design  (smartphone, tablets, PC and laptop)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5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(Charts)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JavaScript libraries are used to illustrate statistics in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Charts 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Flot</a:t>
            </a:r>
            <a:r>
              <a:rPr lang="en-US" dirty="0"/>
              <a:t>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Morris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Sparkline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Rickshaw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Personal info</a:t>
            </a:r>
          </a:p>
          <a:p>
            <a:r>
              <a:rPr lang="en-US" dirty="0"/>
              <a:t>  Contact Info</a:t>
            </a:r>
          </a:p>
          <a:p>
            <a:r>
              <a:rPr lang="en-US" dirty="0"/>
              <a:t>  Academic info</a:t>
            </a:r>
          </a:p>
          <a:p>
            <a:r>
              <a:rPr lang="en-US" dirty="0"/>
              <a:t>  Academic Achievements</a:t>
            </a:r>
          </a:p>
        </p:txBody>
      </p:sp>
    </p:spTree>
    <p:extLst>
      <p:ext uri="{BB962C8B-B14F-4D97-AF65-F5344CB8AC3E}">
        <p14:creationId xmlns:p14="http://schemas.microsoft.com/office/powerpoint/2010/main" val="359729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 </a:t>
            </a:r>
            <a:r>
              <a:rPr lang="fr-FR" dirty="0" err="1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Classes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Course 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err="1"/>
              <a:t>Student</a:t>
            </a:r>
            <a:r>
              <a:rPr lang="fr-FR" dirty="0"/>
              <a:t>  Course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err="1"/>
              <a:t>Role</a:t>
            </a: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LMS User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Connections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err="1"/>
              <a:t>Sheet</a:t>
            </a: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Sheet</a:t>
            </a: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 err="1"/>
              <a:t>Exercise</a:t>
            </a: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Question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err="1"/>
              <a:t>Student</a:t>
            </a:r>
            <a:r>
              <a:rPr lang="fr-FR" dirty="0"/>
              <a:t> Questions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87" y="1470635"/>
            <a:ext cx="8138610" cy="486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Reading and understanding the interviews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Extracting the fields(Columns) and tables which are necessary for the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the Front-end, base on the requirements obtained from the interviews, various charts have been selected to have a good dashboard for the LMS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Sphinx</a:t>
            </a:r>
            <a:r>
              <a:rPr lang="en-US" dirty="0"/>
              <a:t> tool is going to be used for the code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260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LMS (Learning Management System) Project</vt:lpstr>
      <vt:lpstr>Project Objectives</vt:lpstr>
      <vt:lpstr>Project Framework</vt:lpstr>
      <vt:lpstr>Work Done</vt:lpstr>
      <vt:lpstr>Front End Design: </vt:lpstr>
      <vt:lpstr>Front End (Charts)</vt:lpstr>
      <vt:lpstr>Student Profile</vt:lpstr>
      <vt:lpstr>UML Diagram</vt:lpstr>
      <vt:lpstr>PowerPoint Presentation</vt:lpstr>
      <vt:lpstr>Work to be done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(Learning Management System) Prjoect</dc:title>
  <dc:creator>Ahmad</dc:creator>
  <cp:lastModifiedBy>Ahmad</cp:lastModifiedBy>
  <cp:revision>27</cp:revision>
  <dcterms:created xsi:type="dcterms:W3CDTF">2018-04-11T12:34:49Z</dcterms:created>
  <dcterms:modified xsi:type="dcterms:W3CDTF">2018-04-12T07:11:32Z</dcterms:modified>
</cp:coreProperties>
</file>