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1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54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20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14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4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B59C-FC00-4FD7-B689-40EC1A1FB3A0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90097-C045-42B6-95E5-827470F84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4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012160" y="332656"/>
            <a:ext cx="2880320" cy="6192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131840" y="332656"/>
            <a:ext cx="2880320" cy="6192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51520" y="332656"/>
            <a:ext cx="2880320" cy="6192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51520" y="549562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/>
              <a:t>O que devo </a:t>
            </a:r>
            <a:r>
              <a:rPr lang="pt-BR" sz="2600" b="1" dirty="0" smtClean="0"/>
              <a:t>fazer?</a:t>
            </a:r>
            <a:endParaRPr lang="pt-BR" sz="2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60010" y="549562"/>
            <a:ext cx="302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O que estou </a:t>
            </a:r>
            <a:r>
              <a:rPr lang="pt-BR" sz="2400" b="1" dirty="0" smtClean="0"/>
              <a:t>fazendo?</a:t>
            </a:r>
            <a:endParaRPr lang="pt-BR" sz="24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12160" y="549562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/>
              <a:t>O que está </a:t>
            </a:r>
            <a:r>
              <a:rPr lang="pt-BR" sz="2600" b="1" dirty="0" smtClean="0"/>
              <a:t>feito?</a:t>
            </a:r>
            <a:endParaRPr lang="pt-BR" sz="2600" b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36121"/>
              </p:ext>
            </p:extLst>
          </p:nvPr>
        </p:nvGraphicFramePr>
        <p:xfrm>
          <a:off x="251609" y="1042005"/>
          <a:ext cx="864096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36576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aseline="30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4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93" y="5797741"/>
            <a:ext cx="891095" cy="9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Salles</dc:creator>
  <cp:lastModifiedBy>Andréa da Silva Ribeiro</cp:lastModifiedBy>
  <cp:revision>5</cp:revision>
  <dcterms:created xsi:type="dcterms:W3CDTF">2016-06-21T18:53:21Z</dcterms:created>
  <dcterms:modified xsi:type="dcterms:W3CDTF">2016-08-16T22:34:20Z</dcterms:modified>
</cp:coreProperties>
</file>