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4431" r:id="rId3"/>
    <p:sldMasterId id="2147487190" r:id="rId4"/>
  </p:sldMasterIdLst>
  <p:notesMasterIdLst>
    <p:notesMasterId r:id="rId53"/>
  </p:notesMasterIdLst>
  <p:handoutMasterIdLst>
    <p:handoutMasterId r:id="rId54"/>
  </p:handoutMasterIdLst>
  <p:sldIdLst>
    <p:sldId id="321" r:id="rId5"/>
    <p:sldId id="711" r:id="rId6"/>
    <p:sldId id="722" r:id="rId7"/>
    <p:sldId id="456" r:id="rId8"/>
    <p:sldId id="464" r:id="rId9"/>
    <p:sldId id="678" r:id="rId10"/>
    <p:sldId id="689" r:id="rId11"/>
    <p:sldId id="726" r:id="rId12"/>
    <p:sldId id="601" r:id="rId13"/>
    <p:sldId id="704" r:id="rId14"/>
    <p:sldId id="483" r:id="rId15"/>
    <p:sldId id="723" r:id="rId16"/>
    <p:sldId id="705" r:id="rId17"/>
    <p:sldId id="506" r:id="rId18"/>
    <p:sldId id="603" r:id="rId19"/>
    <p:sldId id="493" r:id="rId20"/>
    <p:sldId id="508" r:id="rId21"/>
    <p:sldId id="494" r:id="rId22"/>
    <p:sldId id="495" r:id="rId23"/>
    <p:sldId id="496" r:id="rId24"/>
    <p:sldId id="498" r:id="rId25"/>
    <p:sldId id="540" r:id="rId26"/>
    <p:sldId id="541" r:id="rId27"/>
    <p:sldId id="724" r:id="rId28"/>
    <p:sldId id="725" r:id="rId29"/>
    <p:sldId id="691" r:id="rId30"/>
    <p:sldId id="692" r:id="rId31"/>
    <p:sldId id="693" r:id="rId32"/>
    <p:sldId id="694" r:id="rId33"/>
    <p:sldId id="695" r:id="rId34"/>
    <p:sldId id="708" r:id="rId35"/>
    <p:sldId id="697" r:id="rId36"/>
    <p:sldId id="698" r:id="rId37"/>
    <p:sldId id="712" r:id="rId38"/>
    <p:sldId id="719" r:id="rId39"/>
    <p:sldId id="714" r:id="rId40"/>
    <p:sldId id="716" r:id="rId41"/>
    <p:sldId id="715" r:id="rId42"/>
    <p:sldId id="727" r:id="rId43"/>
    <p:sldId id="721" r:id="rId44"/>
    <p:sldId id="717" r:id="rId45"/>
    <p:sldId id="720" r:id="rId46"/>
    <p:sldId id="718" r:id="rId47"/>
    <p:sldId id="329" r:id="rId48"/>
    <p:sldId id="699" r:id="rId49"/>
    <p:sldId id="700" r:id="rId50"/>
    <p:sldId id="701" r:id="rId51"/>
    <p:sldId id="702" r:id="rId5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3026"/>
  </p:normalViewPr>
  <p:slideViewPr>
    <p:cSldViewPr snapToGrid="0">
      <p:cViewPr varScale="1">
        <p:scale>
          <a:sx n="130" d="100"/>
          <a:sy n="130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801F8BF-2DC7-B840-A43C-FA3A4E7EDC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166C09AF-0F22-5C45-BF11-0D7FD459AB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9ACAF2-480B-F649-9AE8-88E70C86B68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0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50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62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361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2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8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2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3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7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96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EC5C1B-1798-7D4B-AA75-1DB82A00E940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9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A69AE1-0C9B-0643-AFDE-4A195FB141C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09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07762-376D-4E45-B873-82ABBCF5D5E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8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B1AC5FA-B4BE-CE42-B464-4E4850F9466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43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809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5DC248-311B-EA43-9282-9C5ECE8DF85B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160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24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6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38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798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9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141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43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611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44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711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45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90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46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2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47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7776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48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8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7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62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406010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20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7990-B5FA-AE4F-99B7-943A4765AC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0E07C-E67D-2B43-B29D-6FFE3031BC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13A7-06FC-6649-83B4-6C95F3A821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4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B18B5F5-A5D9-FD4A-88D9-9DC5DBBACC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10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A9B87EE-A3F5-D644-9D8B-95A2993D65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5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E403ED4-069A-594B-821C-620082A1B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82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DC64E58-9389-9E41-96F0-7F69BB21D9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87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77AE9F5-EABD-074C-8A9A-63E90C7B71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09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C561AA6-4269-C14A-A6AF-EFAE85D6A0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63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FC90467-6A6E-524D-B05D-727D411EB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938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09D50A-37B1-DB48-A5E4-E03301126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E9601-EE66-9E43-83BC-E7C5B94439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35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67F75BB-384D-9442-8348-46001D7E89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22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D992FC-F19F-5E4C-9F3E-0EEE8694F3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8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2C64E2E-BEE9-8646-8A0C-72D583759E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34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D1A1E85-57A5-DF42-AD46-274DC13F76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803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281D08-10DF-9F49-BAB5-DD7ADBD1EC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59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B3EC3-BAEF-6942-A3D5-F529B9B1C3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7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1045-5B48-A443-97E6-C87AB8B112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CCEF4-4BEA-964C-9BFC-4DA8F2EA0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87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F36C7-785C-EA4D-A2F4-11033ABACC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8417E-5162-7940-A6FF-FBA1F46CC3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98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240-17A9-5F46-9919-46C4BF2641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359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B358-027E-8644-83D7-AE0334EA6E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142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86383-62E0-D24C-891B-97F808550E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781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DD308-A416-9149-B003-4E368B9032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931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35C54C-A58C-9945-B47B-AEA0044063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2276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F5377-E7E0-5143-890B-14C04F186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283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35B61-F5CF-D948-B6DF-36BF7775DC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2570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9773-560F-7D46-AF6A-4FCF40F3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A22E7-B53C-E948-811B-C3124C165D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0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EF6BB-F271-5F41-B73E-7687B51126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DD87-1169-B94B-A34F-FDE0BF9FA3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8E244-DC58-F54B-87ED-1999BE9F3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DFCD61-7E0F-7845-9D40-F01EF53F48B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56" r:id="rId1"/>
    <p:sldLayoutId id="2147487157" r:id="rId2"/>
    <p:sldLayoutId id="2147487158" r:id="rId3"/>
    <p:sldLayoutId id="2147487159" r:id="rId4"/>
    <p:sldLayoutId id="2147487160" r:id="rId5"/>
    <p:sldLayoutId id="2147487161" r:id="rId6"/>
    <p:sldLayoutId id="2147487162" r:id="rId7"/>
    <p:sldLayoutId id="2147487163" r:id="rId8"/>
    <p:sldLayoutId id="2147487164" r:id="rId9"/>
    <p:sldLayoutId id="2147487165" r:id="rId10"/>
    <p:sldLayoutId id="21474871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ED2502E-CD40-C049-B051-630811F7CE6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7" r:id="rId1"/>
    <p:sldLayoutId id="2147487168" r:id="rId2"/>
    <p:sldLayoutId id="2147487169" r:id="rId3"/>
    <p:sldLayoutId id="2147487170" r:id="rId4"/>
    <p:sldLayoutId id="2147487171" r:id="rId5"/>
    <p:sldLayoutId id="2147487172" r:id="rId6"/>
    <p:sldLayoutId id="2147487173" r:id="rId7"/>
    <p:sldLayoutId id="2147487174" r:id="rId8"/>
    <p:sldLayoutId id="2147487175" r:id="rId9"/>
    <p:sldLayoutId id="2147487176" r:id="rId10"/>
    <p:sldLayoutId id="2147487177" r:id="rId11"/>
    <p:sldLayoutId id="21474871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F73E7D7-328A-9C47-896E-D0AC51BC34C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9" r:id="rId1"/>
    <p:sldLayoutId id="2147487180" r:id="rId2"/>
    <p:sldLayoutId id="2147487181" r:id="rId3"/>
    <p:sldLayoutId id="2147487182" r:id="rId4"/>
    <p:sldLayoutId id="2147487183" r:id="rId5"/>
    <p:sldLayoutId id="2147487184" r:id="rId6"/>
    <p:sldLayoutId id="2147487185" r:id="rId7"/>
    <p:sldLayoutId id="2147487186" r:id="rId8"/>
    <p:sldLayoutId id="2147487187" r:id="rId9"/>
    <p:sldLayoutId id="2147487188" r:id="rId10"/>
    <p:sldLayoutId id="21474871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1" r:id="rId1"/>
    <p:sldLayoutId id="2147487192" r:id="rId2"/>
    <p:sldLayoutId id="2147487193" r:id="rId3"/>
    <p:sldLayoutId id="2147487194" r:id="rId4"/>
    <p:sldLayoutId id="2147487195" r:id="rId5"/>
    <p:sldLayoutId id="2147487196" r:id="rId6"/>
    <p:sldLayoutId id="2147487197" r:id="rId7"/>
    <p:sldLayoutId id="2147487198" r:id="rId8"/>
    <p:sldLayoutId id="2147487199" r:id="rId9"/>
    <p:sldLayoutId id="2147487200" r:id="rId10"/>
    <p:sldLayoutId id="2147487201" r:id="rId11"/>
    <p:sldLayoutId id="21474872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2.png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4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251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6991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DNS;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App Programming--UDP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10BA-9900-B24F-999F-87D7DD6A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B6632-5B4C-A145-A393-9DE80E91C4F6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23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3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  <p:extLst>
      <p:ext uri="{BB962C8B-B14F-4D97-AF65-F5344CB8AC3E}">
        <p14:creationId xmlns:p14="http://schemas.microsoft.com/office/powerpoint/2010/main" val="151399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5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0557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0557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9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055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00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0553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01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05534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02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05505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61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1075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5460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5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  <p:extLst>
      <p:ext uri="{BB962C8B-B14F-4D97-AF65-F5344CB8AC3E}">
        <p14:creationId xmlns:p14="http://schemas.microsoft.com/office/powerpoint/2010/main" val="29114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4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36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4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3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71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3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57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19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2849A0-53B5-864F-9FFE-134EE046700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DNS Messages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5010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Capture the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DNS server is at port 53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Display and clear DNS cache</a:t>
            </a:r>
          </a:p>
          <a:p>
            <a:pPr lvl="3"/>
            <a:r>
              <a:rPr lang="en-US" altLang="x-none" dirty="0">
                <a:latin typeface="+mn-lt"/>
                <a:ea typeface="ＭＳ Ｐゴシック" charset="-128"/>
              </a:rPr>
              <a:t>MacOS: </a:t>
            </a:r>
            <a:r>
              <a:rPr lang="en-US" altLang="x-none" dirty="0">
                <a:latin typeface="Comic Sans MS" charset="0"/>
                <a:ea typeface="ＭＳ Ｐゴシック" charset="-128"/>
                <a:hlinkClick r:id="rId3"/>
              </a:rPr>
              <a:t>https://support.apple.com/en-us/HT202516</a:t>
            </a:r>
            <a:r>
              <a:rPr lang="en-US" altLang="x-none" dirty="0">
                <a:latin typeface="Comic Sans MS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killall</a:t>
            </a:r>
            <a:r>
              <a:rPr lang="en-US" altLang="zh-CN" dirty="0">
                <a:latin typeface="Comic Sans MS" charset="0"/>
                <a:ea typeface="宋体" charset="-122"/>
              </a:rPr>
              <a:t> -HUP </a:t>
            </a:r>
            <a:r>
              <a:rPr lang="en-US" altLang="zh-CN" dirty="0" err="1">
                <a:latin typeface="Comic Sans MS" charset="0"/>
                <a:ea typeface="宋体" charset="-122"/>
              </a:rPr>
              <a:t>mDNSResponder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lvl="3"/>
            <a:r>
              <a:rPr lang="en-US" altLang="zh-CN" dirty="0">
                <a:latin typeface="Comic Sans MS" charset="0"/>
                <a:ea typeface="宋体" charset="-122"/>
              </a:rPr>
              <a:t>Ubuntu:</a:t>
            </a:r>
            <a:r>
              <a:rPr lang="zh-CN" altLang="en-US" dirty="0">
                <a:latin typeface="Comic Sans MS" charset="0"/>
                <a:ea typeface="宋体" charset="-122"/>
              </a:rPr>
              <a:t> 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--flush-caches</a:t>
            </a: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Try to load the </a:t>
            </a:r>
            <a:r>
              <a:rPr lang="en-US" altLang="x-none" dirty="0" err="1">
                <a:ea typeface="宋体" charset="-122"/>
              </a:rPr>
              <a:t>dns</a:t>
            </a:r>
            <a:r>
              <a:rPr lang="en-US" altLang="x-none" dirty="0">
                <a:ea typeface="宋体" charset="-122"/>
              </a:rPr>
              <a:t>-capture file from class Schedule page, if you do not want live capture</a:t>
            </a:r>
          </a:p>
        </p:txBody>
      </p:sp>
    </p:spTree>
    <p:extLst>
      <p:ext uri="{BB962C8B-B14F-4D97-AF65-F5344CB8AC3E}">
        <p14:creationId xmlns:p14="http://schemas.microsoft.com/office/powerpoint/2010/main" val="85036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C67285-05EC-2346-898A-E43BE6B73A7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262938" cy="7127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u="sng" dirty="0">
                <a:solidFill>
                  <a:schemeClr val="accent2"/>
                </a:solidFill>
                <a:ea typeface="ＭＳ Ｐゴシック" charset="-128"/>
              </a:rPr>
              <a:t>DNS protocol :</a:t>
            </a:r>
            <a:r>
              <a:rPr lang="en-US" altLang="x-none" dirty="0">
                <a:ea typeface="ＭＳ Ｐゴシック" charset="-128"/>
              </a:rPr>
              <a:t> typically over UDP</a:t>
            </a:r>
            <a:r>
              <a:rPr lang="en-US" altLang="x-none" dirty="0">
                <a:ea typeface="宋体" charset="-122"/>
              </a:rPr>
              <a:t> (can use </a:t>
            </a:r>
            <a:r>
              <a:rPr lang="en-US" altLang="zh-CN" dirty="0">
                <a:ea typeface="宋体" charset="-122"/>
              </a:rPr>
              <a:t>TCP)</a:t>
            </a:r>
            <a:r>
              <a:rPr lang="en-US" altLang="x-none" dirty="0">
                <a:ea typeface="ＭＳ Ｐゴシック" charset="-128"/>
              </a:rPr>
              <a:t>;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query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reply</a:t>
            </a:r>
            <a:r>
              <a:rPr lang="en-US" altLang="x-none" dirty="0">
                <a:ea typeface="ＭＳ Ｐゴシック" charset="-128"/>
              </a:rPr>
              <a:t> messages, both with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same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i="1" dirty="0">
                <a:ea typeface="ＭＳ Ｐゴシック" charset="-128"/>
              </a:rPr>
              <a:t>message format</a:t>
            </a:r>
            <a:endParaRPr lang="en-US" altLang="x-none" dirty="0">
              <a:ea typeface="ＭＳ Ｐゴシック" charset="-128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520825" y="2901950"/>
          <a:ext cx="59880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6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901950"/>
                        <a:ext cx="59880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24435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DADE65-634F-344F-9185-CA997CE1DB0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DNS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Header (Sec. 4.1.1 of https://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/rfc1035.txt)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questions (Sec. 4.1.2):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[Label-length label-chars]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answers (Sec. 4.1.3)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Pointer format (http://</a:t>
            </a:r>
            <a:r>
              <a:rPr lang="en-US" altLang="x-none" dirty="0" err="1">
                <a:ea typeface="ＭＳ Ｐゴシック" charset="-128"/>
              </a:rPr>
              <a:t>www.iana.org</a:t>
            </a:r>
            <a:r>
              <a:rPr lang="en-US" altLang="x-none" dirty="0">
                <a:ea typeface="ＭＳ Ｐゴシック" charset="-128"/>
              </a:rPr>
              <a:t>/assignments/</a:t>
            </a:r>
            <a:r>
              <a:rPr lang="en-US" altLang="x-none" dirty="0" err="1">
                <a:ea typeface="ＭＳ Ｐゴシック" charset="-128"/>
              </a:rPr>
              <a:t>dns</a:t>
            </a:r>
            <a:r>
              <a:rPr lang="en-US" altLang="x-none" dirty="0">
                <a:ea typeface="ＭＳ Ｐゴシック" charset="-128"/>
              </a:rPr>
              <a:t>-parameters/</a:t>
            </a:r>
            <a:r>
              <a:rPr lang="en-US" altLang="x-none" dirty="0" err="1">
                <a:ea typeface="ＭＳ Ｐゴシック" charset="-128"/>
              </a:rPr>
              <a:t>dns-parameters.xhtml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example DNS packets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29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28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8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30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61828-518C-4742-9E96-2CD3243277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2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08584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9145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141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5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0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36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704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2895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38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39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39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D319EE-8953-7A43-9AFA-B8543DDE91A9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Client-Server Paradigm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54275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07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4521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7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5452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22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7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545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8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451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7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545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1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7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5451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9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0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1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3" y="382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18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9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4487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8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544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5448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8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5448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91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54320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8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5432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21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8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5432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2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3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4331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8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5433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2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8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543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4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4485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8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54485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6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8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54486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5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4483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8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54483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4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8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54484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6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44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9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544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8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39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52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57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58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3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44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45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4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31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32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5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18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19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6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05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0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7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9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9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8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79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8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9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66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67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4276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54288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289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5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request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4278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1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959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772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The basic paradigm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of network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applications is the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x-none" dirty="0">
                <a:latin typeface="Comic Sans MS" charset="0"/>
              </a:rPr>
              <a:t>client-server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(C-S) paradigm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dirty="0">
              <a:latin typeface="Comic Sans MS" charset="0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Some key design questions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to ask about a C-S application: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extensibility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scalability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robustness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27975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40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41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3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42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7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43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649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45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2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46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1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11CA0D-B9A1-724D-8E54-D3B37C341B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Email App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60631" y="3082925"/>
            <a:ext cx="822325" cy="1049338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6119" y="2220913"/>
            <a:ext cx="709612" cy="703262"/>
            <a:chOff x="4337" y="290"/>
            <a:chExt cx="447" cy="443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4719" y="3230563"/>
            <a:ext cx="709612" cy="703262"/>
            <a:chOff x="4337" y="290"/>
            <a:chExt cx="447" cy="443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4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6119" y="4278313"/>
            <a:ext cx="709612" cy="703262"/>
            <a:chOff x="4337" y="290"/>
            <a:chExt cx="447" cy="443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5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agent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60381" y="4040188"/>
            <a:ext cx="822325" cy="1501775"/>
            <a:chOff x="3484" y="2522"/>
            <a:chExt cx="518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3506" y="5667375"/>
            <a:ext cx="709613" cy="703263"/>
            <a:chOff x="4337" y="290"/>
            <a:chExt cx="447" cy="443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6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6269" y="5649913"/>
            <a:ext cx="709612" cy="703262"/>
            <a:chOff x="4337" y="290"/>
            <a:chExt cx="447" cy="443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7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60381" y="1782763"/>
            <a:ext cx="822325" cy="1501775"/>
            <a:chOff x="3484" y="2522"/>
            <a:chExt cx="518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6119" y="1525588"/>
            <a:ext cx="709612" cy="703262"/>
            <a:chOff x="4337" y="290"/>
            <a:chExt cx="447" cy="443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28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4" y="2863850"/>
            <a:ext cx="2393950" cy="1714500"/>
            <a:chOff x="4459288" y="2713038"/>
            <a:chExt cx="2393950" cy="1714500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Some key design features of Email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Separate protocols for different functions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access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transport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Separation of envelop and message body (end-to-end arguments)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envelop: simple/basic requests to implement transport control;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message body: fine-grain control through ASCII header and message body</a:t>
            </a: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MIME type as self-describing data type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Status code </a:t>
            </a: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in response makes message easy to parse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Recap: 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</p:spTree>
    <p:extLst>
      <p:ext uri="{BB962C8B-B14F-4D97-AF65-F5344CB8AC3E}">
        <p14:creationId xmlns:p14="http://schemas.microsoft.com/office/powerpoint/2010/main" val="173181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069263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Domain Name System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(</a:t>
            </a:r>
            <a:r>
              <a:rPr lang="en-US" altLang="x-none" sz="3600" dirty="0">
                <a:ea typeface="ＭＳ Ｐゴシック" charset="-128"/>
              </a:rPr>
              <a:t>DNS</a:t>
            </a:r>
            <a:r>
              <a:rPr lang="en-US" altLang="zh-CN" sz="3600" dirty="0">
                <a:ea typeface="ＭＳ Ｐゴシック" charset="-128"/>
              </a:rPr>
              <a:t>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</a:t>
            </a:r>
            <a:r>
              <a:rPr lang="en-US" altLang="zh-CN" sz="3600" dirty="0">
                <a:ea typeface="ＭＳ Ｐゴシック" charset="-128"/>
              </a:rPr>
              <a:t>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DNS Records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541071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/>
              <a:t>http://</a:t>
            </a:r>
            <a:r>
              <a:rPr lang="en-US" altLang="x-none" sz="2000" dirty="0" err="1"/>
              <a:t>www.iana.org</a:t>
            </a:r>
            <a:r>
              <a:rPr lang="en-US" altLang="x-none" sz="2000" dirty="0"/>
              <a:t>/assignments/</a:t>
            </a:r>
            <a:r>
              <a:rPr lang="en-US" altLang="x-none" sz="2000" dirty="0" err="1"/>
              <a:t>dns</a:t>
            </a:r>
            <a:r>
              <a:rPr lang="en-US" altLang="x-none" sz="2000" dirty="0"/>
              <a:t>-parameters/</a:t>
            </a:r>
            <a:r>
              <a:rPr lang="en-US" altLang="x-none" sz="2000" dirty="0" err="1"/>
              <a:t>dns-parameters.xhtml</a:t>
            </a:r>
            <a:endParaRPr lang="en-US" altLang="x-none" sz="2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3521567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13001</TotalTime>
  <Words>2870</Words>
  <Application>Microsoft Macintosh PowerPoint</Application>
  <PresentationFormat>On-screen Show (4:3)</PresentationFormat>
  <Paragraphs>545</Paragraphs>
  <Slides>48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ＭＳ Ｐゴシック</vt:lpstr>
      <vt:lpstr>Photina Casual Black</vt:lpstr>
      <vt:lpstr>宋体</vt:lpstr>
      <vt:lpstr>ZapfDingbats</vt:lpstr>
      <vt:lpstr>Arial</vt:lpstr>
      <vt:lpstr>Comic Sans MS</vt:lpstr>
      <vt:lpstr>Courier New</vt:lpstr>
      <vt:lpstr>Monaco</vt:lpstr>
      <vt:lpstr>Times New Roman</vt:lpstr>
      <vt:lpstr>Verdana</vt:lpstr>
      <vt:lpstr>Wingdings</vt:lpstr>
      <vt:lpstr>Default Design</vt:lpstr>
      <vt:lpstr>2_Default Design</vt:lpstr>
      <vt:lpstr>3_Default Design</vt:lpstr>
      <vt:lpstr>5_Default Design</vt:lpstr>
      <vt:lpstr>Photo Editor Photo</vt:lpstr>
      <vt:lpstr>Clip</vt:lpstr>
      <vt:lpstr>Network Applications: DNS; Network App Programming--UDP</vt:lpstr>
      <vt:lpstr>Outline </vt:lpstr>
      <vt:lpstr>Admin</vt:lpstr>
      <vt:lpstr>Recap: Client-Server Paradigm</vt:lpstr>
      <vt:lpstr>Recap: Email App</vt:lpstr>
      <vt:lpstr>Recap: Email Authentication Approaches</vt:lpstr>
      <vt:lpstr>Summary: Some Key Remaining Issues about Email</vt:lpstr>
      <vt:lpstr>Recap: Domain Name System (DNS)</vt:lpstr>
      <vt:lpstr>Recap: DNS Records</vt:lpstr>
      <vt:lpstr>Recap: Observations</vt:lpstr>
      <vt:lpstr>Outline 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Observing DNS Messages</vt:lpstr>
      <vt:lpstr>DNS Protocol, Messages</vt:lpstr>
      <vt:lpstr>DNS Details</vt:lpstr>
      <vt:lpstr>Name Encoding</vt:lpstr>
      <vt:lpstr>Message Compression  (Label Pointer)</vt:lpstr>
      <vt:lpstr>Recap: DNS Protocol, Messages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519</cp:revision>
  <cp:lastPrinted>2017-09-19T15:37:07Z</cp:lastPrinted>
  <dcterms:created xsi:type="dcterms:W3CDTF">1999-10-08T19:08:27Z</dcterms:created>
  <dcterms:modified xsi:type="dcterms:W3CDTF">2021-10-05T15:50:03Z</dcterms:modified>
  <cp:category/>
</cp:coreProperties>
</file>