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190" r:id="rId4"/>
    <p:sldMasterId id="2147487217" r:id="rId5"/>
  </p:sldMasterIdLst>
  <p:notesMasterIdLst>
    <p:notesMasterId r:id="rId106"/>
  </p:notesMasterIdLst>
  <p:handoutMasterIdLst>
    <p:handoutMasterId r:id="rId107"/>
  </p:handoutMasterIdLst>
  <p:sldIdLst>
    <p:sldId id="321" r:id="rId6"/>
    <p:sldId id="711" r:id="rId7"/>
    <p:sldId id="722" r:id="rId8"/>
    <p:sldId id="456" r:id="rId9"/>
    <p:sldId id="464" r:id="rId10"/>
    <p:sldId id="678" r:id="rId11"/>
    <p:sldId id="689" r:id="rId12"/>
    <p:sldId id="726" r:id="rId13"/>
    <p:sldId id="601" r:id="rId14"/>
    <p:sldId id="704" r:id="rId15"/>
    <p:sldId id="483" r:id="rId16"/>
    <p:sldId id="723" r:id="rId17"/>
    <p:sldId id="705" r:id="rId18"/>
    <p:sldId id="506" r:id="rId19"/>
    <p:sldId id="603" r:id="rId20"/>
    <p:sldId id="493" r:id="rId21"/>
    <p:sldId id="508" r:id="rId22"/>
    <p:sldId id="494" r:id="rId23"/>
    <p:sldId id="495" r:id="rId24"/>
    <p:sldId id="496" r:id="rId25"/>
    <p:sldId id="498" r:id="rId26"/>
    <p:sldId id="540" r:id="rId27"/>
    <p:sldId id="541" r:id="rId28"/>
    <p:sldId id="724" r:id="rId29"/>
    <p:sldId id="725" r:id="rId30"/>
    <p:sldId id="691" r:id="rId31"/>
    <p:sldId id="692" r:id="rId32"/>
    <p:sldId id="693" r:id="rId33"/>
    <p:sldId id="694" r:id="rId34"/>
    <p:sldId id="695" r:id="rId35"/>
    <p:sldId id="708" r:id="rId36"/>
    <p:sldId id="697" r:id="rId37"/>
    <p:sldId id="698" r:id="rId38"/>
    <p:sldId id="712" r:id="rId39"/>
    <p:sldId id="719" r:id="rId40"/>
    <p:sldId id="714" r:id="rId41"/>
    <p:sldId id="716" r:id="rId42"/>
    <p:sldId id="715" r:id="rId43"/>
    <p:sldId id="727" r:id="rId44"/>
    <p:sldId id="721" r:id="rId45"/>
    <p:sldId id="717" r:id="rId46"/>
    <p:sldId id="720" r:id="rId47"/>
    <p:sldId id="718" r:id="rId48"/>
    <p:sldId id="713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329" r:id="rId73"/>
    <p:sldId id="699" r:id="rId74"/>
    <p:sldId id="700" r:id="rId75"/>
    <p:sldId id="701" r:id="rId76"/>
    <p:sldId id="702" r:id="rId77"/>
    <p:sldId id="733" r:id="rId78"/>
    <p:sldId id="734" r:id="rId79"/>
    <p:sldId id="410" r:id="rId80"/>
    <p:sldId id="411" r:id="rId81"/>
    <p:sldId id="412" r:id="rId82"/>
    <p:sldId id="413" r:id="rId83"/>
    <p:sldId id="414" r:id="rId84"/>
    <p:sldId id="735" r:id="rId85"/>
    <p:sldId id="510" r:id="rId86"/>
    <p:sldId id="524" r:id="rId87"/>
    <p:sldId id="525" r:id="rId88"/>
    <p:sldId id="482" r:id="rId89"/>
    <p:sldId id="527" r:id="rId90"/>
    <p:sldId id="511" r:id="rId91"/>
    <p:sldId id="539" r:id="rId92"/>
    <p:sldId id="528" r:id="rId93"/>
    <p:sldId id="562" r:id="rId94"/>
    <p:sldId id="561" r:id="rId95"/>
    <p:sldId id="737" r:id="rId96"/>
    <p:sldId id="567" r:id="rId97"/>
    <p:sldId id="568" r:id="rId98"/>
    <p:sldId id="569" r:id="rId99"/>
    <p:sldId id="570" r:id="rId100"/>
    <p:sldId id="571" r:id="rId101"/>
    <p:sldId id="529" r:id="rId102"/>
    <p:sldId id="530" r:id="rId103"/>
    <p:sldId id="531" r:id="rId104"/>
    <p:sldId id="738" r:id="rId10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/>
    <p:restoredTop sz="93026"/>
  </p:normalViewPr>
  <p:slideViewPr>
    <p:cSldViewPr snapToGrid="0">
      <p:cViewPr varScale="1">
        <p:scale>
          <a:sx n="130" d="100"/>
          <a:sy n="130" d="100"/>
        </p:scale>
        <p:origin x="1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809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4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6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8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798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9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141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611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6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46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71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57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6267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68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115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69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06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70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21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71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7776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72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892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73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9137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74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8641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9131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76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0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40601055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77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4186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78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0717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79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311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2361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34560273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82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275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83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4020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4125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87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19095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88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75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200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89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0694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22512637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7480700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82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984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94569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1143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97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699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98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93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D1A1E85-57A5-DF42-AD46-274DC13F76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803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7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87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98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14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781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931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276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2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969" indent="0" algn="ctr">
              <a:buNone/>
              <a:defRPr/>
            </a:lvl2pPr>
            <a:lvl3pPr marL="913939" indent="0" algn="ctr">
              <a:buNone/>
              <a:defRPr/>
            </a:lvl3pPr>
            <a:lvl4pPr marL="1370907" indent="0" algn="ctr">
              <a:buNone/>
              <a:defRPr/>
            </a:lvl4pPr>
            <a:lvl5pPr marL="1827877" indent="0" algn="ctr">
              <a:buNone/>
              <a:defRPr/>
            </a:lvl5pPr>
            <a:lvl6pPr marL="2284846" indent="0" algn="ctr">
              <a:buNone/>
              <a:defRPr/>
            </a:lvl6pPr>
            <a:lvl7pPr marL="2741815" indent="0" algn="ctr">
              <a:buNone/>
              <a:defRPr/>
            </a:lvl7pPr>
            <a:lvl8pPr marL="3198785" indent="0" algn="ctr">
              <a:buNone/>
              <a:defRPr/>
            </a:lvl8pPr>
            <a:lvl9pPr marL="365575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307D-7170-C143-823A-941E1B5763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4BE01-5845-F74E-BFDB-4AEE55F0CC3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69" indent="0">
              <a:buNone/>
              <a:defRPr sz="1800"/>
            </a:lvl2pPr>
            <a:lvl3pPr marL="913939" indent="0">
              <a:buNone/>
              <a:defRPr sz="1599"/>
            </a:lvl3pPr>
            <a:lvl4pPr marL="1370907" indent="0">
              <a:buNone/>
              <a:defRPr sz="1399"/>
            </a:lvl4pPr>
            <a:lvl5pPr marL="1827877" indent="0">
              <a:buNone/>
              <a:defRPr sz="1399"/>
            </a:lvl5pPr>
            <a:lvl6pPr marL="2284846" indent="0">
              <a:buNone/>
              <a:defRPr sz="1399"/>
            </a:lvl6pPr>
            <a:lvl7pPr marL="2741815" indent="0">
              <a:buNone/>
              <a:defRPr sz="1399"/>
            </a:lvl7pPr>
            <a:lvl8pPr marL="3198785" indent="0">
              <a:buNone/>
              <a:defRPr sz="1399"/>
            </a:lvl8pPr>
            <a:lvl9pPr marL="3655753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55322-9AC3-314B-AB0D-125CB2EE860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FA566-BE7E-6F42-9DC3-E7601CAB497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B9882-24D7-534B-8E93-530648D6AE2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0D511-B80A-8E4A-A5EE-02343881B8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C0C6-B1CC-6F42-AFAE-D8A24C8A991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DC2EE-7585-D24C-9463-283793A5E06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69" indent="0">
              <a:buNone/>
              <a:defRPr sz="2799"/>
            </a:lvl2pPr>
            <a:lvl3pPr marL="913939" indent="0">
              <a:buNone/>
              <a:defRPr sz="2399"/>
            </a:lvl3pPr>
            <a:lvl4pPr marL="1370907" indent="0">
              <a:buNone/>
              <a:defRPr sz="1999"/>
            </a:lvl4pPr>
            <a:lvl5pPr marL="1827877" indent="0">
              <a:buNone/>
              <a:defRPr sz="1999"/>
            </a:lvl5pPr>
            <a:lvl6pPr marL="2284846" indent="0">
              <a:buNone/>
              <a:defRPr sz="1999"/>
            </a:lvl6pPr>
            <a:lvl7pPr marL="2741815" indent="0">
              <a:buNone/>
              <a:defRPr sz="1999"/>
            </a:lvl7pPr>
            <a:lvl8pPr marL="3198785" indent="0">
              <a:buNone/>
              <a:defRPr sz="1999"/>
            </a:lvl8pPr>
            <a:lvl9pPr marL="3655753" indent="0">
              <a:buNone/>
              <a:defRPr sz="19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747B4-2D1F-6A47-A4F4-B63277F2A12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4CE9D-6E07-154F-9614-EC1D6F28AE0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15D4C-8A35-9C47-828E-49FAE7C255B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8077200" cy="4781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77F87-2E07-F64B-BCF8-CBD76A3954CD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C68BC-6F96-A34C-8C4F-A7B3A165EC7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  <p:sldLayoutId id="21474871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9" r:id="rId1"/>
    <p:sldLayoutId id="2147487180" r:id="rId2"/>
    <p:sldLayoutId id="2147487181" r:id="rId3"/>
    <p:sldLayoutId id="2147487182" r:id="rId4"/>
    <p:sldLayoutId id="2147487183" r:id="rId5"/>
    <p:sldLayoutId id="2147487184" r:id="rId6"/>
    <p:sldLayoutId id="2147487185" r:id="rId7"/>
    <p:sldLayoutId id="2147487186" r:id="rId8"/>
    <p:sldLayoutId id="2147487187" r:id="rId9"/>
    <p:sldLayoutId id="2147487188" r:id="rId10"/>
    <p:sldLayoutId id="21474871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6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>
              <a:defRPr sz="1399"/>
            </a:lvl1pPr>
          </a:lstStyle>
          <a:p>
            <a:fld id="{7B77C117-AE98-6946-80E5-497AD16D97C0}" type="slidenum">
              <a:rPr lang="en-US" altLang="x-none" smtClean="0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165226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8" tIns="44426" rIns="90438" bIns="44426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23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18" r:id="rId1"/>
    <p:sldLayoutId id="2147487219" r:id="rId2"/>
    <p:sldLayoutId id="2147487220" r:id="rId3"/>
    <p:sldLayoutId id="2147487221" r:id="rId4"/>
    <p:sldLayoutId id="2147487222" r:id="rId5"/>
    <p:sldLayoutId id="2147487223" r:id="rId6"/>
    <p:sldLayoutId id="2147487224" r:id="rId7"/>
    <p:sldLayoutId id="2147487225" r:id="rId8"/>
    <p:sldLayoutId id="2147487226" r:id="rId9"/>
    <p:sldLayoutId id="2147487227" r:id="rId10"/>
    <p:sldLayoutId id="2147487228" r:id="rId11"/>
    <p:sldLayoutId id="2147487229" r:id="rId12"/>
    <p:sldLayoutId id="214748723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696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6pPr>
      <a:lvl7pPr marL="91393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7pPr>
      <a:lvl8pPr marL="137090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8pPr>
      <a:lvl9pPr marL="182787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9pPr>
    </p:titleStyle>
    <p:bodyStyle>
      <a:lvl1pPr marL="341176" indent="-3411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79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065" indent="-28404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399">
          <a:solidFill>
            <a:schemeClr val="tx1"/>
          </a:solidFill>
          <a:latin typeface="+mn-lt"/>
          <a:ea typeface="ＭＳ Ｐゴシック" charset="0"/>
        </a:defRPr>
      </a:lvl2pPr>
      <a:lvl3pPr marL="1140954" indent="-226922" algn="l" rtl="0" eaLnBrk="0" fontAlgn="base" hangingPunct="0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ＭＳ Ｐゴシック" charset="0"/>
        </a:defRPr>
      </a:lvl3pPr>
      <a:lvl4pPr marL="1597969" indent="-226922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4985" indent="-226922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3331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6pPr>
      <a:lvl7pPr marL="2970300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7pPr>
      <a:lvl8pPr marL="3427269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8pPr>
      <a:lvl9pPr marL="3884238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6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1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8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53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2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4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DNS;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App Programming--UDP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2376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3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4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5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6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5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79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>
                <a:ea typeface="ＭＳ Ｐゴシック" charset="-128"/>
              </a:rPr>
              <a:t> typically over UDP</a:t>
            </a:r>
            <a:r>
              <a:rPr lang="en-US" altLang="x-none">
                <a:ea typeface="宋体" charset="-122"/>
              </a:rPr>
              <a:t> (can use </a:t>
            </a:r>
            <a:r>
              <a:rPr lang="en-US" altLang="zh-CN">
                <a:ea typeface="宋体" charset="-122"/>
              </a:rPr>
              <a:t>TCP)</a:t>
            </a:r>
            <a:r>
              <a:rPr lang="en-US" altLang="x-none">
                <a:ea typeface="ＭＳ Ｐゴシック" charset="-128"/>
              </a:rPr>
              <a:t>;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and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>
                <a:ea typeface="ＭＳ Ｐゴシック" charset="-128"/>
              </a:rPr>
              <a:t> messages, both with the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>
                <a:ea typeface="ＭＳ Ｐゴシック" charset="-128"/>
              </a:rPr>
              <a:t> </a:t>
            </a:r>
            <a:r>
              <a:rPr lang="en-US" altLang="x-none" i="1">
                <a:ea typeface="ＭＳ Ｐゴシック" charset="-128"/>
              </a:rPr>
              <a:t>message format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0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29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26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6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9145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0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36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04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89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38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39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39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8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8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8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8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9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9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9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9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9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0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40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41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42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7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43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5675" y="6575425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92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>
                <a:solidFill>
                  <a:srgbClr val="000000"/>
                </a:solidFill>
              </a:endParaRPr>
            </a:p>
            <a:p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46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0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3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8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8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89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90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91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92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57</a:t>
            </a:fld>
            <a:endParaRPr lang="en-US" altLang="x-none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Recap: 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0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>
                <a:ea typeface="ＭＳ Ｐゴシック" charset="-128"/>
              </a:rPr>
              <a:t>%wireshark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</p:spTree>
    <p:extLst>
      <p:ext uri="{BB962C8B-B14F-4D97-AF65-F5344CB8AC3E}">
        <p14:creationId xmlns:p14="http://schemas.microsoft.com/office/powerpoint/2010/main" val="1731814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1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62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Java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in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Nutshell)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5462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1584835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483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3611747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959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/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/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88770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0669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69263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Domain Name System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(</a:t>
            </a:r>
            <a:r>
              <a:rPr lang="en-US" altLang="x-none" sz="3600" dirty="0">
                <a:ea typeface="ＭＳ Ｐゴシック" charset="-128"/>
              </a:rPr>
              <a:t>DNS</a:t>
            </a:r>
            <a:r>
              <a:rPr lang="en-US" altLang="zh-CN" sz="3600" dirty="0">
                <a:ea typeface="ＭＳ Ｐゴシック" charset="-128"/>
              </a:rPr>
              <a:t>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82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43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85011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2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3371234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Prints </a:t>
            </a:r>
            <a:r>
              <a:rPr lang="en-GB" altLang="en-US" sz="1800">
                <a:latin typeface="Courier New" charset="0"/>
              </a:rPr>
              <a:t>“</a:t>
            </a:r>
            <a:r>
              <a:rPr lang="en-GB" altLang="x-none" sz="1800">
                <a:latin typeface="Courier New" charset="0"/>
              </a:rPr>
              <a:t>Hello World</a:t>
            </a:r>
            <a:r>
              <a:rPr lang="en-GB" altLang="en-US" sz="1800">
                <a:latin typeface="Courier New" charset="0"/>
              </a:rPr>
              <a:t>”</a:t>
            </a:r>
            <a:endParaRPr lang="en-GB" altLang="x-none" sz="180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Everyone</a:t>
            </a:r>
            <a:r>
              <a:rPr lang="en-GB" altLang="en-US" sz="1800">
                <a:latin typeface="Courier New" charset="0"/>
              </a:rPr>
              <a:t>’</a:t>
            </a:r>
            <a:r>
              <a:rPr lang="en-GB" altLang="x-none" sz="180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public static void main(String[] args)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    System.out.println("Hello,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590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5246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1313996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852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6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0625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</a:t>
            </a:r>
            <a:r>
              <a:rPr lang="en-US" altLang="zh-CN" sz="3600" dirty="0">
                <a:ea typeface="ＭＳ Ｐゴシック" charset="-128"/>
              </a:rPr>
              <a:t>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DNS Records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541071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/>
              <a:t>http://</a:t>
            </a:r>
            <a:r>
              <a:rPr lang="en-US" altLang="x-none" sz="2000" dirty="0" err="1"/>
              <a:t>www.iana.org</a:t>
            </a:r>
            <a:r>
              <a:rPr lang="en-US" altLang="x-none" sz="2000" dirty="0"/>
              <a:t>/assignments/</a:t>
            </a:r>
            <a:r>
              <a:rPr lang="en-US" altLang="x-none" sz="2000" dirty="0" err="1"/>
              <a:t>dns</a:t>
            </a:r>
            <a:r>
              <a:rPr lang="en-US" altLang="x-none" sz="2000" dirty="0"/>
              <a:t>-parameters/</a:t>
            </a:r>
            <a:r>
              <a:rPr lang="en-US" altLang="x-none" sz="2000" dirty="0" err="1"/>
              <a:t>dns-parameters.xhtml</a:t>
            </a:r>
            <a:endParaRPr lang="en-US" altLang="x-none" sz="2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21567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594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7433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284557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31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12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707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32871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7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29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6776</Words>
  <Application>Microsoft Macintosh PowerPoint</Application>
  <PresentationFormat>On-screen Show (4:3)</PresentationFormat>
  <Paragraphs>1274</Paragraphs>
  <Slides>100</Slides>
  <Notes>88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21" baseType="lpstr">
      <vt:lpstr>DejaVu Sans</vt:lpstr>
      <vt:lpstr>ＭＳ Ｐゴシック</vt:lpstr>
      <vt:lpstr>Photina Casual Black</vt:lpstr>
      <vt:lpstr>宋体</vt:lpstr>
      <vt:lpstr>ZapfDingbats</vt:lpstr>
      <vt:lpstr>Arial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3_Default Design</vt:lpstr>
      <vt:lpstr>5_Default Design</vt:lpstr>
      <vt:lpstr>6_Default Design</vt:lpstr>
      <vt:lpstr>Photo Editor Photo</vt:lpstr>
      <vt:lpstr>Clip</vt:lpstr>
      <vt:lpstr>Network Applications: DNS; Network App Programming--UDP</vt:lpstr>
      <vt:lpstr>Outline </vt:lpstr>
      <vt:lpstr>Admin</vt:lpstr>
      <vt:lpstr>Recap: Client-Server Paradigm</vt:lpstr>
      <vt:lpstr>Recap: Email App</vt:lpstr>
      <vt:lpstr>Recap: Email Authentication Approaches</vt:lpstr>
      <vt:lpstr>Summary: Some Key Remaining Issues about Email</vt:lpstr>
      <vt:lpstr>Recap: Domain Name System (DNS)</vt:lpstr>
      <vt:lpstr>Recap: DNS Records</vt:lpstr>
      <vt:lpstr>Recap: 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  <vt:lpstr>Backup Slides  (Java in a Nutshell)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514</cp:revision>
  <cp:lastPrinted>2017-09-19T15:37:07Z</cp:lastPrinted>
  <dcterms:created xsi:type="dcterms:W3CDTF">1999-10-08T19:08:27Z</dcterms:created>
  <dcterms:modified xsi:type="dcterms:W3CDTF">2021-10-04T14:06:09Z</dcterms:modified>
</cp:coreProperties>
</file>