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2" r:id="rId2"/>
    <p:sldId id="50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F4E0A-D668-4D0B-A2EB-A60CF7E06C2C}" type="datetimeFigureOut">
              <a:rPr lang="zh-CN" altLang="en-US" smtClean="0"/>
              <a:t>2021/9/19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B28E0-E876-41CB-824B-DDC18755F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75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88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247" y="2129656"/>
            <a:ext cx="10361509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79" y="3886940"/>
            <a:ext cx="8535245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6377" indent="0" algn="ctr">
              <a:buNone/>
              <a:defRPr/>
            </a:lvl2pPr>
            <a:lvl3pPr marL="912754" indent="0" algn="ctr">
              <a:buNone/>
              <a:defRPr/>
            </a:lvl3pPr>
            <a:lvl4pPr marL="1369131" indent="0" algn="ctr">
              <a:buNone/>
              <a:defRPr/>
            </a:lvl4pPr>
            <a:lvl5pPr marL="1825508" indent="0" algn="ctr">
              <a:buNone/>
              <a:defRPr/>
            </a:lvl5pPr>
            <a:lvl6pPr marL="2281885" indent="0" algn="ctr">
              <a:buNone/>
              <a:defRPr/>
            </a:lvl6pPr>
            <a:lvl7pPr marL="2738262" indent="0" algn="ctr">
              <a:buNone/>
              <a:defRPr/>
            </a:lvl7pPr>
            <a:lvl8pPr marL="3194639" indent="0" algn="ctr">
              <a:buNone/>
              <a:defRPr/>
            </a:lvl8pPr>
            <a:lvl9pPr marL="365101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04F00-0F14-6D44-A3F9-BF561874061A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E9A17-160F-7A41-BA17-74139E9530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8751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00318-CC6C-5D42-8F13-0895729E1828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45E85-347A-E14F-9D1B-5817E8C3A4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82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4516" y="228178"/>
            <a:ext cx="258932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0214" y="228178"/>
            <a:ext cx="7571384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79CA0-2854-4A44-A0C9-A082212BF3E8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F6E5B-FCFA-C440-B665-CFF042F2509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570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14" y="228178"/>
            <a:ext cx="10363623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0214" y="1600412"/>
            <a:ext cx="5079296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2428" y="1600412"/>
            <a:ext cx="5081409" cy="2246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2428" y="3999444"/>
            <a:ext cx="5081409" cy="2248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536BE8-938B-7E48-968D-B5E213A662AE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ECF-B8BA-3F4E-B35B-490D33E872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399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14" y="228178"/>
            <a:ext cx="10363623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0214" y="1600412"/>
            <a:ext cx="5079296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2428" y="1600412"/>
            <a:ext cx="5081409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17C07-74B5-844B-9F0B-BE90B3A52A4A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37721-34B2-AD44-8F22-1455E536EF7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9567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5C35D-2373-4A45-BF06-EBDE976AD451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8A388-C7CE-8C47-9504-8CD66F8D3D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2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62" y="4406678"/>
            <a:ext cx="10361509" cy="1362726"/>
          </a:xfrm>
        </p:spPr>
        <p:txBody>
          <a:bodyPr anchor="t"/>
          <a:lstStyle>
            <a:lvl1pPr algn="l">
              <a:defRPr sz="399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62" y="2906094"/>
            <a:ext cx="10361509" cy="1500584"/>
          </a:xfrm>
        </p:spPr>
        <p:txBody>
          <a:bodyPr anchor="b"/>
          <a:lstStyle>
            <a:lvl1pPr marL="0" indent="0">
              <a:buNone/>
              <a:defRPr sz="1996"/>
            </a:lvl1pPr>
            <a:lvl2pPr marL="456377" indent="0">
              <a:buNone/>
              <a:defRPr sz="1797"/>
            </a:lvl2pPr>
            <a:lvl3pPr marL="912754" indent="0">
              <a:buNone/>
              <a:defRPr sz="1597"/>
            </a:lvl3pPr>
            <a:lvl4pPr marL="1369131" indent="0">
              <a:buNone/>
              <a:defRPr sz="1397"/>
            </a:lvl4pPr>
            <a:lvl5pPr marL="1825508" indent="0">
              <a:buNone/>
              <a:defRPr sz="1397"/>
            </a:lvl5pPr>
            <a:lvl6pPr marL="2281885" indent="0">
              <a:buNone/>
              <a:defRPr sz="1397"/>
            </a:lvl6pPr>
            <a:lvl7pPr marL="2738262" indent="0">
              <a:buNone/>
              <a:defRPr sz="1397"/>
            </a:lvl7pPr>
            <a:lvl8pPr marL="3194639" indent="0">
              <a:buNone/>
              <a:defRPr sz="1397"/>
            </a:lvl8pPr>
            <a:lvl9pPr marL="3651016" indent="0">
              <a:buNone/>
              <a:defRPr sz="1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8EA55-0FCC-EC43-B4BE-D9E76BBE95CA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1CF5B-F303-5846-8046-9E4CD1094F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892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214" y="1600412"/>
            <a:ext cx="5079296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2428" y="1600412"/>
            <a:ext cx="5081409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81518-51D6-4140-AE42-FDC8C63C5CF9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7412D-7422-AF47-BAF0-0BEF3C4E0C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057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55" y="274131"/>
            <a:ext cx="10974491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754" y="1535444"/>
            <a:ext cx="5387901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754" y="2175609"/>
            <a:ext cx="5387901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232" y="1535444"/>
            <a:ext cx="5390014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232" y="2175609"/>
            <a:ext cx="5390014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5180C-7B36-F94D-B359-264F243399C5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815C8-A827-EA42-896F-72FF2FF2DD4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335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3FD88-191C-F64D-9D5C-17F912752D53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F24D9-F993-E146-A656-930D4AFAFA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23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E920D-DC5A-0B4C-B69A-A72603948FB8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F08B6B-D4F5-7B45-A4F3-F8AA94D2BE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4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55" y="272546"/>
            <a:ext cx="4011861" cy="1163071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4" y="272546"/>
            <a:ext cx="6816782" cy="585338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755" y="1435617"/>
            <a:ext cx="4011861" cy="4690314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14855-003E-F54A-B76B-868BCD49129A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CC19D-2A64-594C-9298-A86CCE46BC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901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630" y="4801234"/>
            <a:ext cx="7313509" cy="565690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630" y="613228"/>
            <a:ext cx="7313509" cy="4115116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630" y="5366924"/>
            <a:ext cx="7313509" cy="804959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CF2A7-EF1D-BF42-A195-2EB36C911C90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4A4FF-8570-D74A-991C-B8E00FE9A7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9124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0214" y="228178"/>
            <a:ext cx="10363623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48" tIns="45777" rIns="91548" bIns="457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214" y="1600412"/>
            <a:ext cx="10363623" cy="464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548" tIns="45777" rIns="91548" bIns="45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3006"/>
            <a:ext cx="12192000" cy="76059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0720843" y="6395307"/>
            <a:ext cx="184353" cy="168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53" tIns="45626" rIns="91253" bIns="45626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499">
              <a:latin typeface="Times New Roman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93006"/>
            <a:ext cx="12192000" cy="76059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2365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832" y="6401645"/>
            <a:ext cx="2840854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98">
                <a:latin typeface="Tahoma" charset="0"/>
              </a:defRPr>
            </a:lvl1pPr>
          </a:lstStyle>
          <a:p>
            <a:fld id="{5B955D06-6FA5-3B49-A5B3-45460B39366B}" type="datetime1">
              <a:rPr lang="en-US" altLang="x-none"/>
              <a:pPr/>
              <a:t>9/19/2021</a:t>
            </a:fld>
            <a:endParaRPr lang="en-US" altLang="x-none"/>
          </a:p>
        </p:txBody>
      </p:sp>
      <p:sp>
        <p:nvSpPr>
          <p:cNvPr id="2365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2441" y="6401645"/>
            <a:ext cx="5275872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98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1146" y="6401645"/>
            <a:ext cx="2840854" cy="45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98">
                <a:latin typeface="Tahoma" charset="0"/>
              </a:defRPr>
            </a:lvl1pPr>
          </a:lstStyle>
          <a:p>
            <a:fld id="{F7913593-160F-E743-ABD7-926096C5A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1293006"/>
            <a:ext cx="12192000" cy="76059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1" tIns="44368" rIns="90321" bIns="44368" anchor="ctr"/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9pPr>
          </a:lstStyle>
          <a:p>
            <a:endParaRPr lang="x-none" altLang="x-none" sz="499"/>
          </a:p>
        </p:txBody>
      </p:sp>
      <p:sp>
        <p:nvSpPr>
          <p:cNvPr id="236555" name="Text Box 11"/>
          <p:cNvSpPr txBox="1">
            <a:spLocks noChangeArrowheads="1"/>
          </p:cNvSpPr>
          <p:nvPr userDrawn="1"/>
        </p:nvSpPr>
        <p:spPr bwMode="auto">
          <a:xfrm>
            <a:off x="10720843" y="6395307"/>
            <a:ext cx="184353" cy="168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53" tIns="45626" rIns="91253" bIns="45626">
            <a:spAutoFit/>
          </a:bodyPr>
          <a:lstStyle>
            <a:lvl1pPr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499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6377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6pPr>
      <a:lvl7pPr marL="912754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7pPr>
      <a:lvl8pPr marL="1369131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8pPr>
      <a:lvl9pPr marL="1825508" algn="l" defTabSz="914339" rtl="0" eaLnBrk="0" fontAlgn="base" hangingPunct="0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9pPr>
    </p:titleStyle>
    <p:bodyStyle>
      <a:lvl1pPr marL="342283" indent="-342283" algn="l" defTabSz="91433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795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3198" indent="-286821" algn="l" defTabSz="91433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396">
          <a:solidFill>
            <a:schemeClr val="tx1"/>
          </a:solidFill>
          <a:latin typeface="+mn-lt"/>
          <a:ea typeface="ＭＳ Ｐゴシック" charset="0"/>
        </a:defRPr>
      </a:lvl2pPr>
      <a:lvl3pPr marL="1142528" indent="-228189" algn="l" defTabSz="914339" rtl="0" eaLnBrk="0" fontAlgn="base" hangingPunct="0">
        <a:spcBef>
          <a:spcPct val="20000"/>
        </a:spcBef>
        <a:spcAft>
          <a:spcPct val="0"/>
        </a:spcAft>
        <a:buChar char="•"/>
        <a:defRPr sz="1996">
          <a:solidFill>
            <a:schemeClr val="tx1"/>
          </a:solidFill>
          <a:latin typeface="+mn-lt"/>
          <a:ea typeface="ＭＳ Ｐゴシック" charset="0"/>
        </a:defRPr>
      </a:lvl3pPr>
      <a:lvl4pPr marL="1600489" indent="-229774" algn="l" defTabSz="914339" rtl="0" eaLnBrk="0" fontAlgn="base" hangingPunct="0">
        <a:spcBef>
          <a:spcPct val="20000"/>
        </a:spcBef>
        <a:spcAft>
          <a:spcPct val="0"/>
        </a:spcAft>
        <a:buChar char="–"/>
        <a:defRPr sz="1996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6866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3243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6pPr>
      <a:lvl7pPr marL="2969620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7pPr>
      <a:lvl8pPr marL="3425997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8pPr>
      <a:lvl9pPr marL="3882374" indent="-228189" algn="l" defTabSz="914339" rtl="0" eaLnBrk="0" fontAlgn="base" hangingPunct="0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7" name="Group 7"/>
          <p:cNvGrpSpPr>
            <a:grpSpLocks/>
          </p:cNvGrpSpPr>
          <p:nvPr/>
        </p:nvGrpSpPr>
        <p:grpSpPr bwMode="auto">
          <a:xfrm>
            <a:off x="8913358" y="4265651"/>
            <a:ext cx="1749360" cy="1216946"/>
            <a:chOff x="7245350" y="4273550"/>
            <a:chExt cx="1181100" cy="806450"/>
          </a:xfrm>
        </p:grpSpPr>
        <p:grpSp>
          <p:nvGrpSpPr>
            <p:cNvPr id="81210" name="Group 4"/>
            <p:cNvGrpSpPr>
              <a:grpSpLocks/>
            </p:cNvGrpSpPr>
            <p:nvPr/>
          </p:nvGrpSpPr>
          <p:grpSpPr bwMode="auto">
            <a:xfrm>
              <a:off x="7245350" y="4273550"/>
              <a:ext cx="1176862" cy="733003"/>
              <a:chOff x="628" y="1878"/>
              <a:chExt cx="833" cy="499"/>
            </a:xfrm>
          </p:grpSpPr>
          <p:sp>
            <p:nvSpPr>
              <p:cNvPr id="81228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9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0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1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2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3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4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5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36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211" name="Group 14"/>
            <p:cNvGrpSpPr>
              <a:grpSpLocks/>
            </p:cNvGrpSpPr>
            <p:nvPr/>
          </p:nvGrpSpPr>
          <p:grpSpPr bwMode="auto">
            <a:xfrm>
              <a:off x="7245350" y="4341121"/>
              <a:ext cx="1181100" cy="738879"/>
              <a:chOff x="628" y="1876"/>
              <a:chExt cx="836" cy="503"/>
            </a:xfrm>
          </p:grpSpPr>
          <p:sp>
            <p:nvSpPr>
              <p:cNvPr id="81212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3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4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5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6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7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8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19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0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1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2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3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4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5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6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27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</p:grpSp>
      </p:grp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912754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198" dirty="0">
                <a:solidFill>
                  <a:srgbClr val="000000"/>
                </a:solidFill>
                <a:latin typeface="Tahoma" charset="0"/>
              </a:rPr>
              <a:t>6</a:t>
            </a:r>
          </a:p>
        </p:txBody>
      </p:sp>
      <p:graphicFrame>
        <p:nvGraphicFramePr>
          <p:cNvPr id="80899" name="Object 498"/>
          <p:cNvGraphicFramePr>
            <a:graphicFrameLocks noChangeAspect="1"/>
          </p:cNvGraphicFramePr>
          <p:nvPr/>
        </p:nvGraphicFramePr>
        <p:xfrm>
          <a:off x="1538789" y="3733237"/>
          <a:ext cx="2219977" cy="156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Photo Editor Photo" r:id="rId4" imgW="5668166" imgH="3990476" progId="MSPhotoEd.3">
                  <p:embed/>
                </p:oleObj>
              </mc:Choice>
              <mc:Fallback>
                <p:oleObj name="Photo Editor Photo" r:id="rId4" imgW="5668166" imgH="3990476" progId="MSPhotoEd.3">
                  <p:embed/>
                  <p:pic>
                    <p:nvPicPr>
                      <p:cNvPr id="80899" name="Object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789" y="3733237"/>
                        <a:ext cx="2219977" cy="1563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97"/>
          <p:cNvGraphicFramePr>
            <a:graphicFrameLocks noChangeAspect="1"/>
          </p:cNvGraphicFramePr>
          <p:nvPr/>
        </p:nvGraphicFramePr>
        <p:xfrm>
          <a:off x="1912747" y="1983877"/>
          <a:ext cx="1801652" cy="133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Photo Editor Photo" r:id="rId6" imgW="3761905" imgH="2790476" progId="MSPhotoEd.3">
                  <p:embed/>
                </p:oleObj>
              </mc:Choice>
              <mc:Fallback>
                <p:oleObj name="Photo Editor Photo" r:id="rId6" imgW="3761905" imgH="2790476" progId="MSPhotoEd.3">
                  <p:embed/>
                  <p:pic>
                    <p:nvPicPr>
                      <p:cNvPr id="80900" name="Object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747" y="1983877"/>
                        <a:ext cx="1801652" cy="133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1" name="Group 3"/>
          <p:cNvGrpSpPr>
            <a:grpSpLocks/>
          </p:cNvGrpSpPr>
          <p:nvPr/>
        </p:nvGrpSpPr>
        <p:grpSpPr bwMode="auto">
          <a:xfrm>
            <a:off x="9486970" y="2373679"/>
            <a:ext cx="1178917" cy="804959"/>
            <a:chOff x="1372" y="240"/>
            <a:chExt cx="836" cy="549"/>
          </a:xfrm>
        </p:grpSpPr>
        <p:grpSp>
          <p:nvGrpSpPr>
            <p:cNvPr id="81035" name="Group 4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81201" name="Oval 5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2" name="Oval 6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3" name="Oval 7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4" name="Oval 8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5" name="Oval 9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6" name="Oval 10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7" name="Oval 11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8" name="Oval 12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9" name="Oval 13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036" name="Group 14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81185" name="Arc 15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lnTo>
                      <a:pt x="0" y="14968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6" name="Arc 16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lnTo>
                      <a:pt x="-1" y="1491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7" name="Arc 17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lnTo>
                      <a:pt x="441" y="25945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8" name="Arc 18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lnTo>
                      <a:pt x="445" y="2596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9" name="Arc 19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lnTo>
                      <a:pt x="32073" y="1980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0" name="Arc 20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lnTo>
                      <a:pt x="32013" y="19848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1" name="Arc 21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2" name="Arc 22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lnTo>
                      <a:pt x="-1" y="459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3" name="Arc 23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lnTo>
                      <a:pt x="13494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4" name="Arc 24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lnTo>
                      <a:pt x="13412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5" name="Arc 25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lnTo>
                      <a:pt x="27876" y="-1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6" name="Arc 26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lnTo>
                      <a:pt x="27873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7" name="Arc 27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lnTo>
                      <a:pt x="12768" y="4125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8" name="Arc 28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lnTo>
                      <a:pt x="12790" y="41267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99" name="Arc 29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lnTo>
                      <a:pt x="39085" y="1212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200" name="Arc 30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lnTo>
                      <a:pt x="39017" y="1220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</p:grpSp>
        <p:sp>
          <p:nvSpPr>
            <p:cNvPr id="81037" name="Freeform 31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grpSp>
          <p:nvGrpSpPr>
            <p:cNvPr id="81038" name="Group 32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81165" name="Freeform 33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66" name="Freeform 34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67" name="Rectangle 35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68" name="Rectangle 36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69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0" name="Freeform 38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1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2" name="Freeform 40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3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4" name="Freeform 42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5" name="Rectangle 43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76" name="Rectangle 44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77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8" name="Freeform 46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79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0" name="Freeform 48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1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2" name="Freeform 50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83" name="Rectangle 51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84" name="Rectangle 52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039" name="Group 53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81138" name="Group 54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81156" name="Oval 55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7" name="Oval 56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8" name="Oval 57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59" name="Oval 58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0" name="Oval 59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1" name="Oval 60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2" name="Oval 61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3" name="Oval 62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64" name="Oval 63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1139" name="Group 64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81140" name="Arc 65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lnTo>
                        <a:pt x="0" y="159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1" name="Arc 66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lnTo>
                        <a:pt x="-1" y="157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2" name="Arc 67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53" y="2600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3" name="Arc 68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70" y="260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4" name="Arc 69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5" name="Arc 70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6" name="Arc 71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lnTo>
                        <a:pt x="-1" y="44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7" name="Arc 72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lnTo>
                        <a:pt x="0" y="40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8" name="Arc 73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lnTo>
                        <a:pt x="1304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49" name="Arc 74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lnTo>
                        <a:pt x="126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0" name="Arc 75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lnTo>
                        <a:pt x="27312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1" name="Arc 76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lnTo>
                        <a:pt x="27294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2" name="Arc 77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lnTo>
                        <a:pt x="13091" y="414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3" name="Arc 78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lnTo>
                        <a:pt x="13179" y="414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4" name="Arc 79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lnTo>
                        <a:pt x="38843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55" name="Arc 80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lnTo>
                        <a:pt x="38539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81040" name="Group 81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81118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19" name="Freeform 83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0" name="Rectangle 84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21" name="Rectangle 85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22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3" name="Freeform 87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4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5" name="Freeform 89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6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7" name="Freeform 91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28" name="Rectangle 92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29" name="Rectangle 93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30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1" name="Freeform 95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2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3" name="Freeform 97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4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5" name="Freeform 99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136" name="Rectangle 100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137" name="Rectangle 101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041" name="Group 102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81091" name="Group 10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81109" name="Oval 104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0" name="Oval 105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1" name="Oval 106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2" name="Oval 107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3" name="Oval 108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4" name="Oval 109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5" name="Oval 110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6" name="Oval 111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117" name="Oval 112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1092" name="Group 113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81093" name="Arc 114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lnTo>
                        <a:pt x="0" y="1435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4" name="Arc 115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lnTo>
                        <a:pt x="-1" y="1411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5" name="Arc 116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lnTo>
                        <a:pt x="447" y="2597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6" name="Arc 117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lnTo>
                        <a:pt x="465" y="2605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7" name="Arc 118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lnTo>
                        <a:pt x="32393" y="2008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8" name="Arc 119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lnTo>
                        <a:pt x="32065" y="2033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99" name="Arc 120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lnTo>
                        <a:pt x="0" y="41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0" name="Arc 121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lnTo>
                        <a:pt x="0" y="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1" name="Arc 122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lnTo>
                        <a:pt x="13298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2" name="Arc 123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lnTo>
                        <a:pt x="12959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3" name="Arc 124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4" name="Arc 125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lnTo>
                        <a:pt x="2758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5" name="Arc 126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lnTo>
                        <a:pt x="12736" y="41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6" name="Arc 127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lnTo>
                        <a:pt x="12826" y="4132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7" name="Arc 128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lnTo>
                        <a:pt x="39156" y="1221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108" name="Arc 129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lnTo>
                        <a:pt x="38878" y="1257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81042" name="Group 130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81071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2" name="Freeform 132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3" name="Rectangle 133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74" name="Rectangle 134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75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6" name="Freeform 136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7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8" name="Freeform 138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79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0" name="Freeform 140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1" name="Rectangle 141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82" name="Rectangle 142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83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4" name="Freeform 144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5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6" name="Freeform 146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7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8" name="Freeform 148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99">
                  <a:solidFill>
                    <a:srgbClr val="000000"/>
                  </a:solidFill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81089" name="Rectangle 149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  <p:sp>
            <p:nvSpPr>
              <p:cNvPr id="81090" name="Rectangle 150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defTabSz="91275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x-none" altLang="x-none" sz="499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043" name="Group 151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81044" name="Group 15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81062" name="Oval 153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3" name="Oval 154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4" name="Oval 155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5" name="Oval 156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6" name="Oval 157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7" name="Oval 158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8" name="Oval 159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69" name="Oval 160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070" name="Oval 161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5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x-none" altLang="x-none" sz="499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1045" name="Group 162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81046" name="Arc 163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lnTo>
                        <a:pt x="-1" y="1581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47" name="Arc 164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lnTo>
                        <a:pt x="0" y="1562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48" name="Arc 165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lnTo>
                        <a:pt x="419" y="25835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49" name="Arc 166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lnTo>
                        <a:pt x="434" y="2590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0" name="Arc 167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799" y="1903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1" name="Arc 168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lnTo>
                        <a:pt x="31478" y="1920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2" name="Arc 169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lnTo>
                        <a:pt x="0" y="47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3" name="Arc 170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lnTo>
                        <a:pt x="0" y="43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4" name="Arc 171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lnTo>
                        <a:pt x="138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5" name="Arc 172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lnTo>
                        <a:pt x="13493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6" name="Arc 173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7" name="Arc 174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lnTo>
                        <a:pt x="27566" y="-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8" name="Arc 175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lnTo>
                        <a:pt x="13091" y="413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59" name="Arc 176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lnTo>
                        <a:pt x="13179" y="414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60" name="Arc 177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lnTo>
                        <a:pt x="39208" y="11629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  <p:sp>
              <p:nvSpPr>
                <p:cNvPr id="81061" name="Arc 178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lnTo>
                        <a:pt x="38926" y="119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defTabSz="912754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99">
                    <a:solidFill>
                      <a:srgbClr val="000000"/>
                    </a:solidFill>
                    <a:latin typeface="Comic Sans MS" charset="0"/>
                    <a:ea typeface="ＭＳ Ｐゴシック" charset="-128"/>
                  </a:endParaRPr>
                </a:p>
              </p:txBody>
            </p:sp>
          </p:grpSp>
        </p:grpSp>
      </p:grpSp>
      <p:grpSp>
        <p:nvGrpSpPr>
          <p:cNvPr id="80902" name="Group 356"/>
          <p:cNvGrpSpPr>
            <a:grpSpLocks/>
          </p:cNvGrpSpPr>
          <p:nvPr/>
        </p:nvGrpSpPr>
        <p:grpSpPr bwMode="auto">
          <a:xfrm>
            <a:off x="3660523" y="2631964"/>
            <a:ext cx="1800067" cy="1622595"/>
            <a:chOff x="1358" y="1894"/>
            <a:chExt cx="2981" cy="1793"/>
          </a:xfrm>
        </p:grpSpPr>
        <p:sp>
          <p:nvSpPr>
            <p:cNvPr id="81026" name="Oval 35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7" name="Oval 35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8" name="Oval 35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9" name="Oval 36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0" name="Oval 36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1" name="Oval 36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2" name="Oval 36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3" name="Oval 36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34" name="Oval 36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</p:grpSp>
      <p:grpSp>
        <p:nvGrpSpPr>
          <p:cNvPr id="80903" name="Group 366"/>
          <p:cNvGrpSpPr>
            <a:grpSpLocks/>
          </p:cNvGrpSpPr>
          <p:nvPr/>
        </p:nvGrpSpPr>
        <p:grpSpPr bwMode="auto">
          <a:xfrm>
            <a:off x="5387700" y="2725454"/>
            <a:ext cx="2410124" cy="1678055"/>
            <a:chOff x="1358" y="1894"/>
            <a:chExt cx="2981" cy="1793"/>
          </a:xfrm>
        </p:grpSpPr>
        <p:sp>
          <p:nvSpPr>
            <p:cNvPr id="81017" name="Oval 367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18" name="Oval 368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19" name="Oval 369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0" name="Oval 370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1" name="Oval 371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2" name="Oval 372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3" name="Oval 373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4" name="Oval 374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1025" name="Oval 375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</p:grpSp>
      <p:grpSp>
        <p:nvGrpSpPr>
          <p:cNvPr id="80904" name="Group 376"/>
          <p:cNvGrpSpPr>
            <a:grpSpLocks/>
          </p:cNvGrpSpPr>
          <p:nvPr/>
        </p:nvGrpSpPr>
        <p:grpSpPr bwMode="auto">
          <a:xfrm>
            <a:off x="5420975" y="2755560"/>
            <a:ext cx="2389525" cy="1706577"/>
            <a:chOff x="1358" y="1886"/>
            <a:chExt cx="2989" cy="1810"/>
          </a:xfrm>
        </p:grpSpPr>
        <p:sp>
          <p:nvSpPr>
            <p:cNvPr id="81001" name="Arc 377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2" name="Arc 378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3" name="Arc 379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4" name="Arc 380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5" name="Arc 381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6" name="Arc 382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7" name="Arc 383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8" name="Arc 384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9" name="Arc 385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0" name="Arc 386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1" name="Arc 387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2" name="Arc 388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3" name="Arc 389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4" name="Arc 390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5" name="Arc 391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16" name="Arc 392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</p:grpSp>
      <p:grpSp>
        <p:nvGrpSpPr>
          <p:cNvPr id="80905" name="Group 393"/>
          <p:cNvGrpSpPr>
            <a:grpSpLocks/>
          </p:cNvGrpSpPr>
          <p:nvPr/>
        </p:nvGrpSpPr>
        <p:grpSpPr bwMode="auto">
          <a:xfrm>
            <a:off x="3660523" y="2631965"/>
            <a:ext cx="1800067" cy="1651117"/>
            <a:chOff x="1358" y="1886"/>
            <a:chExt cx="2989" cy="1810"/>
          </a:xfrm>
        </p:grpSpPr>
        <p:sp>
          <p:nvSpPr>
            <p:cNvPr id="80985" name="Arc 394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86" name="Arc 395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87" name="Arc 396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88" name="Arc 397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89" name="Arc 398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0" name="Arc 399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1" name="Arc 400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2" name="Arc 401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3" name="Arc 402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4" name="Arc 403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5" name="Arc 404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6" name="Arc 405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7" name="Arc 406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8" name="Arc 407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99" name="Arc 408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1000" name="Arc 409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</p:grpSp>
      <p:sp>
        <p:nvSpPr>
          <p:cNvPr id="66970" name="Line 410"/>
          <p:cNvSpPr>
            <a:spLocks noChangeShapeType="1"/>
          </p:cNvSpPr>
          <p:nvPr/>
        </p:nvSpPr>
        <p:spPr bwMode="auto">
          <a:xfrm>
            <a:off x="3972682" y="2906093"/>
            <a:ext cx="280469" cy="49597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1" name="Line 411"/>
          <p:cNvSpPr>
            <a:spLocks noChangeShapeType="1"/>
          </p:cNvSpPr>
          <p:nvPr/>
        </p:nvSpPr>
        <p:spPr bwMode="auto">
          <a:xfrm flipH="1">
            <a:off x="4299103" y="3181808"/>
            <a:ext cx="608473" cy="22025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2" name="Line 412"/>
          <p:cNvSpPr>
            <a:spLocks noChangeShapeType="1"/>
          </p:cNvSpPr>
          <p:nvPr/>
        </p:nvSpPr>
        <p:spPr bwMode="auto">
          <a:xfrm flipH="1" flipV="1">
            <a:off x="4253151" y="3457523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3" name="Line 413"/>
          <p:cNvSpPr>
            <a:spLocks noChangeShapeType="1"/>
          </p:cNvSpPr>
          <p:nvPr/>
        </p:nvSpPr>
        <p:spPr bwMode="auto">
          <a:xfrm flipH="1" flipV="1">
            <a:off x="4953529" y="3181808"/>
            <a:ext cx="510230" cy="15370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4" name="Line 414"/>
          <p:cNvSpPr>
            <a:spLocks noChangeShapeType="1"/>
          </p:cNvSpPr>
          <p:nvPr/>
        </p:nvSpPr>
        <p:spPr bwMode="auto">
          <a:xfrm flipH="1">
            <a:off x="4673060" y="3411570"/>
            <a:ext cx="790699" cy="43100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5" name="Line 415"/>
          <p:cNvSpPr>
            <a:spLocks noChangeShapeType="1"/>
          </p:cNvSpPr>
          <p:nvPr/>
        </p:nvSpPr>
        <p:spPr bwMode="auto">
          <a:xfrm flipH="1">
            <a:off x="5636476" y="3110503"/>
            <a:ext cx="1028384" cy="11250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6" name="Line 416"/>
          <p:cNvSpPr>
            <a:spLocks noChangeShapeType="1"/>
          </p:cNvSpPr>
          <p:nvPr/>
        </p:nvSpPr>
        <p:spPr bwMode="auto">
          <a:xfrm flipH="1" flipV="1">
            <a:off x="5682429" y="3223007"/>
            <a:ext cx="373957" cy="66076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7" name="Line 417"/>
          <p:cNvSpPr>
            <a:spLocks noChangeShapeType="1"/>
          </p:cNvSpPr>
          <p:nvPr/>
        </p:nvSpPr>
        <p:spPr bwMode="auto">
          <a:xfrm flipH="1" flipV="1">
            <a:off x="5682429" y="3165962"/>
            <a:ext cx="562520" cy="32959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8" name="Line 418"/>
          <p:cNvSpPr>
            <a:spLocks noChangeShapeType="1"/>
          </p:cNvSpPr>
          <p:nvPr/>
        </p:nvSpPr>
        <p:spPr bwMode="auto">
          <a:xfrm flipH="1" flipV="1">
            <a:off x="6244949" y="3495552"/>
            <a:ext cx="1121872" cy="5546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79" name="Line 419"/>
          <p:cNvSpPr>
            <a:spLocks noChangeShapeType="1"/>
          </p:cNvSpPr>
          <p:nvPr/>
        </p:nvSpPr>
        <p:spPr bwMode="auto">
          <a:xfrm flipH="1" flipV="1">
            <a:off x="6710812" y="3110503"/>
            <a:ext cx="514984" cy="16637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80" name="Line 420"/>
          <p:cNvSpPr>
            <a:spLocks noChangeShapeType="1"/>
          </p:cNvSpPr>
          <p:nvPr/>
        </p:nvSpPr>
        <p:spPr bwMode="auto">
          <a:xfrm flipH="1">
            <a:off x="6056387" y="3937646"/>
            <a:ext cx="1028383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81" name="Line 421"/>
          <p:cNvSpPr>
            <a:spLocks noChangeShapeType="1"/>
          </p:cNvSpPr>
          <p:nvPr/>
        </p:nvSpPr>
        <p:spPr bwMode="auto">
          <a:xfrm flipV="1">
            <a:off x="7132306" y="3551012"/>
            <a:ext cx="280469" cy="38663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82" name="Line 422"/>
          <p:cNvSpPr>
            <a:spLocks noChangeShapeType="1"/>
          </p:cNvSpPr>
          <p:nvPr/>
        </p:nvSpPr>
        <p:spPr bwMode="auto">
          <a:xfrm flipH="1" flipV="1">
            <a:off x="7271748" y="3276882"/>
            <a:ext cx="141027" cy="27413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6983" name="Line 423"/>
          <p:cNvSpPr>
            <a:spLocks noChangeShapeType="1"/>
          </p:cNvSpPr>
          <p:nvPr/>
        </p:nvSpPr>
        <p:spPr bwMode="auto">
          <a:xfrm flipH="1">
            <a:off x="7216288" y="3791866"/>
            <a:ext cx="456355" cy="22976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pic>
        <p:nvPicPr>
          <p:cNvPr id="80920" name="Picture 424"/>
          <p:cNvPicPr>
            <a:picLocks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7674" y="2795174"/>
            <a:ext cx="364450" cy="26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985" name="Line 425"/>
          <p:cNvSpPr>
            <a:spLocks noChangeShapeType="1"/>
          </p:cNvSpPr>
          <p:nvPr/>
        </p:nvSpPr>
        <p:spPr bwMode="auto">
          <a:xfrm flipV="1">
            <a:off x="3644678" y="3457522"/>
            <a:ext cx="608473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pic>
        <p:nvPicPr>
          <p:cNvPr id="80922" name="Picture 426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757" y="3324419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3" name="Picture 427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105" y="3085150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4" name="Picture 428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081" y="3799789"/>
            <a:ext cx="367619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5" name="Picture 429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93176" y="3833065"/>
            <a:ext cx="392972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6" name="Picture 430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0434" y="3386217"/>
            <a:ext cx="391388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7" name="Picture 431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914" y="3013844"/>
            <a:ext cx="391388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8" name="Picture 432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9802" y="3161209"/>
            <a:ext cx="392972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29" name="Picture 433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4515" y="3877433"/>
            <a:ext cx="392972" cy="26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30" name="Picture 434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8152" y="3473368"/>
            <a:ext cx="391388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1" name="Text Box 435"/>
          <p:cNvSpPr txBox="1">
            <a:spLocks noChangeArrowheads="1"/>
          </p:cNvSpPr>
          <p:nvPr/>
        </p:nvSpPr>
        <p:spPr bwMode="auto">
          <a:xfrm>
            <a:off x="6134030" y="2169271"/>
            <a:ext cx="1467308" cy="33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91433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 sz="1597" dirty="0">
                <a:solidFill>
                  <a:srgbClr val="000000"/>
                </a:solidFill>
                <a:latin typeface="Arial" charset="0"/>
              </a:rPr>
              <a:t>Backbone</a:t>
            </a:r>
            <a:r>
              <a:rPr lang="en-US" altLang="zh-CN" sz="1597" dirty="0">
                <a:solidFill>
                  <a:srgbClr val="000000"/>
                </a:solidFill>
                <a:latin typeface="Arial" charset="0"/>
              </a:rPr>
              <a:t> ISP</a:t>
            </a:r>
            <a:endParaRPr lang="en-US" altLang="x-none" sz="1597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932" name="Text Box 436"/>
          <p:cNvSpPr txBox="1">
            <a:spLocks noChangeArrowheads="1"/>
          </p:cNvSpPr>
          <p:nvPr/>
        </p:nvSpPr>
        <p:spPr bwMode="auto">
          <a:xfrm>
            <a:off x="4460269" y="2196208"/>
            <a:ext cx="474705" cy="3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433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 sz="1397" dirty="0">
                <a:solidFill>
                  <a:srgbClr val="000000"/>
                </a:solidFill>
                <a:latin typeface="Arial" charset="0"/>
              </a:rPr>
              <a:t>ISP</a:t>
            </a:r>
          </a:p>
        </p:txBody>
      </p:sp>
      <p:pic>
        <p:nvPicPr>
          <p:cNvPr id="80933" name="Picture 438"/>
          <p:cNvPicPr>
            <a:picLocks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700" y="3183393"/>
            <a:ext cx="364450" cy="25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934" name="Group 439"/>
          <p:cNvGrpSpPr>
            <a:grpSpLocks/>
          </p:cNvGrpSpPr>
          <p:nvPr/>
        </p:nvGrpSpPr>
        <p:grpSpPr bwMode="auto">
          <a:xfrm>
            <a:off x="7824761" y="2649394"/>
            <a:ext cx="1800067" cy="1624180"/>
            <a:chOff x="1358" y="1894"/>
            <a:chExt cx="2981" cy="1793"/>
          </a:xfrm>
        </p:grpSpPr>
        <p:sp>
          <p:nvSpPr>
            <p:cNvPr id="80976" name="Oval 440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77" name="Oval 441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78" name="Oval 442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79" name="Oval 443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0" name="Oval 444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1" name="Oval 445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2" name="Oval 446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3" name="Oval 447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  <p:sp>
          <p:nvSpPr>
            <p:cNvPr id="80984" name="Oval 448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x-none" altLang="x-none" sz="499">
                <a:solidFill>
                  <a:srgbClr val="000000"/>
                </a:solidFill>
              </a:endParaRPr>
            </a:p>
          </p:txBody>
        </p:sp>
      </p:grpSp>
      <p:grpSp>
        <p:nvGrpSpPr>
          <p:cNvPr id="80935" name="Group 449"/>
          <p:cNvGrpSpPr>
            <a:grpSpLocks/>
          </p:cNvGrpSpPr>
          <p:nvPr/>
        </p:nvGrpSpPr>
        <p:grpSpPr bwMode="auto">
          <a:xfrm>
            <a:off x="7824761" y="2649394"/>
            <a:ext cx="1800067" cy="1652702"/>
            <a:chOff x="1358" y="1886"/>
            <a:chExt cx="2989" cy="1810"/>
          </a:xfrm>
        </p:grpSpPr>
        <p:sp>
          <p:nvSpPr>
            <p:cNvPr id="80960" name="Arc 450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lnTo>
                    <a:pt x="0" y="15316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1" name="Arc 451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lnTo>
                    <a:pt x="-1" y="1526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2" name="Arc 452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lnTo>
                    <a:pt x="392" y="256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3" name="Arc 453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lnTo>
                    <a:pt x="395" y="25717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4" name="Arc 454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lnTo>
                    <a:pt x="32096" y="1926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5" name="Arc 455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lnTo>
                    <a:pt x="32038" y="19295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6" name="Arc 456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lnTo>
                    <a:pt x="-1" y="46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7" name="Arc 457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lnTo>
                    <a:pt x="-1" y="4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8" name="Arc 458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lnTo>
                    <a:pt x="13583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69" name="Arc 459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0" name="Arc 460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lnTo>
                    <a:pt x="2792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1" name="Arc 461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lnTo>
                    <a:pt x="27925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2" name="Arc 462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lnTo>
                    <a:pt x="12844" y="4129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3" name="Arc 463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lnTo>
                    <a:pt x="12867" y="4130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4" name="Arc 464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lnTo>
                    <a:pt x="39224" y="12019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  <p:sp>
          <p:nvSpPr>
            <p:cNvPr id="80975" name="Arc 465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lnTo>
                    <a:pt x="39161" y="12103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127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499">
                <a:solidFill>
                  <a:srgbClr val="000000"/>
                </a:solidFill>
                <a:latin typeface="Comic Sans MS" charset="0"/>
                <a:ea typeface="ＭＳ Ｐゴシック" charset="-128"/>
              </a:endParaRPr>
            </a:p>
          </p:txBody>
        </p:sp>
      </p:grpSp>
      <p:sp>
        <p:nvSpPr>
          <p:cNvPr id="67026" name="Line 466"/>
          <p:cNvSpPr>
            <a:spLocks noChangeShapeType="1"/>
          </p:cNvSpPr>
          <p:nvPr/>
        </p:nvSpPr>
        <p:spPr bwMode="auto">
          <a:xfrm flipH="1">
            <a:off x="8463342" y="3200823"/>
            <a:ext cx="606889" cy="22183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7027" name="Line 467"/>
          <p:cNvSpPr>
            <a:spLocks noChangeShapeType="1"/>
          </p:cNvSpPr>
          <p:nvPr/>
        </p:nvSpPr>
        <p:spPr bwMode="auto">
          <a:xfrm flipH="1" flipV="1">
            <a:off x="8417390" y="3476538"/>
            <a:ext cx="419909" cy="440509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7028" name="Line 468"/>
          <p:cNvSpPr>
            <a:spLocks noChangeShapeType="1"/>
          </p:cNvSpPr>
          <p:nvPr/>
        </p:nvSpPr>
        <p:spPr bwMode="auto">
          <a:xfrm flipH="1" flipV="1">
            <a:off x="9117768" y="3200823"/>
            <a:ext cx="419909" cy="77168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7029" name="Line 469"/>
          <p:cNvSpPr>
            <a:spLocks noChangeShapeType="1"/>
          </p:cNvSpPr>
          <p:nvPr/>
        </p:nvSpPr>
        <p:spPr bwMode="auto">
          <a:xfrm flipH="1" flipV="1">
            <a:off x="8837299" y="3863171"/>
            <a:ext cx="700378" cy="109336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sp>
        <p:nvSpPr>
          <p:cNvPr id="67030" name="Line 470"/>
          <p:cNvSpPr>
            <a:spLocks noChangeShapeType="1"/>
          </p:cNvSpPr>
          <p:nvPr/>
        </p:nvSpPr>
        <p:spPr bwMode="auto">
          <a:xfrm flipV="1">
            <a:off x="7807331" y="3476537"/>
            <a:ext cx="610058" cy="16479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pic>
        <p:nvPicPr>
          <p:cNvPr id="80941" name="Picture 471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1995" y="3343433"/>
            <a:ext cx="364450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42" name="Picture 472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0320" y="3818804"/>
            <a:ext cx="366035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43" name="Text Box 473"/>
          <p:cNvSpPr txBox="1">
            <a:spLocks noChangeArrowheads="1"/>
          </p:cNvSpPr>
          <p:nvPr/>
        </p:nvSpPr>
        <p:spPr bwMode="auto">
          <a:xfrm>
            <a:off x="8668875" y="2135994"/>
            <a:ext cx="474705" cy="3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8" tIns="45696" rIns="91388" bIns="45696">
            <a:spAutoFit/>
          </a:bodyPr>
          <a:lstStyle>
            <a:lvl1pPr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433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97">
                <a:solidFill>
                  <a:srgbClr val="000000"/>
                </a:solidFill>
                <a:latin typeface="Arial" charset="0"/>
              </a:rPr>
              <a:t>ISP</a:t>
            </a:r>
            <a:endParaRPr lang="en-US" altLang="x-none" sz="1397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0944" name="Picture 474"/>
          <p:cNvPicPr>
            <a:picLocks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585" y="3563689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45" name="Picture 475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3761" y="3818804"/>
            <a:ext cx="366034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036" name="Line 476"/>
          <p:cNvSpPr>
            <a:spLocks noChangeShapeType="1"/>
          </p:cNvSpPr>
          <p:nvPr/>
        </p:nvSpPr>
        <p:spPr bwMode="auto">
          <a:xfrm flipH="1">
            <a:off x="9033785" y="2882326"/>
            <a:ext cx="457940" cy="305821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99">
              <a:solidFill>
                <a:srgbClr val="000000"/>
              </a:solidFill>
              <a:latin typeface="Comic Sans MS" charset="0"/>
              <a:ea typeface="ＭＳ Ｐゴシック" charset="-128"/>
            </a:endParaRPr>
          </a:p>
        </p:txBody>
      </p:sp>
      <p:pic>
        <p:nvPicPr>
          <p:cNvPr id="80947" name="Picture 477"/>
          <p:cNvPicPr>
            <a:picLocks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0977" y="2795174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48" name="Picture 478"/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2759" y="3104165"/>
            <a:ext cx="364450" cy="2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49" name="Picture 437"/>
          <p:cNvPicPr>
            <a:picLocks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7806" y="3565273"/>
            <a:ext cx="366035" cy="2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50" name="Rectangle 479"/>
          <p:cNvSpPr>
            <a:spLocks noGrp="1" noChangeArrowheads="1"/>
          </p:cNvSpPr>
          <p:nvPr>
            <p:ph type="title"/>
          </p:nvPr>
        </p:nvSpPr>
        <p:spPr>
          <a:xfrm>
            <a:off x="4378228" y="294806"/>
            <a:ext cx="4373401" cy="727316"/>
          </a:xfrm>
        </p:spPr>
        <p:txBody>
          <a:bodyPr anchor="t"/>
          <a:lstStyle/>
          <a:p>
            <a:r>
              <a:rPr lang="zh-CN" altLang="en-US" sz="3594" dirty="0">
                <a:ea typeface="ＭＳ Ｐゴシック" charset="-128"/>
              </a:rPr>
              <a:t>互联网物理基础设施</a:t>
            </a:r>
            <a:endParaRPr lang="en-US" altLang="x-none" sz="3594" dirty="0">
              <a:ea typeface="ＭＳ Ｐゴシック" charset="-128"/>
            </a:endParaRPr>
          </a:p>
        </p:txBody>
      </p:sp>
      <p:sp>
        <p:nvSpPr>
          <p:cNvPr id="80951" name="Rectangle 492"/>
          <p:cNvSpPr>
            <a:spLocks noGrp="1" noChangeArrowheads="1"/>
          </p:cNvSpPr>
          <p:nvPr>
            <p:ph type="body" idx="1"/>
          </p:nvPr>
        </p:nvSpPr>
        <p:spPr>
          <a:xfrm>
            <a:off x="2232013" y="1370650"/>
            <a:ext cx="3955076" cy="760591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charset="0"/>
              <a:buNone/>
            </a:pPr>
            <a:r>
              <a:rPr lang="zh-CN" altLang="en-US" sz="1996" dirty="0">
                <a:ea typeface="ＭＳ Ｐゴシック" charset="-128"/>
              </a:rPr>
              <a:t>用户接入</a:t>
            </a:r>
            <a:endParaRPr lang="en-US" altLang="x-none" sz="1996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zh-CN" altLang="en-US" sz="1597" dirty="0">
                <a:ea typeface="ＭＳ Ｐゴシック" charset="-128"/>
              </a:rPr>
              <a:t>电缆</a:t>
            </a:r>
            <a:r>
              <a:rPr lang="en-US" altLang="x-none" sz="1597" dirty="0">
                <a:ea typeface="ＭＳ Ｐゴシック" charset="-128"/>
              </a:rPr>
              <a:t>, </a:t>
            </a:r>
            <a:r>
              <a:rPr lang="zh-CN" altLang="en-US" sz="1597" dirty="0">
                <a:ea typeface="ＭＳ Ｐゴシック" charset="-128"/>
              </a:rPr>
              <a:t>光纤</a:t>
            </a:r>
            <a:r>
              <a:rPr lang="en-US" altLang="x-none" sz="1597" dirty="0">
                <a:ea typeface="ＭＳ Ｐゴシック" charset="-128"/>
              </a:rPr>
              <a:t>, DSL, </a:t>
            </a:r>
            <a:r>
              <a:rPr lang="zh-CN" altLang="en-US" sz="1597" dirty="0">
                <a:ea typeface="ＭＳ Ｐゴシック" charset="-128"/>
              </a:rPr>
              <a:t>无线</a:t>
            </a:r>
            <a:endParaRPr lang="en-US" altLang="x-none" sz="1597" dirty="0">
              <a:ea typeface="ＭＳ Ｐゴシック" charset="-128"/>
            </a:endParaRPr>
          </a:p>
        </p:txBody>
      </p:sp>
      <p:sp>
        <p:nvSpPr>
          <p:cNvPr id="80952" name="Rectangle 495"/>
          <p:cNvSpPr>
            <a:spLocks noChangeArrowheads="1"/>
          </p:cNvSpPr>
          <p:nvPr/>
        </p:nvSpPr>
        <p:spPr bwMode="auto">
          <a:xfrm>
            <a:off x="1912747" y="5406538"/>
            <a:ext cx="2205715" cy="98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4538" indent="-287338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59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283" indent="-342283" defTabSz="914339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zh-CN" altLang="en-US" sz="1797" dirty="0">
                <a:solidFill>
                  <a:srgbClr val="000000"/>
                </a:solidFill>
                <a:latin typeface="Comic Sans MS" charset="0"/>
              </a:rPr>
              <a:t>学校接入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zh-CN" altLang="en-US" sz="1797" dirty="0">
                <a:solidFill>
                  <a:srgbClr val="000000"/>
                </a:solidFill>
                <a:latin typeface="Comic Sans MS" charset="0"/>
              </a:rPr>
              <a:t>例如</a:t>
            </a: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  <a:p>
            <a:pPr marL="743198" lvl="1" indent="-286821" defTabSz="914339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597" dirty="0">
                <a:solidFill>
                  <a:srgbClr val="000000"/>
                </a:solidFill>
                <a:latin typeface="Comic Sans MS" charset="0"/>
              </a:rPr>
              <a:t>以太网</a:t>
            </a:r>
            <a:endParaRPr lang="en-US" altLang="x-none" sz="1597" dirty="0">
              <a:solidFill>
                <a:srgbClr val="000000"/>
              </a:solidFill>
              <a:latin typeface="Comic Sans MS" charset="0"/>
            </a:endParaRPr>
          </a:p>
          <a:p>
            <a:pPr marL="743198" lvl="1" indent="-286821" defTabSz="914339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zh-CN" altLang="en-US" sz="1597" dirty="0">
                <a:solidFill>
                  <a:srgbClr val="000000"/>
                </a:solidFill>
                <a:latin typeface="Comic Sans MS" charset="0"/>
              </a:rPr>
              <a:t>无线</a:t>
            </a:r>
            <a:endParaRPr lang="en-US" altLang="x-none" sz="15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0953" name="Rectangle 500"/>
          <p:cNvSpPr>
            <a:spLocks noChangeArrowheads="1"/>
          </p:cNvSpPr>
          <p:nvPr/>
        </p:nvSpPr>
        <p:spPr bwMode="auto">
          <a:xfrm>
            <a:off x="3817357" y="4663145"/>
            <a:ext cx="5156686" cy="1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8" tIns="45696" rIns="91388" bIns="45696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283" indent="-342283" defTabSz="912754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sz="2396" dirty="0">
                <a:solidFill>
                  <a:srgbClr val="000000"/>
                </a:solidFill>
                <a:latin typeface="Comic Sans MS" charset="0"/>
              </a:rPr>
              <a:t>互联网是许多网络组成的网络。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342283" indent="-342283" defTabSz="912754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zh-CN" altLang="en-US" sz="2396" dirty="0">
                <a:solidFill>
                  <a:srgbClr val="000000"/>
                </a:solidFill>
                <a:latin typeface="Comic Sans MS" charset="0"/>
              </a:rPr>
              <a:t>每个单独管理的网络被称为自治系统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(Autonomous System, AS)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</a:rPr>
              <a:t>。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80955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38366" y="4569887"/>
            <a:ext cx="1445124" cy="57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956" name="Straight Connector 2"/>
          <p:cNvCxnSpPr>
            <a:cxnSpLocks noChangeShapeType="1"/>
            <a:endCxn id="80920" idx="0"/>
          </p:cNvCxnSpPr>
          <p:nvPr/>
        </p:nvCxnSpPr>
        <p:spPr bwMode="auto">
          <a:xfrm>
            <a:off x="3738166" y="2516290"/>
            <a:ext cx="191733" cy="278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57" name="Straight Connector 5"/>
          <p:cNvCxnSpPr>
            <a:cxnSpLocks noChangeShapeType="1"/>
            <a:endCxn id="80949" idx="1"/>
          </p:cNvCxnSpPr>
          <p:nvPr/>
        </p:nvCxnSpPr>
        <p:spPr bwMode="auto">
          <a:xfrm flipV="1">
            <a:off x="3205753" y="3696792"/>
            <a:ext cx="282053" cy="364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58" name="Straight Connector 9"/>
          <p:cNvCxnSpPr>
            <a:cxnSpLocks noChangeShapeType="1"/>
            <a:stCxn id="80945" idx="3"/>
          </p:cNvCxnSpPr>
          <p:nvPr/>
        </p:nvCxnSpPr>
        <p:spPr bwMode="auto">
          <a:xfrm>
            <a:off x="9689795" y="3950323"/>
            <a:ext cx="209163" cy="7716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80959" name="Rectangle 10"/>
          <p:cNvSpPr>
            <a:spLocks noChangeArrowheads="1"/>
          </p:cNvSpPr>
          <p:nvPr/>
        </p:nvSpPr>
        <p:spPr bwMode="auto">
          <a:xfrm>
            <a:off x="9390313" y="5102302"/>
            <a:ext cx="965000" cy="27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98">
                <a:solidFill>
                  <a:srgbClr val="000000"/>
                </a:solidFill>
                <a:latin typeface="Arial" charset="0"/>
              </a:rPr>
              <a:t>data center</a:t>
            </a:r>
            <a:endParaRPr lang="en-US" altLang="x-none" sz="399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通用复杂性</a:t>
            </a:r>
            <a:endParaRPr lang="en-US" altLang="x-none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40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defTabSz="912754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198" dirty="0">
                <a:solidFill>
                  <a:srgbClr val="000000"/>
                </a:solidFill>
                <a:latin typeface="Tahoma" charset="0"/>
              </a:rPr>
              <a:t>39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dirty="0">
                <a:ea typeface="ＭＳ Ｐゴシック" charset="-128"/>
              </a:rPr>
              <a:t>在高度组织的系统中</a:t>
            </a:r>
            <a:r>
              <a:rPr lang="zh-CN" altLang="en-US" dirty="0">
                <a:solidFill>
                  <a:srgbClr val="000090"/>
                </a:solidFill>
                <a:ea typeface="ＭＳ Ｐゴシック" charset="-128"/>
              </a:rPr>
              <a:t>，复杂性</a:t>
            </a:r>
            <a:r>
              <a:rPr lang="zh-CN" altLang="en-US" dirty="0">
                <a:ea typeface="ＭＳ Ｐゴシック" charset="-128"/>
              </a:rPr>
              <a:t>主要来自于设计策略，这些策略旨在为其环境和组件中的</a:t>
            </a:r>
            <a:r>
              <a:rPr lang="zh-CN" altLang="en-US" dirty="0">
                <a:solidFill>
                  <a:srgbClr val="000090"/>
                </a:solidFill>
                <a:ea typeface="ＭＳ Ｐゴシック" charset="-128"/>
              </a:rPr>
              <a:t>不确定性</a:t>
            </a:r>
            <a:r>
              <a:rPr lang="zh-CN" altLang="en-US" dirty="0">
                <a:ea typeface="ＭＳ Ｐゴシック" charset="-128"/>
              </a:rPr>
              <a:t>提供</a:t>
            </a:r>
            <a:r>
              <a:rPr lang="zh-CN" altLang="en-US" dirty="0">
                <a:solidFill>
                  <a:srgbClr val="000090"/>
                </a:solidFill>
                <a:ea typeface="ＭＳ Ｐゴシック" charset="-128"/>
              </a:rPr>
              <a:t>鲁棒性</a:t>
            </a:r>
            <a:r>
              <a:rPr lang="zh-CN" altLang="en-US" dirty="0">
                <a:ea typeface="ＭＳ Ｐゴシック" charset="-128"/>
              </a:rPr>
              <a:t>。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ea typeface="ＭＳ Ｐゴシック" charset="-128"/>
              </a:rPr>
              <a:t>可扩展性</a:t>
            </a:r>
            <a:r>
              <a:rPr lang="zh-CN" altLang="en-US" sz="1996" dirty="0">
                <a:ea typeface="ＭＳ Ｐゴシック" charset="-128"/>
              </a:rPr>
              <a:t>是对整个系统规模和复杂性变化的鲁棒性。</a:t>
            </a:r>
            <a:endParaRPr lang="en-US" altLang="x-none" sz="1996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ea typeface="ＭＳ Ｐゴシック" charset="-128"/>
              </a:rPr>
              <a:t>进化性</a:t>
            </a:r>
            <a:r>
              <a:rPr lang="zh-CN" altLang="en-US" sz="1996" dirty="0">
                <a:ea typeface="ＭＳ Ｐゴシック" charset="-128"/>
              </a:rPr>
              <a:t>是指对各种（通常是长期）时间尺度上的巨大变化的鲁棒性。</a:t>
            </a:r>
            <a:endParaRPr lang="en-US" altLang="x-none" sz="1996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ea typeface="ＭＳ Ｐゴシック" charset="-128"/>
              </a:rPr>
              <a:t>可靠性</a:t>
            </a:r>
            <a:r>
              <a:rPr lang="zh-CN" altLang="en-US" sz="1996" dirty="0">
                <a:ea typeface="ＭＳ Ｐゴシック" charset="-128"/>
              </a:rPr>
              <a:t>是指对组件故障的鲁棒性。</a:t>
            </a:r>
            <a:endParaRPr lang="en-US" altLang="x-none" sz="1996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ea typeface="ＭＳ Ｐゴシック" charset="-128"/>
              </a:rPr>
              <a:t>效率</a:t>
            </a:r>
            <a:r>
              <a:rPr lang="zh-CN" altLang="en-US" sz="1996" dirty="0">
                <a:ea typeface="ＭＳ Ｐゴシック" charset="-128"/>
              </a:rPr>
              <a:t>是对资源稀缺的鲁棒性。</a:t>
            </a:r>
            <a:endParaRPr lang="en-US" altLang="x-none" sz="1996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1996" dirty="0">
                <a:solidFill>
                  <a:srgbClr val="000090"/>
                </a:solidFill>
                <a:ea typeface="ＭＳ Ｐゴシック" charset="-128"/>
              </a:rPr>
              <a:t>模块化</a:t>
            </a:r>
            <a:r>
              <a:rPr lang="zh-CN" altLang="en-US" sz="1996" dirty="0">
                <a:ea typeface="ＭＳ Ｐゴシック" charset="-128"/>
              </a:rPr>
              <a:t>是对组件重新布置的鲁棒性。</a:t>
            </a:r>
            <a:endParaRPr lang="en-US" altLang="x-none" sz="1996" dirty="0">
              <a:ea typeface="ＭＳ Ｐゴシック" charset="-128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7835853" y="6395307"/>
            <a:ext cx="1272407" cy="3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defTabSz="91275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x-none" sz="1597">
                <a:solidFill>
                  <a:srgbClr val="000000"/>
                </a:solidFill>
              </a:rPr>
              <a:t>David Meyer</a:t>
            </a:r>
            <a:endParaRPr lang="en-US" altLang="x-none" sz="3993">
              <a:solidFill>
                <a:srgbClr val="000000"/>
              </a:solidFill>
            </a:endParaRPr>
          </a:p>
        </p:txBody>
      </p:sp>
      <p:pic>
        <p:nvPicPr>
          <p:cNvPr id="140293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9597" y="-4754"/>
            <a:ext cx="2492522" cy="167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60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Kurose">
  <a:themeElements>
    <a:clrScheme name="2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2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140</Words>
  <Application>Microsoft Office PowerPoint</Application>
  <PresentationFormat>宽屏</PresentationFormat>
  <Paragraphs>22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ＭＳ Ｐゴシック</vt:lpstr>
      <vt:lpstr>ZapfDingbats</vt:lpstr>
      <vt:lpstr>等线</vt:lpstr>
      <vt:lpstr>Arial</vt:lpstr>
      <vt:lpstr>Comic Sans MS</vt:lpstr>
      <vt:lpstr>Courier New</vt:lpstr>
      <vt:lpstr>Tahoma</vt:lpstr>
      <vt:lpstr>Times New Roman</vt:lpstr>
      <vt:lpstr>Wingdings</vt:lpstr>
      <vt:lpstr>2_Kurose</vt:lpstr>
      <vt:lpstr>Photo Editor Photo</vt:lpstr>
      <vt:lpstr>互联网物理基础设施</vt:lpstr>
      <vt:lpstr>通用复杂性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互联网物理基础设施</dc:title>
  <dc:creator>zhihao zhang</dc:creator>
  <cp:lastModifiedBy>zhihao zhang</cp:lastModifiedBy>
  <cp:revision>33</cp:revision>
  <dcterms:created xsi:type="dcterms:W3CDTF">2021-09-19T06:07:55Z</dcterms:created>
  <dcterms:modified xsi:type="dcterms:W3CDTF">2021-09-19T07:14:32Z</dcterms:modified>
</cp:coreProperties>
</file>