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59"/>
  </p:notesMasterIdLst>
  <p:handoutMasterIdLst>
    <p:handoutMasterId r:id="rId60"/>
  </p:handoutMasterIdLst>
  <p:sldIdLst>
    <p:sldId id="321" r:id="rId3"/>
    <p:sldId id="894" r:id="rId4"/>
    <p:sldId id="500" r:id="rId5"/>
    <p:sldId id="694" r:id="rId6"/>
    <p:sldId id="902" r:id="rId7"/>
    <p:sldId id="903" r:id="rId8"/>
    <p:sldId id="734" r:id="rId9"/>
    <p:sldId id="410" r:id="rId10"/>
    <p:sldId id="411" r:id="rId11"/>
    <p:sldId id="412" r:id="rId12"/>
    <p:sldId id="413" r:id="rId13"/>
    <p:sldId id="414" r:id="rId14"/>
    <p:sldId id="735" r:id="rId15"/>
    <p:sldId id="510" r:id="rId16"/>
    <p:sldId id="524" r:id="rId17"/>
    <p:sldId id="525" r:id="rId18"/>
    <p:sldId id="482" r:id="rId19"/>
    <p:sldId id="527" r:id="rId20"/>
    <p:sldId id="511" r:id="rId21"/>
    <p:sldId id="539" r:id="rId22"/>
    <p:sldId id="528" r:id="rId23"/>
    <p:sldId id="562" r:id="rId24"/>
    <p:sldId id="561" r:id="rId25"/>
    <p:sldId id="737" r:id="rId26"/>
    <p:sldId id="567" r:id="rId27"/>
    <p:sldId id="568" r:id="rId28"/>
    <p:sldId id="569" r:id="rId29"/>
    <p:sldId id="570" r:id="rId30"/>
    <p:sldId id="571" r:id="rId31"/>
    <p:sldId id="529" r:id="rId32"/>
    <p:sldId id="530" r:id="rId33"/>
    <p:sldId id="531" r:id="rId34"/>
    <p:sldId id="738" r:id="rId35"/>
    <p:sldId id="484" r:id="rId36"/>
    <p:sldId id="507" r:id="rId37"/>
    <p:sldId id="485" r:id="rId38"/>
    <p:sldId id="683" r:id="rId39"/>
    <p:sldId id="487" r:id="rId40"/>
    <p:sldId id="486" r:id="rId41"/>
    <p:sldId id="574" r:id="rId42"/>
    <p:sldId id="575" r:id="rId43"/>
    <p:sldId id="576" r:id="rId44"/>
    <p:sldId id="620" r:id="rId45"/>
    <p:sldId id="621" r:id="rId46"/>
    <p:sldId id="622" r:id="rId47"/>
    <p:sldId id="623" r:id="rId48"/>
    <p:sldId id="624" r:id="rId49"/>
    <p:sldId id="684" r:id="rId50"/>
    <p:sldId id="625" r:id="rId51"/>
    <p:sldId id="626" r:id="rId52"/>
    <p:sldId id="627" r:id="rId53"/>
    <p:sldId id="628" r:id="rId54"/>
    <p:sldId id="629" r:id="rId55"/>
    <p:sldId id="630" r:id="rId56"/>
    <p:sldId id="688" r:id="rId57"/>
    <p:sldId id="631" r:id="rId58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0"/>
    <p:restoredTop sz="93773"/>
  </p:normalViewPr>
  <p:slideViewPr>
    <p:cSldViewPr snapToGrid="0">
      <p:cViewPr varScale="1">
        <p:scale>
          <a:sx n="132" d="100"/>
          <a:sy n="132" d="100"/>
        </p:scale>
        <p:origin x="12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12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15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19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20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21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22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25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30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31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35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3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40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43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45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46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49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7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9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10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11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07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 sockets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5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>
                <a:solidFill>
                  <a:srgbClr val="000000"/>
                </a:solidFill>
              </a:endParaRPr>
            </a:p>
            <a:p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35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3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4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6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39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4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40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0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41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42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43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44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45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46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49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51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4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53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4051</Words>
  <Application>Microsoft Macintosh PowerPoint</Application>
  <PresentationFormat>On-screen Show (4:3)</PresentationFormat>
  <Paragraphs>759</Paragraphs>
  <Slides>56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72" baseType="lpstr">
      <vt:lpstr>DejaVu Sans</vt:lpstr>
      <vt:lpstr>ＭＳ Ｐゴシック</vt:lpstr>
      <vt:lpstr>宋体</vt:lpstr>
      <vt:lpstr>ZapfDingbats</vt:lpstr>
      <vt:lpstr>Arial</vt:lpstr>
      <vt:lpstr>Comic Sans MS</vt:lpstr>
      <vt:lpstr>Courier New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Recap: DNS Protocol, Messages</vt:lpstr>
      <vt:lpstr>Name Encoding</vt:lpstr>
      <vt:lpstr>Message Compression  (Label Pointer)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Microsoft Office User</cp:lastModifiedBy>
  <cp:revision>458</cp:revision>
  <cp:lastPrinted>2016-02-01T18:30:23Z</cp:lastPrinted>
  <dcterms:created xsi:type="dcterms:W3CDTF">1999-10-08T19:08:27Z</dcterms:created>
  <dcterms:modified xsi:type="dcterms:W3CDTF">2021-10-07T06:00:47Z</dcterms:modified>
</cp:coreProperties>
</file>