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9" r:id="rId3"/>
    <p:sldId id="257" r:id="rId4"/>
    <p:sldId id="258" r:id="rId5"/>
    <p:sldId id="259" r:id="rId6"/>
    <p:sldId id="262" r:id="rId7"/>
    <p:sldId id="275" r:id="rId8"/>
    <p:sldId id="276" r:id="rId9"/>
    <p:sldId id="277" r:id="rId10"/>
    <p:sldId id="264" r:id="rId11"/>
    <p:sldId id="272" r:id="rId12"/>
    <p:sldId id="265" r:id="rId13"/>
    <p:sldId id="273" r:id="rId14"/>
    <p:sldId id="271" r:id="rId15"/>
    <p:sldId id="270" r:id="rId16"/>
    <p:sldId id="266" r:id="rId17"/>
    <p:sldId id="261" r:id="rId18"/>
    <p:sldId id="278" r:id="rId19"/>
    <p:sldId id="268" r:id="rId20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Impact" panose="020B0806030902050204" pitchFamily="34" charset="0"/>
      <p:regular r:id="rId26"/>
    </p:embeddedFont>
    <p:embeddedFont>
      <p:font typeface="Roboto Black" panose="02000000000000000000" pitchFamily="2" charset="0"/>
      <p:bold r:id="rId27"/>
      <p:boldItalic r:id="rId28"/>
    </p:embeddedFont>
    <p:embeddedFont>
      <p:font typeface="Roboto Light" panose="02000000000000000000" pitchFamily="2" charset="0"/>
      <p:regular r:id="rId29"/>
      <p:bold r:id="rId30"/>
      <p:italic r:id="rId31"/>
      <p:boldItalic r:id="rId32"/>
    </p:embeddedFont>
    <p:embeddedFont>
      <p:font typeface="Roboto Mono Thin" panose="00000009000000000000" pitchFamily="49" charset="0"/>
      <p:regular r:id="rId33"/>
      <p:bold r:id="rId34"/>
      <p:italic r:id="rId35"/>
      <p:boldItalic r:id="rId36"/>
    </p:embeddedFont>
    <p:embeddedFont>
      <p:font typeface="Roboto Thin" panose="02000000000000000000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4" roundtripDataSignature="AMtx7mhSJmpymA0EvC6v3mxzbq3dg/zh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12653DF-20C4-461F-8677-C92C63360385}">
  <a:tblStyle styleId="{812653DF-20C4-461F-8677-C92C6336038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226" y="-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64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0" name="Google Shape;3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>
          <a:extLst>
            <a:ext uri="{FF2B5EF4-FFF2-40B4-BE49-F238E27FC236}">
              <a16:creationId xmlns:a16="http://schemas.microsoft.com/office/drawing/2014/main" id="{55691724-85EC-3063-EB74-F33332EEA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9:notes">
            <a:extLst>
              <a:ext uri="{FF2B5EF4-FFF2-40B4-BE49-F238E27FC236}">
                <a16:creationId xmlns:a16="http://schemas.microsoft.com/office/drawing/2014/main" id="{EFB0D6D5-9B9D-0F92-71C4-78DC2E5D03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0" name="Google Shape;380;p9:notes">
            <a:extLst>
              <a:ext uri="{FF2B5EF4-FFF2-40B4-BE49-F238E27FC236}">
                <a16:creationId xmlns:a16="http://schemas.microsoft.com/office/drawing/2014/main" id="{8DCE0A30-5554-4C89-88AF-BA826304FB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3206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3" name="Google Shape;39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>
          <a:extLst>
            <a:ext uri="{FF2B5EF4-FFF2-40B4-BE49-F238E27FC236}">
              <a16:creationId xmlns:a16="http://schemas.microsoft.com/office/drawing/2014/main" id="{A87B2E74-96D4-5B76-0B07-4AC141CC3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0:notes">
            <a:extLst>
              <a:ext uri="{FF2B5EF4-FFF2-40B4-BE49-F238E27FC236}">
                <a16:creationId xmlns:a16="http://schemas.microsoft.com/office/drawing/2014/main" id="{8F6D4979-822B-DEEA-5C8B-FE50844CCF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3" name="Google Shape;393;p10:notes">
            <a:extLst>
              <a:ext uri="{FF2B5EF4-FFF2-40B4-BE49-F238E27FC236}">
                <a16:creationId xmlns:a16="http://schemas.microsoft.com/office/drawing/2014/main" id="{643AFF9D-5C7D-0D5F-0A78-BBB9117789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6046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>
          <a:extLst>
            <a:ext uri="{FF2B5EF4-FFF2-40B4-BE49-F238E27FC236}">
              <a16:creationId xmlns:a16="http://schemas.microsoft.com/office/drawing/2014/main" id="{49DDFF58-4DB2-0183-AC84-251518E9A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2:notes">
            <a:extLst>
              <a:ext uri="{FF2B5EF4-FFF2-40B4-BE49-F238E27FC236}">
                <a16:creationId xmlns:a16="http://schemas.microsoft.com/office/drawing/2014/main" id="{00A971F4-BFC7-72A3-3973-93B9B5C477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1" name="Google Shape;431;p12:notes">
            <a:extLst>
              <a:ext uri="{FF2B5EF4-FFF2-40B4-BE49-F238E27FC236}">
                <a16:creationId xmlns:a16="http://schemas.microsoft.com/office/drawing/2014/main" id="{89759D6D-ECF4-F91B-D549-188107A276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62441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>
          <a:extLst>
            <a:ext uri="{FF2B5EF4-FFF2-40B4-BE49-F238E27FC236}">
              <a16:creationId xmlns:a16="http://schemas.microsoft.com/office/drawing/2014/main" id="{D2147E7C-8436-638D-2E98-28AF24CFA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2:notes">
            <a:extLst>
              <a:ext uri="{FF2B5EF4-FFF2-40B4-BE49-F238E27FC236}">
                <a16:creationId xmlns:a16="http://schemas.microsoft.com/office/drawing/2014/main" id="{428F53AF-34F8-90D3-9767-B4E27FD91C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1" name="Google Shape;431;p12:notes">
            <a:extLst>
              <a:ext uri="{FF2B5EF4-FFF2-40B4-BE49-F238E27FC236}">
                <a16:creationId xmlns:a16="http://schemas.microsoft.com/office/drawing/2014/main" id="{038A5B9A-DF6B-5778-FC43-B3E64BE172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27114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5" name="Google Shape;42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27398C70-D754-B2F6-2FD7-657C24AEF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>
            <a:extLst>
              <a:ext uri="{FF2B5EF4-FFF2-40B4-BE49-F238E27FC236}">
                <a16:creationId xmlns:a16="http://schemas.microsoft.com/office/drawing/2014/main" id="{5B120F84-A0C7-1230-0D3E-461019637D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3:notes">
            <a:extLst>
              <a:ext uri="{FF2B5EF4-FFF2-40B4-BE49-F238E27FC236}">
                <a16:creationId xmlns:a16="http://schemas.microsoft.com/office/drawing/2014/main" id="{1091E6E0-A526-0882-4A7C-AB8BB366C7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29995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9" name="Google Shape;44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>
          <a:extLst>
            <a:ext uri="{FF2B5EF4-FFF2-40B4-BE49-F238E27FC236}">
              <a16:creationId xmlns:a16="http://schemas.microsoft.com/office/drawing/2014/main" id="{6D3AC1B3-20D2-1380-535C-254C161CB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:notes">
            <a:extLst>
              <a:ext uri="{FF2B5EF4-FFF2-40B4-BE49-F238E27FC236}">
                <a16:creationId xmlns:a16="http://schemas.microsoft.com/office/drawing/2014/main" id="{4801B408-3AF5-8447-A9B6-876B2BC395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2:notes">
            <a:extLst>
              <a:ext uri="{FF2B5EF4-FFF2-40B4-BE49-F238E27FC236}">
                <a16:creationId xmlns:a16="http://schemas.microsoft.com/office/drawing/2014/main" id="{D45EEB03-6DE0-6CB3-42FA-C930080E31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6388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7" name="Google Shape;34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>
          <a:extLst>
            <a:ext uri="{FF2B5EF4-FFF2-40B4-BE49-F238E27FC236}">
              <a16:creationId xmlns:a16="http://schemas.microsoft.com/office/drawing/2014/main" id="{58A6060D-ABDC-DD30-BE2E-309D44E3AF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8:notes">
            <a:extLst>
              <a:ext uri="{FF2B5EF4-FFF2-40B4-BE49-F238E27FC236}">
                <a16:creationId xmlns:a16="http://schemas.microsoft.com/office/drawing/2014/main" id="{861237BD-A51C-265D-3E95-035D512502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4" name="Google Shape;354;p8:notes">
            <a:extLst>
              <a:ext uri="{FF2B5EF4-FFF2-40B4-BE49-F238E27FC236}">
                <a16:creationId xmlns:a16="http://schemas.microsoft.com/office/drawing/2014/main" id="{C6BD416F-299A-EDD1-0A76-2F1E3D35B3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7863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>
          <a:extLst>
            <a:ext uri="{FF2B5EF4-FFF2-40B4-BE49-F238E27FC236}">
              <a16:creationId xmlns:a16="http://schemas.microsoft.com/office/drawing/2014/main" id="{07FD48E5-FD67-B1DD-4913-E5A0255FB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8:notes">
            <a:extLst>
              <a:ext uri="{FF2B5EF4-FFF2-40B4-BE49-F238E27FC236}">
                <a16:creationId xmlns:a16="http://schemas.microsoft.com/office/drawing/2014/main" id="{E15ABFBB-8A3D-008E-5FC2-EDD0377627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4" name="Google Shape;354;p8:notes">
            <a:extLst>
              <a:ext uri="{FF2B5EF4-FFF2-40B4-BE49-F238E27FC236}">
                <a16:creationId xmlns:a16="http://schemas.microsoft.com/office/drawing/2014/main" id="{1D3F5204-2175-6F41-8663-6B9731B7F8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8513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>
          <a:extLst>
            <a:ext uri="{FF2B5EF4-FFF2-40B4-BE49-F238E27FC236}">
              <a16:creationId xmlns:a16="http://schemas.microsoft.com/office/drawing/2014/main" id="{8C368A68-66FC-77BD-9966-1C60D7FF8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8:notes">
            <a:extLst>
              <a:ext uri="{FF2B5EF4-FFF2-40B4-BE49-F238E27FC236}">
                <a16:creationId xmlns:a16="http://schemas.microsoft.com/office/drawing/2014/main" id="{902880D1-DD21-B93F-42F9-E4EDB9518A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4" name="Google Shape;354;p8:notes">
            <a:extLst>
              <a:ext uri="{FF2B5EF4-FFF2-40B4-BE49-F238E27FC236}">
                <a16:creationId xmlns:a16="http://schemas.microsoft.com/office/drawing/2014/main" id="{C74CDFB2-2D20-863C-8438-3F08970CA8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0959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0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30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1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1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5" name="Google Shape;15;p31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1"/>
          <p:cNvSpPr txBox="1">
            <a:spLocks noGrp="1"/>
          </p:cNvSpPr>
          <p:nvPr>
            <p:ph type="title" idx="4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7" name="Google Shape;17;p31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1"/>
          <p:cNvSpPr txBox="1">
            <a:spLocks noGrp="1"/>
          </p:cNvSpPr>
          <p:nvPr>
            <p:ph type="title" idx="6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9" name="Google Shape;19;p31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1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1" name="Google Shape;21;p31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1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3" name="Google Shape;23;p31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1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5" name="Google Shape;25;p31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1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1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1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1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2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32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3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33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3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3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33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33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33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4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4" name="Google Shape;44;p34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5" name="Google Shape;45;p34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6" name="Google Shape;46;p34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5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35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35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1" name="Google Shape;51;p35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6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1EFF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36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36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9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>
            <a:spLocks noGrp="1"/>
          </p:cNvSpPr>
          <p:nvPr>
            <p:ph type="ctrTitle"/>
          </p:nvPr>
        </p:nvSpPr>
        <p:spPr>
          <a:xfrm>
            <a:off x="3890016" y="1525309"/>
            <a:ext cx="5260913" cy="2223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sz="6600" dirty="0">
              <a:solidFill>
                <a:schemeClr val="accent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 sz="6600" dirty="0">
                <a:solidFill>
                  <a:schemeClr val="accent1"/>
                </a:solidFill>
              </a:rPr>
              <a:t>Site </a:t>
            </a:r>
            <a:r>
              <a:rPr lang="es" sz="6000" dirty="0">
                <a:solidFill>
                  <a:schemeClr val="accent1"/>
                </a:solidFill>
              </a:rPr>
              <a:t>internet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70" name="Google Shape;70;p1"/>
          <p:cNvSpPr txBox="1">
            <a:spLocks noGrp="1"/>
          </p:cNvSpPr>
          <p:nvPr>
            <p:ph type="subTitle" idx="1"/>
          </p:nvPr>
        </p:nvSpPr>
        <p:spPr>
          <a:xfrm>
            <a:off x="5204650" y="3584008"/>
            <a:ext cx="363455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2000"/>
              </a:lnSpc>
              <a:spcBef>
                <a:spcPts val="0"/>
              </a:spcBef>
              <a:spcAft>
                <a:spcPts val="165"/>
              </a:spcAft>
              <a:buClr>
                <a:srgbClr val="000000"/>
              </a:buClr>
              <a:buSzPts val="1100"/>
              <a:buNone/>
            </a:pPr>
            <a:r>
              <a:rPr lang="es" sz="1400" u="none" strike="noStrik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Gestion des RDV dans un cabinet médical</a:t>
            </a:r>
            <a:r>
              <a:rPr lang="es" sz="140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sz="1400" dirty="0"/>
          </a:p>
        </p:txBody>
      </p:sp>
      <p:sp>
        <p:nvSpPr>
          <p:cNvPr id="71" name="Google Shape;71;p1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35930E0-6D71-0E15-DE92-C1B075054FA7}"/>
              </a:ext>
            </a:extLst>
          </p:cNvPr>
          <p:cNvSpPr txBox="1"/>
          <p:nvPr/>
        </p:nvSpPr>
        <p:spPr>
          <a:xfrm>
            <a:off x="6921880" y="232891"/>
            <a:ext cx="17668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Nathan </a:t>
            </a:r>
            <a:r>
              <a:rPr lang="fr-FR" dirty="0" err="1">
                <a:solidFill>
                  <a:schemeClr val="bg1"/>
                </a:solidFill>
              </a:rPr>
              <a:t>Deroeck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Maria Sousa Castro</a:t>
            </a:r>
          </a:p>
          <a:p>
            <a:r>
              <a:rPr lang="fr-FR" dirty="0">
                <a:solidFill>
                  <a:schemeClr val="bg1"/>
                </a:solidFill>
              </a:rPr>
              <a:t>Anthony LÊ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9"/>
          <p:cNvSpPr/>
          <p:nvPr/>
        </p:nvSpPr>
        <p:spPr>
          <a:xfrm>
            <a:off x="1336225" y="19021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9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 dirty="0">
                <a:solidFill>
                  <a:srgbClr val="FFFFFF"/>
                </a:solidFill>
              </a:rPr>
              <a:t>Header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84" name="Google Shape;384;p9"/>
          <p:cNvSpPr txBox="1">
            <a:spLocks noGrp="1"/>
          </p:cNvSpPr>
          <p:nvPr>
            <p:ph type="ctrTitle"/>
          </p:nvPr>
        </p:nvSpPr>
        <p:spPr>
          <a:xfrm>
            <a:off x="1557931" y="2087899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dirty="0">
                <a:solidFill>
                  <a:schemeClr val="dk1"/>
                </a:solidFill>
              </a:rPr>
              <a:t>CODE HEADER</a:t>
            </a:r>
            <a:endParaRPr dirty="0">
              <a:solidFill>
                <a:schemeClr val="dk1"/>
              </a:solidFill>
            </a:endParaRPr>
          </a:p>
        </p:txBody>
      </p:sp>
      <p:cxnSp>
        <p:nvCxnSpPr>
          <p:cNvPr id="385" name="Google Shape;385;p9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6" name="Google Shape;386;p9"/>
          <p:cNvSpPr/>
          <p:nvPr/>
        </p:nvSpPr>
        <p:spPr>
          <a:xfrm>
            <a:off x="819925" y="18807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7" name="Google Shape;387;p9"/>
          <p:cNvGrpSpPr/>
          <p:nvPr/>
        </p:nvGrpSpPr>
        <p:grpSpPr>
          <a:xfrm>
            <a:off x="882321" y="1969494"/>
            <a:ext cx="296851" cy="236810"/>
            <a:chOff x="5049725" y="2635825"/>
            <a:chExt cx="481825" cy="451700"/>
          </a:xfrm>
        </p:grpSpPr>
        <p:sp>
          <p:nvSpPr>
            <p:cNvPr id="388" name="Google Shape;388;p9"/>
            <p:cNvSpPr/>
            <p:nvPr/>
          </p:nvSpPr>
          <p:spPr>
            <a:xfrm>
              <a:off x="5135325" y="3031050"/>
              <a:ext cx="310550" cy="56475"/>
            </a:xfrm>
            <a:custGeom>
              <a:avLst/>
              <a:gdLst/>
              <a:ahLst/>
              <a:cxnLst/>
              <a:rect l="l" t="t" r="r" b="b"/>
              <a:pathLst>
                <a:path w="12422" h="2259" extrusionOk="0">
                  <a:moveTo>
                    <a:pt x="2791" y="0"/>
                  </a:moveTo>
                  <a:lnTo>
                    <a:pt x="2415" y="1130"/>
                  </a:lnTo>
                  <a:lnTo>
                    <a:pt x="566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6" y="2259"/>
                  </a:cubicBezTo>
                  <a:lnTo>
                    <a:pt x="11858" y="2259"/>
                  </a:lnTo>
                  <a:cubicBezTo>
                    <a:pt x="12169" y="2259"/>
                    <a:pt x="12421" y="2006"/>
                    <a:pt x="12421" y="1696"/>
                  </a:cubicBezTo>
                  <a:cubicBezTo>
                    <a:pt x="12421" y="1383"/>
                    <a:pt x="12169" y="1130"/>
                    <a:pt x="11858" y="1130"/>
                  </a:cubicBezTo>
                  <a:lnTo>
                    <a:pt x="10006" y="1130"/>
                  </a:lnTo>
                  <a:lnTo>
                    <a:pt x="9630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9"/>
            <p:cNvSpPr/>
            <p:nvPr/>
          </p:nvSpPr>
          <p:spPr>
            <a:xfrm>
              <a:off x="5049725" y="2946350"/>
              <a:ext cx="481825" cy="56500"/>
            </a:xfrm>
            <a:custGeom>
              <a:avLst/>
              <a:gdLst/>
              <a:ahLst/>
              <a:cxnLst/>
              <a:rect l="l" t="t" r="r" b="b"/>
              <a:pathLst>
                <a:path w="19273" h="2260" extrusionOk="0">
                  <a:moveTo>
                    <a:pt x="0" y="1"/>
                  </a:moveTo>
                  <a:lnTo>
                    <a:pt x="0" y="567"/>
                  </a:lnTo>
                  <a:cubicBezTo>
                    <a:pt x="0" y="1500"/>
                    <a:pt x="756" y="2259"/>
                    <a:pt x="1693" y="2259"/>
                  </a:cubicBezTo>
                  <a:lnTo>
                    <a:pt x="17577" y="2259"/>
                  </a:lnTo>
                  <a:cubicBezTo>
                    <a:pt x="18513" y="2259"/>
                    <a:pt x="19269" y="1500"/>
                    <a:pt x="19272" y="567"/>
                  </a:cubicBezTo>
                  <a:lnTo>
                    <a:pt x="19272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9"/>
            <p:cNvSpPr/>
            <p:nvPr/>
          </p:nvSpPr>
          <p:spPr>
            <a:xfrm>
              <a:off x="504972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0" y="759"/>
                    <a:pt x="0" y="1696"/>
                  </a:cubicBezTo>
                  <a:lnTo>
                    <a:pt x="0" y="11293"/>
                  </a:lnTo>
                  <a:lnTo>
                    <a:pt x="19272" y="11293"/>
                  </a:lnTo>
                  <a:lnTo>
                    <a:pt x="19272" y="1696"/>
                  </a:lnTo>
                  <a:cubicBezTo>
                    <a:pt x="19269" y="759"/>
                    <a:pt x="18513" y="0"/>
                    <a:pt x="17577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" name="Image 10">
            <a:extLst>
              <a:ext uri="{FF2B5EF4-FFF2-40B4-BE49-F238E27FC236}">
                <a16:creationId xmlns:a16="http://schemas.microsoft.com/office/drawing/2014/main" id="{0AC798D2-D830-AFCD-F14C-014632BBB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205" y="2468899"/>
            <a:ext cx="4617947" cy="203147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3E4D845-6822-604B-5C43-24433A3D542B}"/>
              </a:ext>
            </a:extLst>
          </p:cNvPr>
          <p:cNvSpPr txBox="1"/>
          <p:nvPr/>
        </p:nvSpPr>
        <p:spPr>
          <a:xfrm>
            <a:off x="1336225" y="1184254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chemeClr val="bg1"/>
                </a:solidFill>
              </a:rPr>
              <a:t>Haut de page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>
          <a:extLst>
            <a:ext uri="{FF2B5EF4-FFF2-40B4-BE49-F238E27FC236}">
              <a16:creationId xmlns:a16="http://schemas.microsoft.com/office/drawing/2014/main" id="{8DC871F4-DD95-EBC9-9598-9BC3390EA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9">
            <a:extLst>
              <a:ext uri="{FF2B5EF4-FFF2-40B4-BE49-F238E27FC236}">
                <a16:creationId xmlns:a16="http://schemas.microsoft.com/office/drawing/2014/main" id="{1CCE896C-34BA-1EDE-6A58-D659A79E8CF4}"/>
              </a:ext>
            </a:extLst>
          </p:cNvPr>
          <p:cNvSpPr/>
          <p:nvPr/>
        </p:nvSpPr>
        <p:spPr>
          <a:xfrm>
            <a:off x="1336225" y="19021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9">
            <a:extLst>
              <a:ext uri="{FF2B5EF4-FFF2-40B4-BE49-F238E27FC236}">
                <a16:creationId xmlns:a16="http://schemas.microsoft.com/office/drawing/2014/main" id="{2232B27B-C4A5-D287-E301-1E91DAD4F34E}"/>
              </a:ext>
            </a:extLst>
          </p:cNvPr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 dirty="0">
                <a:solidFill>
                  <a:srgbClr val="FFFFFF"/>
                </a:solidFill>
              </a:rPr>
              <a:t>Header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84" name="Google Shape;384;p9">
            <a:extLst>
              <a:ext uri="{FF2B5EF4-FFF2-40B4-BE49-F238E27FC236}">
                <a16:creationId xmlns:a16="http://schemas.microsoft.com/office/drawing/2014/main" id="{34A773F1-D44F-349D-AB98-7A50808E98D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57931" y="2087899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dirty="0">
                <a:solidFill>
                  <a:schemeClr val="dk1"/>
                </a:solidFill>
              </a:rPr>
              <a:t>RENDU HEADER</a:t>
            </a:r>
            <a:endParaRPr dirty="0">
              <a:solidFill>
                <a:schemeClr val="dk1"/>
              </a:solidFill>
            </a:endParaRPr>
          </a:p>
        </p:txBody>
      </p:sp>
      <p:cxnSp>
        <p:nvCxnSpPr>
          <p:cNvPr id="385" name="Google Shape;385;p9">
            <a:extLst>
              <a:ext uri="{FF2B5EF4-FFF2-40B4-BE49-F238E27FC236}">
                <a16:creationId xmlns:a16="http://schemas.microsoft.com/office/drawing/2014/main" id="{5DD61C37-24CC-24DA-D950-D390374B397F}"/>
              </a:ext>
            </a:extLst>
          </p:cNvPr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6" name="Google Shape;386;p9">
            <a:extLst>
              <a:ext uri="{FF2B5EF4-FFF2-40B4-BE49-F238E27FC236}">
                <a16:creationId xmlns:a16="http://schemas.microsoft.com/office/drawing/2014/main" id="{EF3F810A-054A-4C7C-792D-0F2F3BAA568A}"/>
              </a:ext>
            </a:extLst>
          </p:cNvPr>
          <p:cNvSpPr/>
          <p:nvPr/>
        </p:nvSpPr>
        <p:spPr>
          <a:xfrm>
            <a:off x="819925" y="18807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7" name="Google Shape;387;p9">
            <a:extLst>
              <a:ext uri="{FF2B5EF4-FFF2-40B4-BE49-F238E27FC236}">
                <a16:creationId xmlns:a16="http://schemas.microsoft.com/office/drawing/2014/main" id="{DDCD5E0D-8849-2909-B367-8CA12AD153A1}"/>
              </a:ext>
            </a:extLst>
          </p:cNvPr>
          <p:cNvGrpSpPr/>
          <p:nvPr/>
        </p:nvGrpSpPr>
        <p:grpSpPr>
          <a:xfrm>
            <a:off x="882321" y="1969494"/>
            <a:ext cx="296851" cy="236810"/>
            <a:chOff x="5049725" y="2635825"/>
            <a:chExt cx="481825" cy="451700"/>
          </a:xfrm>
        </p:grpSpPr>
        <p:sp>
          <p:nvSpPr>
            <p:cNvPr id="388" name="Google Shape;388;p9">
              <a:extLst>
                <a:ext uri="{FF2B5EF4-FFF2-40B4-BE49-F238E27FC236}">
                  <a16:creationId xmlns:a16="http://schemas.microsoft.com/office/drawing/2014/main" id="{FE79119C-C9F4-758A-64D0-031D7D22DE00}"/>
                </a:ext>
              </a:extLst>
            </p:cNvPr>
            <p:cNvSpPr/>
            <p:nvPr/>
          </p:nvSpPr>
          <p:spPr>
            <a:xfrm>
              <a:off x="5135325" y="3031050"/>
              <a:ext cx="310550" cy="56475"/>
            </a:xfrm>
            <a:custGeom>
              <a:avLst/>
              <a:gdLst/>
              <a:ahLst/>
              <a:cxnLst/>
              <a:rect l="l" t="t" r="r" b="b"/>
              <a:pathLst>
                <a:path w="12422" h="2259" extrusionOk="0">
                  <a:moveTo>
                    <a:pt x="2791" y="0"/>
                  </a:moveTo>
                  <a:lnTo>
                    <a:pt x="2415" y="1130"/>
                  </a:lnTo>
                  <a:lnTo>
                    <a:pt x="566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6" y="2259"/>
                  </a:cubicBezTo>
                  <a:lnTo>
                    <a:pt x="11858" y="2259"/>
                  </a:lnTo>
                  <a:cubicBezTo>
                    <a:pt x="12169" y="2259"/>
                    <a:pt x="12421" y="2006"/>
                    <a:pt x="12421" y="1696"/>
                  </a:cubicBezTo>
                  <a:cubicBezTo>
                    <a:pt x="12421" y="1383"/>
                    <a:pt x="12169" y="1130"/>
                    <a:pt x="11858" y="1130"/>
                  </a:cubicBezTo>
                  <a:lnTo>
                    <a:pt x="10006" y="1130"/>
                  </a:lnTo>
                  <a:lnTo>
                    <a:pt x="9630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9">
              <a:extLst>
                <a:ext uri="{FF2B5EF4-FFF2-40B4-BE49-F238E27FC236}">
                  <a16:creationId xmlns:a16="http://schemas.microsoft.com/office/drawing/2014/main" id="{7A79E005-D18A-101B-D940-04EB46A1630C}"/>
                </a:ext>
              </a:extLst>
            </p:cNvPr>
            <p:cNvSpPr/>
            <p:nvPr/>
          </p:nvSpPr>
          <p:spPr>
            <a:xfrm>
              <a:off x="5049725" y="2946350"/>
              <a:ext cx="481825" cy="56500"/>
            </a:xfrm>
            <a:custGeom>
              <a:avLst/>
              <a:gdLst/>
              <a:ahLst/>
              <a:cxnLst/>
              <a:rect l="l" t="t" r="r" b="b"/>
              <a:pathLst>
                <a:path w="19273" h="2260" extrusionOk="0">
                  <a:moveTo>
                    <a:pt x="0" y="1"/>
                  </a:moveTo>
                  <a:lnTo>
                    <a:pt x="0" y="567"/>
                  </a:lnTo>
                  <a:cubicBezTo>
                    <a:pt x="0" y="1500"/>
                    <a:pt x="756" y="2259"/>
                    <a:pt x="1693" y="2259"/>
                  </a:cubicBezTo>
                  <a:lnTo>
                    <a:pt x="17577" y="2259"/>
                  </a:lnTo>
                  <a:cubicBezTo>
                    <a:pt x="18513" y="2259"/>
                    <a:pt x="19269" y="1500"/>
                    <a:pt x="19272" y="567"/>
                  </a:cubicBezTo>
                  <a:lnTo>
                    <a:pt x="19272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9">
              <a:extLst>
                <a:ext uri="{FF2B5EF4-FFF2-40B4-BE49-F238E27FC236}">
                  <a16:creationId xmlns:a16="http://schemas.microsoft.com/office/drawing/2014/main" id="{1766750B-068E-643D-417B-3DFD16333F25}"/>
                </a:ext>
              </a:extLst>
            </p:cNvPr>
            <p:cNvSpPr/>
            <p:nvPr/>
          </p:nvSpPr>
          <p:spPr>
            <a:xfrm>
              <a:off x="504972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0" y="759"/>
                    <a:pt x="0" y="1696"/>
                  </a:cubicBezTo>
                  <a:lnTo>
                    <a:pt x="0" y="11293"/>
                  </a:lnTo>
                  <a:lnTo>
                    <a:pt x="19272" y="11293"/>
                  </a:lnTo>
                  <a:lnTo>
                    <a:pt x="19272" y="1696"/>
                  </a:lnTo>
                  <a:cubicBezTo>
                    <a:pt x="19269" y="759"/>
                    <a:pt x="18513" y="0"/>
                    <a:pt x="17577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E06E9E46-1D82-E6AE-F202-AB129BC74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825" y="3004942"/>
            <a:ext cx="6522720" cy="104711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E4CFD92-04C2-7B50-0321-B56A29EB6215}"/>
              </a:ext>
            </a:extLst>
          </p:cNvPr>
          <p:cNvSpPr txBox="1"/>
          <p:nvPr/>
        </p:nvSpPr>
        <p:spPr>
          <a:xfrm>
            <a:off x="1336225" y="1184254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chemeClr val="bg1"/>
                </a:solidFill>
              </a:rPr>
              <a:t>Haut de page</a:t>
            </a:r>
          </a:p>
        </p:txBody>
      </p:sp>
    </p:spTree>
    <p:extLst>
      <p:ext uri="{BB962C8B-B14F-4D97-AF65-F5344CB8AC3E}">
        <p14:creationId xmlns:p14="http://schemas.microsoft.com/office/powerpoint/2010/main" val="3690219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0"/>
          <p:cNvSpPr txBox="1">
            <a:spLocks noGrp="1"/>
          </p:cNvSpPr>
          <p:nvPr>
            <p:ph type="ctrTitle" idx="6"/>
          </p:nvPr>
        </p:nvSpPr>
        <p:spPr>
          <a:xfrm>
            <a:off x="1267145" y="567416"/>
            <a:ext cx="1999778" cy="4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FOOTER</a:t>
            </a:r>
            <a:endParaRPr/>
          </a:p>
        </p:txBody>
      </p:sp>
      <p:cxnSp>
        <p:nvCxnSpPr>
          <p:cNvPr id="403" name="Google Shape;403;p10"/>
          <p:cNvCxnSpPr/>
          <p:nvPr/>
        </p:nvCxnSpPr>
        <p:spPr>
          <a:xfrm rot="10800000" flipH="1">
            <a:off x="32061" y="973886"/>
            <a:ext cx="2923505" cy="1551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4" name="Google Shape;404;p10"/>
          <p:cNvSpPr txBox="1"/>
          <p:nvPr/>
        </p:nvSpPr>
        <p:spPr>
          <a:xfrm>
            <a:off x="1609000" y="940877"/>
            <a:ext cx="126213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Pied de page</a:t>
            </a:r>
            <a:endParaRPr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CFBBB9F1-B8EA-7E0A-9200-6B4303E7D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471" y="1608956"/>
            <a:ext cx="4659058" cy="307284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>
          <a:extLst>
            <a:ext uri="{FF2B5EF4-FFF2-40B4-BE49-F238E27FC236}">
              <a16:creationId xmlns:a16="http://schemas.microsoft.com/office/drawing/2014/main" id="{82DB0548-FB77-9325-084E-A04686CEF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0">
            <a:extLst>
              <a:ext uri="{FF2B5EF4-FFF2-40B4-BE49-F238E27FC236}">
                <a16:creationId xmlns:a16="http://schemas.microsoft.com/office/drawing/2014/main" id="{392AF159-1964-3763-0872-2B6A4D976DC2}"/>
              </a:ext>
            </a:extLst>
          </p:cNvPr>
          <p:cNvSpPr txBox="1">
            <a:spLocks noGrp="1"/>
          </p:cNvSpPr>
          <p:nvPr>
            <p:ph type="ctrTitle" idx="6"/>
          </p:nvPr>
        </p:nvSpPr>
        <p:spPr>
          <a:xfrm>
            <a:off x="1267145" y="567416"/>
            <a:ext cx="1999778" cy="4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FOOTER</a:t>
            </a:r>
            <a:endParaRPr/>
          </a:p>
        </p:txBody>
      </p:sp>
      <p:cxnSp>
        <p:nvCxnSpPr>
          <p:cNvPr id="403" name="Google Shape;403;p10">
            <a:extLst>
              <a:ext uri="{FF2B5EF4-FFF2-40B4-BE49-F238E27FC236}">
                <a16:creationId xmlns:a16="http://schemas.microsoft.com/office/drawing/2014/main" id="{B194C8C8-C0D0-760D-92A7-9EC613605EB3}"/>
              </a:ext>
            </a:extLst>
          </p:cNvPr>
          <p:cNvCxnSpPr/>
          <p:nvPr/>
        </p:nvCxnSpPr>
        <p:spPr>
          <a:xfrm rot="10800000" flipH="1">
            <a:off x="32061" y="973886"/>
            <a:ext cx="2923505" cy="1551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4" name="Google Shape;404;p10">
            <a:extLst>
              <a:ext uri="{FF2B5EF4-FFF2-40B4-BE49-F238E27FC236}">
                <a16:creationId xmlns:a16="http://schemas.microsoft.com/office/drawing/2014/main" id="{4305AB65-8835-62B7-EDA1-45A9C84D4212}"/>
              </a:ext>
            </a:extLst>
          </p:cNvPr>
          <p:cNvSpPr txBox="1"/>
          <p:nvPr/>
        </p:nvSpPr>
        <p:spPr>
          <a:xfrm>
            <a:off x="1609000" y="940877"/>
            <a:ext cx="126213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Pied de page</a:t>
            </a:r>
            <a:endParaRPr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DDD6EEDB-E41F-829E-1788-79134EE5D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981" y="1946159"/>
            <a:ext cx="6063307" cy="239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941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>
          <a:extLst>
            <a:ext uri="{FF2B5EF4-FFF2-40B4-BE49-F238E27FC236}">
              <a16:creationId xmlns:a16="http://schemas.microsoft.com/office/drawing/2014/main" id="{EF2B3088-CDB4-C252-A87B-9599C926B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2">
            <a:extLst>
              <a:ext uri="{FF2B5EF4-FFF2-40B4-BE49-F238E27FC236}">
                <a16:creationId xmlns:a16="http://schemas.microsoft.com/office/drawing/2014/main" id="{C8A93457-4BC1-B6AA-9195-C2B640FA2162}"/>
              </a:ext>
            </a:extLst>
          </p:cNvPr>
          <p:cNvSpPr/>
          <p:nvPr/>
        </p:nvSpPr>
        <p:spPr>
          <a:xfrm>
            <a:off x="1336225" y="19021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12">
            <a:extLst>
              <a:ext uri="{FF2B5EF4-FFF2-40B4-BE49-F238E27FC236}">
                <a16:creationId xmlns:a16="http://schemas.microsoft.com/office/drawing/2014/main" id="{907D94F0-F6BD-2E77-8391-5BB92794A0B2}"/>
              </a:ext>
            </a:extLst>
          </p:cNvPr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>
                <a:solidFill>
                  <a:srgbClr val="FFFFFF"/>
                </a:solidFill>
              </a:rPr>
              <a:t>BOOSTRAP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5" name="Google Shape;435;p12">
            <a:extLst>
              <a:ext uri="{FF2B5EF4-FFF2-40B4-BE49-F238E27FC236}">
                <a16:creationId xmlns:a16="http://schemas.microsoft.com/office/drawing/2014/main" id="{BA8ADB8F-B029-78D8-8C97-9C63A99262E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57931" y="2087899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>
                <a:solidFill>
                  <a:schemeClr val="dk1"/>
                </a:solidFill>
              </a:rPr>
              <a:t>FORMULAIRE 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436" name="Google Shape;436;p12">
            <a:extLst>
              <a:ext uri="{FF2B5EF4-FFF2-40B4-BE49-F238E27FC236}">
                <a16:creationId xmlns:a16="http://schemas.microsoft.com/office/drawing/2014/main" id="{A0EB8719-28A0-7AA3-B556-C7528CCEAACE}"/>
              </a:ext>
            </a:extLst>
          </p:cNvPr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7" name="Google Shape;437;p12">
            <a:extLst>
              <a:ext uri="{FF2B5EF4-FFF2-40B4-BE49-F238E27FC236}">
                <a16:creationId xmlns:a16="http://schemas.microsoft.com/office/drawing/2014/main" id="{65F185B0-D874-5D7B-C544-4E37C566601D}"/>
              </a:ext>
            </a:extLst>
          </p:cNvPr>
          <p:cNvSpPr/>
          <p:nvPr/>
        </p:nvSpPr>
        <p:spPr>
          <a:xfrm>
            <a:off x="819925" y="18807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12">
            <a:extLst>
              <a:ext uri="{FF2B5EF4-FFF2-40B4-BE49-F238E27FC236}">
                <a16:creationId xmlns:a16="http://schemas.microsoft.com/office/drawing/2014/main" id="{2F633F4C-EA12-7ABD-1053-C2137233051E}"/>
              </a:ext>
            </a:extLst>
          </p:cNvPr>
          <p:cNvSpPr/>
          <p:nvPr/>
        </p:nvSpPr>
        <p:spPr>
          <a:xfrm>
            <a:off x="6219555" y="18807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12">
            <a:extLst>
              <a:ext uri="{FF2B5EF4-FFF2-40B4-BE49-F238E27FC236}">
                <a16:creationId xmlns:a16="http://schemas.microsoft.com/office/drawing/2014/main" id="{DF527CD6-C86D-E736-9E75-55F682DFD9F9}"/>
              </a:ext>
            </a:extLst>
          </p:cNvPr>
          <p:cNvSpPr txBox="1"/>
          <p:nvPr/>
        </p:nvSpPr>
        <p:spPr>
          <a:xfrm>
            <a:off x="6470055" y="2054357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es" sz="1100" b="0" i="0" u="none" strike="noStrike" cap="none" dirty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TABLEAUX </a:t>
            </a:r>
            <a:endParaRPr dirty="0"/>
          </a:p>
        </p:txBody>
      </p:sp>
      <p:grpSp>
        <p:nvGrpSpPr>
          <p:cNvPr id="440" name="Google Shape;440;p12">
            <a:extLst>
              <a:ext uri="{FF2B5EF4-FFF2-40B4-BE49-F238E27FC236}">
                <a16:creationId xmlns:a16="http://schemas.microsoft.com/office/drawing/2014/main" id="{94AB2E24-9378-E106-005A-B05F2DD55F3F}"/>
              </a:ext>
            </a:extLst>
          </p:cNvPr>
          <p:cNvGrpSpPr/>
          <p:nvPr/>
        </p:nvGrpSpPr>
        <p:grpSpPr>
          <a:xfrm>
            <a:off x="915457" y="1936866"/>
            <a:ext cx="232835" cy="305821"/>
            <a:chOff x="-3365275" y="3253275"/>
            <a:chExt cx="222150" cy="291425"/>
          </a:xfrm>
        </p:grpSpPr>
        <p:sp>
          <p:nvSpPr>
            <p:cNvPr id="441" name="Google Shape;441;p12">
              <a:extLst>
                <a:ext uri="{FF2B5EF4-FFF2-40B4-BE49-F238E27FC236}">
                  <a16:creationId xmlns:a16="http://schemas.microsoft.com/office/drawing/2014/main" id="{EBA3F653-EA4D-6884-6CC6-05B2F33B4B8A}"/>
                </a:ext>
              </a:extLst>
            </p:cNvPr>
            <p:cNvSpPr/>
            <p:nvPr/>
          </p:nvSpPr>
          <p:spPr>
            <a:xfrm>
              <a:off x="-3365275" y="3253275"/>
              <a:ext cx="222150" cy="291425"/>
            </a:xfrm>
            <a:custGeom>
              <a:avLst/>
              <a:gdLst/>
              <a:ahLst/>
              <a:cxnLst/>
              <a:rect l="l" t="t" r="r" b="b"/>
              <a:pathLst>
                <a:path w="8886" h="11657" extrusionOk="0">
                  <a:moveTo>
                    <a:pt x="5861" y="662"/>
                  </a:moveTo>
                  <a:cubicBezTo>
                    <a:pt x="6302" y="662"/>
                    <a:pt x="6302" y="1323"/>
                    <a:pt x="5861" y="1323"/>
                  </a:cubicBezTo>
                  <a:lnTo>
                    <a:pt x="3120" y="1323"/>
                  </a:lnTo>
                  <a:cubicBezTo>
                    <a:pt x="2647" y="1323"/>
                    <a:pt x="2647" y="662"/>
                    <a:pt x="3120" y="662"/>
                  </a:cubicBezTo>
                  <a:close/>
                  <a:moveTo>
                    <a:pt x="7215" y="3466"/>
                  </a:moveTo>
                  <a:cubicBezTo>
                    <a:pt x="7625" y="3466"/>
                    <a:pt x="7625" y="4127"/>
                    <a:pt x="7215" y="4127"/>
                  </a:cubicBezTo>
                  <a:lnTo>
                    <a:pt x="4443" y="4127"/>
                  </a:lnTo>
                  <a:cubicBezTo>
                    <a:pt x="4002" y="4127"/>
                    <a:pt x="3970" y="3466"/>
                    <a:pt x="4443" y="3466"/>
                  </a:cubicBezTo>
                  <a:close/>
                  <a:moveTo>
                    <a:pt x="3101" y="2795"/>
                  </a:moveTo>
                  <a:cubicBezTo>
                    <a:pt x="3360" y="2795"/>
                    <a:pt x="3582" y="3129"/>
                    <a:pt x="3340" y="3371"/>
                  </a:cubicBezTo>
                  <a:lnTo>
                    <a:pt x="2899" y="3812"/>
                  </a:lnTo>
                  <a:lnTo>
                    <a:pt x="3340" y="4253"/>
                  </a:lnTo>
                  <a:cubicBezTo>
                    <a:pt x="3582" y="4495"/>
                    <a:pt x="3360" y="4830"/>
                    <a:pt x="3101" y="4830"/>
                  </a:cubicBezTo>
                  <a:cubicBezTo>
                    <a:pt x="3023" y="4830"/>
                    <a:pt x="2941" y="4799"/>
                    <a:pt x="2868" y="4726"/>
                  </a:cubicBezTo>
                  <a:lnTo>
                    <a:pt x="2427" y="4285"/>
                  </a:lnTo>
                  <a:lnTo>
                    <a:pt x="2017" y="4726"/>
                  </a:lnTo>
                  <a:cubicBezTo>
                    <a:pt x="1944" y="4799"/>
                    <a:pt x="1862" y="4830"/>
                    <a:pt x="1784" y="4830"/>
                  </a:cubicBezTo>
                  <a:cubicBezTo>
                    <a:pt x="1525" y="4830"/>
                    <a:pt x="1303" y="4495"/>
                    <a:pt x="1545" y="4253"/>
                  </a:cubicBezTo>
                  <a:lnTo>
                    <a:pt x="1954" y="3812"/>
                  </a:lnTo>
                  <a:lnTo>
                    <a:pt x="1545" y="3371"/>
                  </a:lnTo>
                  <a:cubicBezTo>
                    <a:pt x="1303" y="3129"/>
                    <a:pt x="1525" y="2795"/>
                    <a:pt x="1784" y="2795"/>
                  </a:cubicBezTo>
                  <a:cubicBezTo>
                    <a:pt x="1862" y="2795"/>
                    <a:pt x="1944" y="2825"/>
                    <a:pt x="2017" y="2899"/>
                  </a:cubicBezTo>
                  <a:lnTo>
                    <a:pt x="2427" y="3340"/>
                  </a:lnTo>
                  <a:lnTo>
                    <a:pt x="2868" y="2899"/>
                  </a:lnTo>
                  <a:cubicBezTo>
                    <a:pt x="2941" y="2825"/>
                    <a:pt x="3023" y="2795"/>
                    <a:pt x="3101" y="2795"/>
                  </a:cubicBezTo>
                  <a:close/>
                  <a:moveTo>
                    <a:pt x="7242" y="6206"/>
                  </a:moveTo>
                  <a:cubicBezTo>
                    <a:pt x="7625" y="6206"/>
                    <a:pt x="7616" y="6868"/>
                    <a:pt x="7215" y="6868"/>
                  </a:cubicBezTo>
                  <a:lnTo>
                    <a:pt x="4443" y="6868"/>
                  </a:lnTo>
                  <a:cubicBezTo>
                    <a:pt x="4002" y="6868"/>
                    <a:pt x="3970" y="6207"/>
                    <a:pt x="4443" y="6207"/>
                  </a:cubicBezTo>
                  <a:lnTo>
                    <a:pt x="7215" y="6207"/>
                  </a:lnTo>
                  <a:cubicBezTo>
                    <a:pt x="7225" y="6206"/>
                    <a:pt x="7233" y="6206"/>
                    <a:pt x="7242" y="6206"/>
                  </a:cubicBezTo>
                  <a:close/>
                  <a:moveTo>
                    <a:pt x="3101" y="5504"/>
                  </a:moveTo>
                  <a:cubicBezTo>
                    <a:pt x="3360" y="5504"/>
                    <a:pt x="3582" y="5839"/>
                    <a:pt x="3340" y="6081"/>
                  </a:cubicBezTo>
                  <a:lnTo>
                    <a:pt x="2899" y="6522"/>
                  </a:lnTo>
                  <a:lnTo>
                    <a:pt x="3340" y="6963"/>
                  </a:lnTo>
                  <a:cubicBezTo>
                    <a:pt x="3582" y="7205"/>
                    <a:pt x="3360" y="7539"/>
                    <a:pt x="3101" y="7539"/>
                  </a:cubicBezTo>
                  <a:cubicBezTo>
                    <a:pt x="3023" y="7539"/>
                    <a:pt x="2941" y="7509"/>
                    <a:pt x="2868" y="7435"/>
                  </a:cubicBezTo>
                  <a:lnTo>
                    <a:pt x="2427" y="6994"/>
                  </a:lnTo>
                  <a:lnTo>
                    <a:pt x="2017" y="7435"/>
                  </a:lnTo>
                  <a:cubicBezTo>
                    <a:pt x="1944" y="7509"/>
                    <a:pt x="1862" y="7539"/>
                    <a:pt x="1784" y="7539"/>
                  </a:cubicBezTo>
                  <a:cubicBezTo>
                    <a:pt x="1525" y="7539"/>
                    <a:pt x="1303" y="7205"/>
                    <a:pt x="1545" y="6963"/>
                  </a:cubicBezTo>
                  <a:lnTo>
                    <a:pt x="1954" y="6522"/>
                  </a:lnTo>
                  <a:lnTo>
                    <a:pt x="1545" y="6081"/>
                  </a:lnTo>
                  <a:cubicBezTo>
                    <a:pt x="1303" y="5839"/>
                    <a:pt x="1525" y="5504"/>
                    <a:pt x="1784" y="5504"/>
                  </a:cubicBezTo>
                  <a:cubicBezTo>
                    <a:pt x="1862" y="5504"/>
                    <a:pt x="1944" y="5535"/>
                    <a:pt x="2017" y="5608"/>
                  </a:cubicBezTo>
                  <a:lnTo>
                    <a:pt x="2427" y="6049"/>
                  </a:lnTo>
                  <a:lnTo>
                    <a:pt x="2868" y="5608"/>
                  </a:lnTo>
                  <a:cubicBezTo>
                    <a:pt x="2941" y="5535"/>
                    <a:pt x="3023" y="5504"/>
                    <a:pt x="3101" y="5504"/>
                  </a:cubicBezTo>
                  <a:close/>
                  <a:moveTo>
                    <a:pt x="7215" y="8916"/>
                  </a:moveTo>
                  <a:cubicBezTo>
                    <a:pt x="7625" y="8916"/>
                    <a:pt x="7625" y="9609"/>
                    <a:pt x="7215" y="9609"/>
                  </a:cubicBezTo>
                  <a:lnTo>
                    <a:pt x="4443" y="9609"/>
                  </a:lnTo>
                  <a:cubicBezTo>
                    <a:pt x="4002" y="9609"/>
                    <a:pt x="3970" y="8916"/>
                    <a:pt x="4443" y="8916"/>
                  </a:cubicBezTo>
                  <a:close/>
                  <a:moveTo>
                    <a:pt x="2395" y="8254"/>
                  </a:moveTo>
                  <a:cubicBezTo>
                    <a:pt x="2962" y="8254"/>
                    <a:pt x="3435" y="8727"/>
                    <a:pt x="3435" y="9263"/>
                  </a:cubicBezTo>
                  <a:cubicBezTo>
                    <a:pt x="3435" y="9830"/>
                    <a:pt x="2994" y="10302"/>
                    <a:pt x="2395" y="10302"/>
                  </a:cubicBezTo>
                  <a:cubicBezTo>
                    <a:pt x="1860" y="10302"/>
                    <a:pt x="1387" y="9830"/>
                    <a:pt x="1387" y="9263"/>
                  </a:cubicBezTo>
                  <a:cubicBezTo>
                    <a:pt x="1387" y="8727"/>
                    <a:pt x="1860" y="8254"/>
                    <a:pt x="2395" y="8254"/>
                  </a:cubicBezTo>
                  <a:close/>
                  <a:moveTo>
                    <a:pt x="3057" y="0"/>
                  </a:moveTo>
                  <a:cubicBezTo>
                    <a:pt x="2647" y="0"/>
                    <a:pt x="2238" y="252"/>
                    <a:pt x="2112" y="662"/>
                  </a:cubicBezTo>
                  <a:lnTo>
                    <a:pt x="1009" y="662"/>
                  </a:lnTo>
                  <a:cubicBezTo>
                    <a:pt x="473" y="662"/>
                    <a:pt x="1" y="1134"/>
                    <a:pt x="1" y="1670"/>
                  </a:cubicBezTo>
                  <a:lnTo>
                    <a:pt x="1" y="10617"/>
                  </a:lnTo>
                  <a:cubicBezTo>
                    <a:pt x="1" y="11153"/>
                    <a:pt x="473" y="11657"/>
                    <a:pt x="1009" y="11657"/>
                  </a:cubicBezTo>
                  <a:lnTo>
                    <a:pt x="7877" y="11657"/>
                  </a:lnTo>
                  <a:cubicBezTo>
                    <a:pt x="8413" y="11657"/>
                    <a:pt x="8885" y="11184"/>
                    <a:pt x="8885" y="10617"/>
                  </a:cubicBezTo>
                  <a:lnTo>
                    <a:pt x="8885" y="1670"/>
                  </a:lnTo>
                  <a:cubicBezTo>
                    <a:pt x="8885" y="1134"/>
                    <a:pt x="8476" y="662"/>
                    <a:pt x="7877" y="662"/>
                  </a:cubicBezTo>
                  <a:lnTo>
                    <a:pt x="6774" y="662"/>
                  </a:lnTo>
                  <a:cubicBezTo>
                    <a:pt x="6617" y="252"/>
                    <a:pt x="6270" y="0"/>
                    <a:pt x="5829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12">
              <a:extLst>
                <a:ext uri="{FF2B5EF4-FFF2-40B4-BE49-F238E27FC236}">
                  <a16:creationId xmlns:a16="http://schemas.microsoft.com/office/drawing/2014/main" id="{FFBFB879-19B6-69D3-12DB-0F1AC9D08416}"/>
                </a:ext>
              </a:extLst>
            </p:cNvPr>
            <p:cNvSpPr/>
            <p:nvPr/>
          </p:nvSpPr>
          <p:spPr>
            <a:xfrm>
              <a:off x="-3314075" y="347617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3" name="Google Shape;443;p12">
            <a:extLst>
              <a:ext uri="{FF2B5EF4-FFF2-40B4-BE49-F238E27FC236}">
                <a16:creationId xmlns:a16="http://schemas.microsoft.com/office/drawing/2014/main" id="{0531A3F6-A4C0-EAAD-896D-1DE803BFE342}"/>
              </a:ext>
            </a:extLst>
          </p:cNvPr>
          <p:cNvSpPr/>
          <p:nvPr/>
        </p:nvSpPr>
        <p:spPr>
          <a:xfrm>
            <a:off x="5700122" y="1842407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4" name="Google Shape;444;p12">
            <a:extLst>
              <a:ext uri="{FF2B5EF4-FFF2-40B4-BE49-F238E27FC236}">
                <a16:creationId xmlns:a16="http://schemas.microsoft.com/office/drawing/2014/main" id="{047F1CE4-702E-425A-940A-69E3DF7C4477}"/>
              </a:ext>
            </a:extLst>
          </p:cNvPr>
          <p:cNvGrpSpPr/>
          <p:nvPr/>
        </p:nvGrpSpPr>
        <p:grpSpPr>
          <a:xfrm>
            <a:off x="5761695" y="1918188"/>
            <a:ext cx="300754" cy="256090"/>
            <a:chOff x="5660400" y="238125"/>
            <a:chExt cx="481825" cy="481825"/>
          </a:xfrm>
        </p:grpSpPr>
        <p:sp>
          <p:nvSpPr>
            <p:cNvPr id="445" name="Google Shape;445;p12">
              <a:extLst>
                <a:ext uri="{FF2B5EF4-FFF2-40B4-BE49-F238E27FC236}">
                  <a16:creationId xmlns:a16="http://schemas.microsoft.com/office/drawing/2014/main" id="{43B14B44-D497-106F-63E1-55922F90BC39}"/>
                </a:ext>
              </a:extLst>
            </p:cNvPr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2">
              <a:extLst>
                <a:ext uri="{FF2B5EF4-FFF2-40B4-BE49-F238E27FC236}">
                  <a16:creationId xmlns:a16="http://schemas.microsoft.com/office/drawing/2014/main" id="{266A3FA3-4380-51F9-BE83-D23A575D9D35}"/>
                </a:ext>
              </a:extLst>
            </p:cNvPr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891EEBEA-E17C-0D12-D501-9B53C68CE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225" y="2859402"/>
            <a:ext cx="1981372" cy="25148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CEB84A7-46C7-A312-4A5F-B2064FFD2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1004" y="2571750"/>
            <a:ext cx="2448293" cy="234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72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>
          <a:extLst>
            <a:ext uri="{FF2B5EF4-FFF2-40B4-BE49-F238E27FC236}">
              <a16:creationId xmlns:a16="http://schemas.microsoft.com/office/drawing/2014/main" id="{4F6420AF-659C-94E9-A3EC-89C4F1F8B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2">
            <a:extLst>
              <a:ext uri="{FF2B5EF4-FFF2-40B4-BE49-F238E27FC236}">
                <a16:creationId xmlns:a16="http://schemas.microsoft.com/office/drawing/2014/main" id="{F7FE866F-DAA9-4F57-F143-EF624107C262}"/>
              </a:ext>
            </a:extLst>
          </p:cNvPr>
          <p:cNvSpPr/>
          <p:nvPr/>
        </p:nvSpPr>
        <p:spPr>
          <a:xfrm>
            <a:off x="1336225" y="19021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12">
            <a:extLst>
              <a:ext uri="{FF2B5EF4-FFF2-40B4-BE49-F238E27FC236}">
                <a16:creationId xmlns:a16="http://schemas.microsoft.com/office/drawing/2014/main" id="{AD95C388-D740-0EC2-B3CC-6428C4064618}"/>
              </a:ext>
            </a:extLst>
          </p:cNvPr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>
                <a:solidFill>
                  <a:srgbClr val="FFFFFF"/>
                </a:solidFill>
              </a:rPr>
              <a:t>BOOSTRAP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5" name="Google Shape;435;p12">
            <a:extLst>
              <a:ext uri="{FF2B5EF4-FFF2-40B4-BE49-F238E27FC236}">
                <a16:creationId xmlns:a16="http://schemas.microsoft.com/office/drawing/2014/main" id="{009A746D-0178-3CE6-7FF4-0418A9B3220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57931" y="2087899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>
                <a:solidFill>
                  <a:schemeClr val="dk1"/>
                </a:solidFill>
              </a:rPr>
              <a:t>FORMULAIRE 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436" name="Google Shape;436;p12">
            <a:extLst>
              <a:ext uri="{FF2B5EF4-FFF2-40B4-BE49-F238E27FC236}">
                <a16:creationId xmlns:a16="http://schemas.microsoft.com/office/drawing/2014/main" id="{BCCEEEED-4814-6FB1-6866-E4E4383B9AF4}"/>
              </a:ext>
            </a:extLst>
          </p:cNvPr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7" name="Google Shape;437;p12">
            <a:extLst>
              <a:ext uri="{FF2B5EF4-FFF2-40B4-BE49-F238E27FC236}">
                <a16:creationId xmlns:a16="http://schemas.microsoft.com/office/drawing/2014/main" id="{DA79E5AD-A5CD-48BB-19C6-E9D04AE5629C}"/>
              </a:ext>
            </a:extLst>
          </p:cNvPr>
          <p:cNvSpPr/>
          <p:nvPr/>
        </p:nvSpPr>
        <p:spPr>
          <a:xfrm>
            <a:off x="819925" y="18807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12">
            <a:extLst>
              <a:ext uri="{FF2B5EF4-FFF2-40B4-BE49-F238E27FC236}">
                <a16:creationId xmlns:a16="http://schemas.microsoft.com/office/drawing/2014/main" id="{15FEEF70-54BF-2E9E-3C7F-E981B870C352}"/>
              </a:ext>
            </a:extLst>
          </p:cNvPr>
          <p:cNvSpPr/>
          <p:nvPr/>
        </p:nvSpPr>
        <p:spPr>
          <a:xfrm>
            <a:off x="6219555" y="18807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12">
            <a:extLst>
              <a:ext uri="{FF2B5EF4-FFF2-40B4-BE49-F238E27FC236}">
                <a16:creationId xmlns:a16="http://schemas.microsoft.com/office/drawing/2014/main" id="{2B784E39-8318-11E2-8C7D-F7F0682F9017}"/>
              </a:ext>
            </a:extLst>
          </p:cNvPr>
          <p:cNvSpPr txBox="1"/>
          <p:nvPr/>
        </p:nvSpPr>
        <p:spPr>
          <a:xfrm>
            <a:off x="6470055" y="2054357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</a:pPr>
            <a:r>
              <a:rPr lang="es" sz="1100" b="0" i="0" u="none" strike="noStrike" cap="none" dirty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TABLEAUX </a:t>
            </a:r>
            <a:endParaRPr dirty="0"/>
          </a:p>
        </p:txBody>
      </p:sp>
      <p:grpSp>
        <p:nvGrpSpPr>
          <p:cNvPr id="440" name="Google Shape;440;p12">
            <a:extLst>
              <a:ext uri="{FF2B5EF4-FFF2-40B4-BE49-F238E27FC236}">
                <a16:creationId xmlns:a16="http://schemas.microsoft.com/office/drawing/2014/main" id="{40060D40-209F-45DC-C665-06C65916DFE5}"/>
              </a:ext>
            </a:extLst>
          </p:cNvPr>
          <p:cNvGrpSpPr/>
          <p:nvPr/>
        </p:nvGrpSpPr>
        <p:grpSpPr>
          <a:xfrm>
            <a:off x="915457" y="1936866"/>
            <a:ext cx="232835" cy="305821"/>
            <a:chOff x="-3365275" y="3253275"/>
            <a:chExt cx="222150" cy="291425"/>
          </a:xfrm>
        </p:grpSpPr>
        <p:sp>
          <p:nvSpPr>
            <p:cNvPr id="441" name="Google Shape;441;p12">
              <a:extLst>
                <a:ext uri="{FF2B5EF4-FFF2-40B4-BE49-F238E27FC236}">
                  <a16:creationId xmlns:a16="http://schemas.microsoft.com/office/drawing/2014/main" id="{89F094B7-00B4-CF14-2375-FB2A807A6E80}"/>
                </a:ext>
              </a:extLst>
            </p:cNvPr>
            <p:cNvSpPr/>
            <p:nvPr/>
          </p:nvSpPr>
          <p:spPr>
            <a:xfrm>
              <a:off x="-3365275" y="3253275"/>
              <a:ext cx="222150" cy="291425"/>
            </a:xfrm>
            <a:custGeom>
              <a:avLst/>
              <a:gdLst/>
              <a:ahLst/>
              <a:cxnLst/>
              <a:rect l="l" t="t" r="r" b="b"/>
              <a:pathLst>
                <a:path w="8886" h="11657" extrusionOk="0">
                  <a:moveTo>
                    <a:pt x="5861" y="662"/>
                  </a:moveTo>
                  <a:cubicBezTo>
                    <a:pt x="6302" y="662"/>
                    <a:pt x="6302" y="1323"/>
                    <a:pt x="5861" y="1323"/>
                  </a:cubicBezTo>
                  <a:lnTo>
                    <a:pt x="3120" y="1323"/>
                  </a:lnTo>
                  <a:cubicBezTo>
                    <a:pt x="2647" y="1323"/>
                    <a:pt x="2647" y="662"/>
                    <a:pt x="3120" y="662"/>
                  </a:cubicBezTo>
                  <a:close/>
                  <a:moveTo>
                    <a:pt x="7215" y="3466"/>
                  </a:moveTo>
                  <a:cubicBezTo>
                    <a:pt x="7625" y="3466"/>
                    <a:pt x="7625" y="4127"/>
                    <a:pt x="7215" y="4127"/>
                  </a:cubicBezTo>
                  <a:lnTo>
                    <a:pt x="4443" y="4127"/>
                  </a:lnTo>
                  <a:cubicBezTo>
                    <a:pt x="4002" y="4127"/>
                    <a:pt x="3970" y="3466"/>
                    <a:pt x="4443" y="3466"/>
                  </a:cubicBezTo>
                  <a:close/>
                  <a:moveTo>
                    <a:pt x="3101" y="2795"/>
                  </a:moveTo>
                  <a:cubicBezTo>
                    <a:pt x="3360" y="2795"/>
                    <a:pt x="3582" y="3129"/>
                    <a:pt x="3340" y="3371"/>
                  </a:cubicBezTo>
                  <a:lnTo>
                    <a:pt x="2899" y="3812"/>
                  </a:lnTo>
                  <a:lnTo>
                    <a:pt x="3340" y="4253"/>
                  </a:lnTo>
                  <a:cubicBezTo>
                    <a:pt x="3582" y="4495"/>
                    <a:pt x="3360" y="4830"/>
                    <a:pt x="3101" y="4830"/>
                  </a:cubicBezTo>
                  <a:cubicBezTo>
                    <a:pt x="3023" y="4830"/>
                    <a:pt x="2941" y="4799"/>
                    <a:pt x="2868" y="4726"/>
                  </a:cubicBezTo>
                  <a:lnTo>
                    <a:pt x="2427" y="4285"/>
                  </a:lnTo>
                  <a:lnTo>
                    <a:pt x="2017" y="4726"/>
                  </a:lnTo>
                  <a:cubicBezTo>
                    <a:pt x="1944" y="4799"/>
                    <a:pt x="1862" y="4830"/>
                    <a:pt x="1784" y="4830"/>
                  </a:cubicBezTo>
                  <a:cubicBezTo>
                    <a:pt x="1525" y="4830"/>
                    <a:pt x="1303" y="4495"/>
                    <a:pt x="1545" y="4253"/>
                  </a:cubicBezTo>
                  <a:lnTo>
                    <a:pt x="1954" y="3812"/>
                  </a:lnTo>
                  <a:lnTo>
                    <a:pt x="1545" y="3371"/>
                  </a:lnTo>
                  <a:cubicBezTo>
                    <a:pt x="1303" y="3129"/>
                    <a:pt x="1525" y="2795"/>
                    <a:pt x="1784" y="2795"/>
                  </a:cubicBezTo>
                  <a:cubicBezTo>
                    <a:pt x="1862" y="2795"/>
                    <a:pt x="1944" y="2825"/>
                    <a:pt x="2017" y="2899"/>
                  </a:cubicBezTo>
                  <a:lnTo>
                    <a:pt x="2427" y="3340"/>
                  </a:lnTo>
                  <a:lnTo>
                    <a:pt x="2868" y="2899"/>
                  </a:lnTo>
                  <a:cubicBezTo>
                    <a:pt x="2941" y="2825"/>
                    <a:pt x="3023" y="2795"/>
                    <a:pt x="3101" y="2795"/>
                  </a:cubicBezTo>
                  <a:close/>
                  <a:moveTo>
                    <a:pt x="7242" y="6206"/>
                  </a:moveTo>
                  <a:cubicBezTo>
                    <a:pt x="7625" y="6206"/>
                    <a:pt x="7616" y="6868"/>
                    <a:pt x="7215" y="6868"/>
                  </a:cubicBezTo>
                  <a:lnTo>
                    <a:pt x="4443" y="6868"/>
                  </a:lnTo>
                  <a:cubicBezTo>
                    <a:pt x="4002" y="6868"/>
                    <a:pt x="3970" y="6207"/>
                    <a:pt x="4443" y="6207"/>
                  </a:cubicBezTo>
                  <a:lnTo>
                    <a:pt x="7215" y="6207"/>
                  </a:lnTo>
                  <a:cubicBezTo>
                    <a:pt x="7225" y="6206"/>
                    <a:pt x="7233" y="6206"/>
                    <a:pt x="7242" y="6206"/>
                  </a:cubicBezTo>
                  <a:close/>
                  <a:moveTo>
                    <a:pt x="3101" y="5504"/>
                  </a:moveTo>
                  <a:cubicBezTo>
                    <a:pt x="3360" y="5504"/>
                    <a:pt x="3582" y="5839"/>
                    <a:pt x="3340" y="6081"/>
                  </a:cubicBezTo>
                  <a:lnTo>
                    <a:pt x="2899" y="6522"/>
                  </a:lnTo>
                  <a:lnTo>
                    <a:pt x="3340" y="6963"/>
                  </a:lnTo>
                  <a:cubicBezTo>
                    <a:pt x="3582" y="7205"/>
                    <a:pt x="3360" y="7539"/>
                    <a:pt x="3101" y="7539"/>
                  </a:cubicBezTo>
                  <a:cubicBezTo>
                    <a:pt x="3023" y="7539"/>
                    <a:pt x="2941" y="7509"/>
                    <a:pt x="2868" y="7435"/>
                  </a:cubicBezTo>
                  <a:lnTo>
                    <a:pt x="2427" y="6994"/>
                  </a:lnTo>
                  <a:lnTo>
                    <a:pt x="2017" y="7435"/>
                  </a:lnTo>
                  <a:cubicBezTo>
                    <a:pt x="1944" y="7509"/>
                    <a:pt x="1862" y="7539"/>
                    <a:pt x="1784" y="7539"/>
                  </a:cubicBezTo>
                  <a:cubicBezTo>
                    <a:pt x="1525" y="7539"/>
                    <a:pt x="1303" y="7205"/>
                    <a:pt x="1545" y="6963"/>
                  </a:cubicBezTo>
                  <a:lnTo>
                    <a:pt x="1954" y="6522"/>
                  </a:lnTo>
                  <a:lnTo>
                    <a:pt x="1545" y="6081"/>
                  </a:lnTo>
                  <a:cubicBezTo>
                    <a:pt x="1303" y="5839"/>
                    <a:pt x="1525" y="5504"/>
                    <a:pt x="1784" y="5504"/>
                  </a:cubicBezTo>
                  <a:cubicBezTo>
                    <a:pt x="1862" y="5504"/>
                    <a:pt x="1944" y="5535"/>
                    <a:pt x="2017" y="5608"/>
                  </a:cubicBezTo>
                  <a:lnTo>
                    <a:pt x="2427" y="6049"/>
                  </a:lnTo>
                  <a:lnTo>
                    <a:pt x="2868" y="5608"/>
                  </a:lnTo>
                  <a:cubicBezTo>
                    <a:pt x="2941" y="5535"/>
                    <a:pt x="3023" y="5504"/>
                    <a:pt x="3101" y="5504"/>
                  </a:cubicBezTo>
                  <a:close/>
                  <a:moveTo>
                    <a:pt x="7215" y="8916"/>
                  </a:moveTo>
                  <a:cubicBezTo>
                    <a:pt x="7625" y="8916"/>
                    <a:pt x="7625" y="9609"/>
                    <a:pt x="7215" y="9609"/>
                  </a:cubicBezTo>
                  <a:lnTo>
                    <a:pt x="4443" y="9609"/>
                  </a:lnTo>
                  <a:cubicBezTo>
                    <a:pt x="4002" y="9609"/>
                    <a:pt x="3970" y="8916"/>
                    <a:pt x="4443" y="8916"/>
                  </a:cubicBezTo>
                  <a:close/>
                  <a:moveTo>
                    <a:pt x="2395" y="8254"/>
                  </a:moveTo>
                  <a:cubicBezTo>
                    <a:pt x="2962" y="8254"/>
                    <a:pt x="3435" y="8727"/>
                    <a:pt x="3435" y="9263"/>
                  </a:cubicBezTo>
                  <a:cubicBezTo>
                    <a:pt x="3435" y="9830"/>
                    <a:pt x="2994" y="10302"/>
                    <a:pt x="2395" y="10302"/>
                  </a:cubicBezTo>
                  <a:cubicBezTo>
                    <a:pt x="1860" y="10302"/>
                    <a:pt x="1387" y="9830"/>
                    <a:pt x="1387" y="9263"/>
                  </a:cubicBezTo>
                  <a:cubicBezTo>
                    <a:pt x="1387" y="8727"/>
                    <a:pt x="1860" y="8254"/>
                    <a:pt x="2395" y="8254"/>
                  </a:cubicBezTo>
                  <a:close/>
                  <a:moveTo>
                    <a:pt x="3057" y="0"/>
                  </a:moveTo>
                  <a:cubicBezTo>
                    <a:pt x="2647" y="0"/>
                    <a:pt x="2238" y="252"/>
                    <a:pt x="2112" y="662"/>
                  </a:cubicBezTo>
                  <a:lnTo>
                    <a:pt x="1009" y="662"/>
                  </a:lnTo>
                  <a:cubicBezTo>
                    <a:pt x="473" y="662"/>
                    <a:pt x="1" y="1134"/>
                    <a:pt x="1" y="1670"/>
                  </a:cubicBezTo>
                  <a:lnTo>
                    <a:pt x="1" y="10617"/>
                  </a:lnTo>
                  <a:cubicBezTo>
                    <a:pt x="1" y="11153"/>
                    <a:pt x="473" y="11657"/>
                    <a:pt x="1009" y="11657"/>
                  </a:cubicBezTo>
                  <a:lnTo>
                    <a:pt x="7877" y="11657"/>
                  </a:lnTo>
                  <a:cubicBezTo>
                    <a:pt x="8413" y="11657"/>
                    <a:pt x="8885" y="11184"/>
                    <a:pt x="8885" y="10617"/>
                  </a:cubicBezTo>
                  <a:lnTo>
                    <a:pt x="8885" y="1670"/>
                  </a:lnTo>
                  <a:cubicBezTo>
                    <a:pt x="8885" y="1134"/>
                    <a:pt x="8476" y="662"/>
                    <a:pt x="7877" y="662"/>
                  </a:cubicBezTo>
                  <a:lnTo>
                    <a:pt x="6774" y="662"/>
                  </a:lnTo>
                  <a:cubicBezTo>
                    <a:pt x="6617" y="252"/>
                    <a:pt x="6270" y="0"/>
                    <a:pt x="5829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12">
              <a:extLst>
                <a:ext uri="{FF2B5EF4-FFF2-40B4-BE49-F238E27FC236}">
                  <a16:creationId xmlns:a16="http://schemas.microsoft.com/office/drawing/2014/main" id="{C913F772-24D0-2A4D-8CD6-6ED7E6B430F6}"/>
                </a:ext>
              </a:extLst>
            </p:cNvPr>
            <p:cNvSpPr/>
            <p:nvPr/>
          </p:nvSpPr>
          <p:spPr>
            <a:xfrm>
              <a:off x="-3314075" y="347617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3" name="Google Shape;443;p12">
            <a:extLst>
              <a:ext uri="{FF2B5EF4-FFF2-40B4-BE49-F238E27FC236}">
                <a16:creationId xmlns:a16="http://schemas.microsoft.com/office/drawing/2014/main" id="{8DAE05D1-4DE2-4F61-5AF9-B982C9DBBC47}"/>
              </a:ext>
            </a:extLst>
          </p:cNvPr>
          <p:cNvSpPr/>
          <p:nvPr/>
        </p:nvSpPr>
        <p:spPr>
          <a:xfrm>
            <a:off x="5700122" y="1842407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4" name="Google Shape;444;p12">
            <a:extLst>
              <a:ext uri="{FF2B5EF4-FFF2-40B4-BE49-F238E27FC236}">
                <a16:creationId xmlns:a16="http://schemas.microsoft.com/office/drawing/2014/main" id="{3DA38A53-03B9-2F47-9A08-78B0302CE523}"/>
              </a:ext>
            </a:extLst>
          </p:cNvPr>
          <p:cNvGrpSpPr/>
          <p:nvPr/>
        </p:nvGrpSpPr>
        <p:grpSpPr>
          <a:xfrm>
            <a:off x="5761695" y="1918188"/>
            <a:ext cx="300754" cy="256090"/>
            <a:chOff x="5660400" y="238125"/>
            <a:chExt cx="481825" cy="481825"/>
          </a:xfrm>
        </p:grpSpPr>
        <p:sp>
          <p:nvSpPr>
            <p:cNvPr id="445" name="Google Shape;445;p12">
              <a:extLst>
                <a:ext uri="{FF2B5EF4-FFF2-40B4-BE49-F238E27FC236}">
                  <a16:creationId xmlns:a16="http://schemas.microsoft.com/office/drawing/2014/main" id="{FB9040EE-31AC-A952-2D84-80DF6DFFE4F7}"/>
                </a:ext>
              </a:extLst>
            </p:cNvPr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2">
              <a:extLst>
                <a:ext uri="{FF2B5EF4-FFF2-40B4-BE49-F238E27FC236}">
                  <a16:creationId xmlns:a16="http://schemas.microsoft.com/office/drawing/2014/main" id="{3EF82D15-5542-3B98-F0A7-B5171795A6C0}"/>
                </a:ext>
              </a:extLst>
            </p:cNvPr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96CB3475-A161-7EC2-B5FC-55B5764C4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931" y="2571769"/>
            <a:ext cx="1624990" cy="225189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5FB7E02-7A4A-43CC-B499-D4CFA078EE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778585"/>
            <a:ext cx="4006516" cy="126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667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1"/>
          <p:cNvSpPr txBox="1">
            <a:spLocks noGrp="1"/>
          </p:cNvSpPr>
          <p:nvPr>
            <p:ph type="ctrTitle" idx="6"/>
          </p:nvPr>
        </p:nvSpPr>
        <p:spPr>
          <a:xfrm>
            <a:off x="32061" y="446320"/>
            <a:ext cx="3818857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 sz="2800" dirty="0"/>
              <a:t>CHARTE GRAPHIQUE</a:t>
            </a:r>
            <a:endParaRPr sz="2800" dirty="0"/>
          </a:p>
        </p:txBody>
      </p:sp>
      <p:cxnSp>
        <p:nvCxnSpPr>
          <p:cNvPr id="428" name="Google Shape;428;p11"/>
          <p:cNvCxnSpPr/>
          <p:nvPr/>
        </p:nvCxnSpPr>
        <p:spPr>
          <a:xfrm>
            <a:off x="32061" y="989405"/>
            <a:ext cx="420508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679E750D-A415-AE9F-ABE6-38E8F6C80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47" y="1243011"/>
            <a:ext cx="897932" cy="89076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ECA5C6C-1A13-C754-0FE8-CCEA9AB28BB5}"/>
              </a:ext>
            </a:extLst>
          </p:cNvPr>
          <p:cNvSpPr txBox="1"/>
          <p:nvPr/>
        </p:nvSpPr>
        <p:spPr>
          <a:xfrm>
            <a:off x="1570649" y="1486829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#B4D4FF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1BBB53C-CB24-A20E-01FF-C919049E1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348" y="2690003"/>
            <a:ext cx="897932" cy="89076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149FBD6-3D2A-6D1E-3C05-A715981A008D}"/>
              </a:ext>
            </a:extLst>
          </p:cNvPr>
          <p:cNvSpPr txBox="1"/>
          <p:nvPr/>
        </p:nvSpPr>
        <p:spPr>
          <a:xfrm>
            <a:off x="1620354" y="2998854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#FFFFFF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509F460-B8D9-CAA6-70F9-F8CEB5408F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3188" y="1243010"/>
            <a:ext cx="897932" cy="890764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4EF1223-9547-8700-5BBD-387243AE015A}"/>
              </a:ext>
            </a:extLst>
          </p:cNvPr>
          <p:cNvSpPr txBox="1"/>
          <p:nvPr/>
        </p:nvSpPr>
        <p:spPr>
          <a:xfrm>
            <a:off x="7099172" y="1190326"/>
            <a:ext cx="99418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#B0E4ED</a:t>
            </a:r>
          </a:p>
          <a:p>
            <a:r>
              <a:rPr lang="fr-FR" b="0" dirty="0">
                <a:solidFill>
                  <a:schemeClr val="bg1"/>
                </a:solidFill>
                <a:effectLst/>
                <a:latin typeface="+mj-lt"/>
              </a:rPr>
              <a:t>#5EBBED</a:t>
            </a:r>
          </a:p>
          <a:p>
            <a:r>
              <a:rPr lang="fr-FR" b="0" dirty="0">
                <a:solidFill>
                  <a:schemeClr val="bg1"/>
                </a:solidFill>
                <a:effectLst/>
                <a:latin typeface="+mj-lt"/>
              </a:rPr>
              <a:t>#409EEC</a:t>
            </a:r>
          </a:p>
          <a:p>
            <a:r>
              <a:rPr lang="fr-FR" b="0" dirty="0">
                <a:solidFill>
                  <a:schemeClr val="bg1"/>
                </a:solidFill>
                <a:effectLst/>
                <a:latin typeface="+mj-lt"/>
              </a:rPr>
              <a:t>#B4D4FF</a:t>
            </a:r>
          </a:p>
          <a:p>
            <a:endParaRPr lang="fr-FR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fr-FR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CFB1881-89B0-91E3-03DC-C1003D3AF15E}"/>
              </a:ext>
            </a:extLst>
          </p:cNvPr>
          <p:cNvSpPr txBox="1"/>
          <p:nvPr/>
        </p:nvSpPr>
        <p:spPr>
          <a:xfrm>
            <a:off x="6162056" y="2263973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(Dégradé de couleur)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ADE5400-86CD-8316-DF63-70941918FA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2454" y="1190326"/>
            <a:ext cx="897932" cy="890763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95D65A85-9FAF-02CA-D23D-37E6A5D4F77E}"/>
              </a:ext>
            </a:extLst>
          </p:cNvPr>
          <p:cNvSpPr txBox="1"/>
          <p:nvPr/>
        </p:nvSpPr>
        <p:spPr>
          <a:xfrm>
            <a:off x="4579992" y="1456035"/>
            <a:ext cx="88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#4CAF50</a:t>
            </a:r>
          </a:p>
          <a:p>
            <a:endParaRPr lang="fr-FR" dirty="0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659942C4-9677-ABBF-E4C0-06CA03A1CE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6569" y="2690003"/>
            <a:ext cx="970931" cy="890762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DD3CA908-D50F-6501-2F0C-1B35B45A101E}"/>
              </a:ext>
            </a:extLst>
          </p:cNvPr>
          <p:cNvSpPr txBox="1"/>
          <p:nvPr/>
        </p:nvSpPr>
        <p:spPr>
          <a:xfrm>
            <a:off x="4696502" y="296494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#333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1DC6B92-80F4-68E1-F017-2C8B62CF2A0B}"/>
              </a:ext>
            </a:extLst>
          </p:cNvPr>
          <p:cNvSpPr txBox="1"/>
          <p:nvPr/>
        </p:nvSpPr>
        <p:spPr>
          <a:xfrm>
            <a:off x="425347" y="4084320"/>
            <a:ext cx="2715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Police utilisée : Arial, Sans-Serif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6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>
                <a:solidFill>
                  <a:srgbClr val="FFFFFF"/>
                </a:solidFill>
              </a:rPr>
              <a:t>Projet final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6" name="Google Shape;246;p6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s" sz="11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Gestion des RDV dans un cabinet médical</a:t>
            </a:r>
            <a:endParaRPr/>
          </a:p>
          <a:p>
            <a:pPr marL="457200" lvl="1" indent="0" algn="l" rtl="0">
              <a:lnSpc>
                <a:spcPct val="112000"/>
              </a:lnSpc>
              <a:spcBef>
                <a:spcPts val="165"/>
              </a:spcBef>
              <a:spcAft>
                <a:spcPts val="3075"/>
              </a:spcAft>
              <a:buClr>
                <a:srgbClr val="000000"/>
              </a:buClr>
              <a:buSzPts val="1100"/>
              <a:buNone/>
            </a:pPr>
            <a:r>
              <a:rPr lang="es" sz="11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ables : patient, médecin, RDV, Ordonnance,</a:t>
            </a:r>
            <a:endParaRPr/>
          </a:p>
        </p:txBody>
      </p:sp>
      <p:cxnSp>
        <p:nvCxnSpPr>
          <p:cNvPr id="247" name="Google Shape;247;p6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8" name="Google Shape;248;p6"/>
          <p:cNvSpPr/>
          <p:nvPr/>
        </p:nvSpPr>
        <p:spPr>
          <a:xfrm>
            <a:off x="2634654" y="3249946"/>
            <a:ext cx="621066" cy="619705"/>
          </a:xfrm>
          <a:custGeom>
            <a:avLst/>
            <a:gdLst/>
            <a:ahLst/>
            <a:cxnLst/>
            <a:rect l="l" t="t" r="r" b="b"/>
            <a:pathLst>
              <a:path w="41529" h="41438" extrusionOk="0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6"/>
          <p:cNvSpPr/>
          <p:nvPr/>
        </p:nvSpPr>
        <p:spPr>
          <a:xfrm>
            <a:off x="2492071" y="3754486"/>
            <a:ext cx="906228" cy="115168"/>
          </a:xfrm>
          <a:custGeom>
            <a:avLst/>
            <a:gdLst/>
            <a:ahLst/>
            <a:cxnLst/>
            <a:rect l="l" t="t" r="r" b="b"/>
            <a:pathLst>
              <a:path w="60597" h="7701" extrusionOk="0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6"/>
          <p:cNvSpPr/>
          <p:nvPr/>
        </p:nvSpPr>
        <p:spPr>
          <a:xfrm>
            <a:off x="1402108" y="1357975"/>
            <a:ext cx="3086129" cy="2093521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6"/>
          <p:cNvSpPr/>
          <p:nvPr/>
        </p:nvSpPr>
        <p:spPr>
          <a:xfrm>
            <a:off x="1483001" y="1440228"/>
            <a:ext cx="2924346" cy="1643839"/>
          </a:xfrm>
          <a:custGeom>
            <a:avLst/>
            <a:gdLst/>
            <a:ahLst/>
            <a:cxnLst/>
            <a:rect l="l" t="t" r="r" b="b"/>
            <a:pathLst>
              <a:path w="195543" h="109919" extrusionOk="0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6"/>
          <p:cNvSpPr/>
          <p:nvPr/>
        </p:nvSpPr>
        <p:spPr>
          <a:xfrm>
            <a:off x="1402108" y="3173181"/>
            <a:ext cx="3086129" cy="278328"/>
          </a:xfrm>
          <a:custGeom>
            <a:avLst/>
            <a:gdLst/>
            <a:ahLst/>
            <a:cxnLst/>
            <a:rect l="l" t="t" r="r" b="b"/>
            <a:pathLst>
              <a:path w="206361" h="18611" extrusionOk="0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6"/>
          <p:cNvSpPr/>
          <p:nvPr/>
        </p:nvSpPr>
        <p:spPr>
          <a:xfrm>
            <a:off x="1483001" y="1440228"/>
            <a:ext cx="2924346" cy="120657"/>
          </a:xfrm>
          <a:custGeom>
            <a:avLst/>
            <a:gdLst/>
            <a:ahLst/>
            <a:cxnLst/>
            <a:rect l="l" t="t" r="r" b="b"/>
            <a:pathLst>
              <a:path w="195543" h="8068" extrusionOk="0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6"/>
          <p:cNvSpPr/>
          <p:nvPr/>
        </p:nvSpPr>
        <p:spPr>
          <a:xfrm>
            <a:off x="1483001" y="1560871"/>
            <a:ext cx="2924346" cy="119296"/>
          </a:xfrm>
          <a:custGeom>
            <a:avLst/>
            <a:gdLst/>
            <a:ahLst/>
            <a:cxnLst/>
            <a:rect l="l" t="t" r="r" b="b"/>
            <a:pathLst>
              <a:path w="195543" h="7977" extrusionOk="0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6"/>
          <p:cNvSpPr/>
          <p:nvPr/>
        </p:nvSpPr>
        <p:spPr>
          <a:xfrm>
            <a:off x="3858959" y="1560871"/>
            <a:ext cx="548415" cy="119296"/>
          </a:xfrm>
          <a:custGeom>
            <a:avLst/>
            <a:gdLst/>
            <a:ahLst/>
            <a:cxnLst/>
            <a:rect l="l" t="t" r="r" b="b"/>
            <a:pathLst>
              <a:path w="36671" h="7977" extrusionOk="0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6"/>
          <p:cNvSpPr/>
          <p:nvPr/>
        </p:nvSpPr>
        <p:spPr>
          <a:xfrm>
            <a:off x="3453135" y="1560871"/>
            <a:ext cx="407210" cy="119296"/>
          </a:xfrm>
          <a:custGeom>
            <a:avLst/>
            <a:gdLst/>
            <a:ahLst/>
            <a:cxnLst/>
            <a:rect l="l" t="t" r="r" b="b"/>
            <a:pathLst>
              <a:path w="27229" h="7977" extrusionOk="0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6"/>
          <p:cNvSpPr/>
          <p:nvPr/>
        </p:nvSpPr>
        <p:spPr>
          <a:xfrm>
            <a:off x="3056913" y="1784345"/>
            <a:ext cx="1257222" cy="316717"/>
          </a:xfrm>
          <a:custGeom>
            <a:avLst/>
            <a:gdLst/>
            <a:ahLst/>
            <a:cxnLst/>
            <a:rect l="l" t="t" r="r" b="b"/>
            <a:pathLst>
              <a:path w="84067" h="21178" extrusionOk="0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6"/>
          <p:cNvSpPr/>
          <p:nvPr/>
        </p:nvSpPr>
        <p:spPr>
          <a:xfrm>
            <a:off x="3056913" y="2190167"/>
            <a:ext cx="963835" cy="67193"/>
          </a:xfrm>
          <a:custGeom>
            <a:avLst/>
            <a:gdLst/>
            <a:ahLst/>
            <a:cxnLst/>
            <a:rect l="l" t="t" r="r" b="b"/>
            <a:pathLst>
              <a:path w="64449" h="4493" extrusionOk="0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6"/>
          <p:cNvSpPr/>
          <p:nvPr/>
        </p:nvSpPr>
        <p:spPr>
          <a:xfrm>
            <a:off x="3056913" y="2336861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6"/>
          <p:cNvSpPr/>
          <p:nvPr/>
        </p:nvSpPr>
        <p:spPr>
          <a:xfrm>
            <a:off x="3056913" y="2483556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6"/>
          <p:cNvSpPr/>
          <p:nvPr/>
        </p:nvSpPr>
        <p:spPr>
          <a:xfrm>
            <a:off x="3056913" y="2630251"/>
            <a:ext cx="1257222" cy="67208"/>
          </a:xfrm>
          <a:custGeom>
            <a:avLst/>
            <a:gdLst/>
            <a:ahLst/>
            <a:cxnLst/>
            <a:rect l="l" t="t" r="r" b="b"/>
            <a:pathLst>
              <a:path w="84067" h="4494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6"/>
          <p:cNvSpPr/>
          <p:nvPr/>
        </p:nvSpPr>
        <p:spPr>
          <a:xfrm>
            <a:off x="3056913" y="2776960"/>
            <a:ext cx="699236" cy="67193"/>
          </a:xfrm>
          <a:custGeom>
            <a:avLst/>
            <a:gdLst/>
            <a:ahLst/>
            <a:cxnLst/>
            <a:rect l="l" t="t" r="r" b="b"/>
            <a:pathLst>
              <a:path w="46756" h="4493" extrusionOk="0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6"/>
          <p:cNvSpPr/>
          <p:nvPr/>
        </p:nvSpPr>
        <p:spPr>
          <a:xfrm>
            <a:off x="3839771" y="2785186"/>
            <a:ext cx="124770" cy="117920"/>
          </a:xfrm>
          <a:custGeom>
            <a:avLst/>
            <a:gdLst/>
            <a:ahLst/>
            <a:cxnLst/>
            <a:rect l="l" t="t" r="r" b="b"/>
            <a:pathLst>
              <a:path w="8343" h="7885" extrusionOk="0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6"/>
          <p:cNvSpPr/>
          <p:nvPr/>
        </p:nvSpPr>
        <p:spPr>
          <a:xfrm>
            <a:off x="4002917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6"/>
          <p:cNvSpPr/>
          <p:nvPr/>
        </p:nvSpPr>
        <p:spPr>
          <a:xfrm>
            <a:off x="4166063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6"/>
          <p:cNvSpPr/>
          <p:nvPr/>
        </p:nvSpPr>
        <p:spPr>
          <a:xfrm>
            <a:off x="3960415" y="1473129"/>
            <a:ext cx="65817" cy="55498"/>
          </a:xfrm>
          <a:custGeom>
            <a:avLst/>
            <a:gdLst/>
            <a:ahLst/>
            <a:cxnLst/>
            <a:rect l="l" t="t" r="r" b="b"/>
            <a:pathLst>
              <a:path w="4401" h="3711" extrusionOk="0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6"/>
          <p:cNvSpPr/>
          <p:nvPr/>
        </p:nvSpPr>
        <p:spPr>
          <a:xfrm>
            <a:off x="4082434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6"/>
          <p:cNvSpPr/>
          <p:nvPr/>
        </p:nvSpPr>
        <p:spPr>
          <a:xfrm>
            <a:off x="4204453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6"/>
          <p:cNvSpPr/>
          <p:nvPr/>
        </p:nvSpPr>
        <p:spPr>
          <a:xfrm>
            <a:off x="1578968" y="1784345"/>
            <a:ext cx="471636" cy="473012"/>
          </a:xfrm>
          <a:custGeom>
            <a:avLst/>
            <a:gdLst/>
            <a:ahLst/>
            <a:cxnLst/>
            <a:rect l="l" t="t" r="r" b="b"/>
            <a:pathLst>
              <a:path w="31537" h="31629" extrusionOk="0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6"/>
          <p:cNvSpPr/>
          <p:nvPr/>
        </p:nvSpPr>
        <p:spPr>
          <a:xfrm>
            <a:off x="1578968" y="2347839"/>
            <a:ext cx="471636" cy="135732"/>
          </a:xfrm>
          <a:custGeom>
            <a:avLst/>
            <a:gdLst/>
            <a:ahLst/>
            <a:cxnLst/>
            <a:rect l="l" t="t" r="r" b="b"/>
            <a:pathLst>
              <a:path w="31537" h="9076" extrusionOk="0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6"/>
          <p:cNvSpPr/>
          <p:nvPr/>
        </p:nvSpPr>
        <p:spPr>
          <a:xfrm>
            <a:off x="1578968" y="2550735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6"/>
          <p:cNvSpPr/>
          <p:nvPr/>
        </p:nvSpPr>
        <p:spPr>
          <a:xfrm>
            <a:off x="1578968" y="2663167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6"/>
          <p:cNvSpPr/>
          <p:nvPr/>
        </p:nvSpPr>
        <p:spPr>
          <a:xfrm>
            <a:off x="1578968" y="2776960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6"/>
          <p:cNvSpPr/>
          <p:nvPr/>
        </p:nvSpPr>
        <p:spPr>
          <a:xfrm>
            <a:off x="157896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6"/>
          <p:cNvSpPr/>
          <p:nvPr/>
        </p:nvSpPr>
        <p:spPr>
          <a:xfrm>
            <a:off x="2179478" y="1784345"/>
            <a:ext cx="765023" cy="473012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6"/>
          <p:cNvSpPr/>
          <p:nvPr/>
        </p:nvSpPr>
        <p:spPr>
          <a:xfrm>
            <a:off x="2179478" y="2347839"/>
            <a:ext cx="765023" cy="135732"/>
          </a:xfrm>
          <a:custGeom>
            <a:avLst/>
            <a:gdLst/>
            <a:ahLst/>
            <a:cxnLst/>
            <a:rect l="l" t="t" r="r" b="b"/>
            <a:pathLst>
              <a:path w="51155" h="9076" extrusionOk="0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6"/>
          <p:cNvSpPr/>
          <p:nvPr/>
        </p:nvSpPr>
        <p:spPr>
          <a:xfrm>
            <a:off x="2179478" y="2550735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6"/>
          <p:cNvSpPr/>
          <p:nvPr/>
        </p:nvSpPr>
        <p:spPr>
          <a:xfrm>
            <a:off x="2179478" y="2663167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6"/>
          <p:cNvSpPr/>
          <p:nvPr/>
        </p:nvSpPr>
        <p:spPr>
          <a:xfrm>
            <a:off x="2179478" y="2776960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6"/>
          <p:cNvSpPr/>
          <p:nvPr/>
        </p:nvSpPr>
        <p:spPr>
          <a:xfrm>
            <a:off x="217947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6"/>
          <p:cNvSpPr/>
          <p:nvPr/>
        </p:nvSpPr>
        <p:spPr>
          <a:xfrm>
            <a:off x="975721" y="2775585"/>
            <a:ext cx="2085295" cy="1140678"/>
          </a:xfrm>
          <a:custGeom>
            <a:avLst/>
            <a:gdLst/>
            <a:ahLst/>
            <a:cxnLst/>
            <a:rect l="l" t="t" r="r" b="b"/>
            <a:pathLst>
              <a:path w="139438" h="76274" extrusionOk="0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6"/>
          <p:cNvSpPr/>
          <p:nvPr/>
        </p:nvSpPr>
        <p:spPr>
          <a:xfrm>
            <a:off x="1030562" y="2839951"/>
            <a:ext cx="1975630" cy="1076311"/>
          </a:xfrm>
          <a:custGeom>
            <a:avLst/>
            <a:gdLst/>
            <a:ahLst/>
            <a:cxnLst/>
            <a:rect l="l" t="t" r="r" b="b"/>
            <a:pathLst>
              <a:path w="132105" h="71970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6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6"/>
          <p:cNvSpPr/>
          <p:nvPr/>
        </p:nvSpPr>
        <p:spPr>
          <a:xfrm>
            <a:off x="1786000" y="3892945"/>
            <a:ext cx="464786" cy="79524"/>
          </a:xfrm>
          <a:custGeom>
            <a:avLst/>
            <a:gdLst/>
            <a:ahLst/>
            <a:cxnLst/>
            <a:rect l="l" t="t" r="r" b="b"/>
            <a:pathLst>
              <a:path w="31079" h="3760" extrusionOk="0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6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6"/>
          <p:cNvSpPr/>
          <p:nvPr/>
        </p:nvSpPr>
        <p:spPr>
          <a:xfrm>
            <a:off x="1030562" y="2839951"/>
            <a:ext cx="1975630" cy="80966"/>
          </a:xfrm>
          <a:custGeom>
            <a:avLst/>
            <a:gdLst/>
            <a:ahLst/>
            <a:cxnLst/>
            <a:rect l="l" t="t" r="r" b="b"/>
            <a:pathLst>
              <a:path w="132105" h="5414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6"/>
          <p:cNvSpPr/>
          <p:nvPr/>
        </p:nvSpPr>
        <p:spPr>
          <a:xfrm>
            <a:off x="1030562" y="2920903"/>
            <a:ext cx="1975630" cy="80907"/>
          </a:xfrm>
          <a:custGeom>
            <a:avLst/>
            <a:gdLst/>
            <a:ahLst/>
            <a:cxnLst/>
            <a:rect l="l" t="t" r="r" b="b"/>
            <a:pathLst>
              <a:path w="132105" h="5410" extrusionOk="0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6"/>
          <p:cNvSpPr/>
          <p:nvPr/>
        </p:nvSpPr>
        <p:spPr>
          <a:xfrm>
            <a:off x="2636015" y="2920903"/>
            <a:ext cx="370196" cy="80907"/>
          </a:xfrm>
          <a:custGeom>
            <a:avLst/>
            <a:gdLst/>
            <a:ahLst/>
            <a:cxnLst/>
            <a:rect l="l" t="t" r="r" b="b"/>
            <a:pathLst>
              <a:path w="24754" h="5410" extrusionOk="0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6"/>
          <p:cNvSpPr/>
          <p:nvPr/>
        </p:nvSpPr>
        <p:spPr>
          <a:xfrm>
            <a:off x="2360451" y="2920903"/>
            <a:ext cx="275576" cy="80907"/>
          </a:xfrm>
          <a:custGeom>
            <a:avLst/>
            <a:gdLst/>
            <a:ahLst/>
            <a:cxnLst/>
            <a:rect l="l" t="t" r="r" b="b"/>
            <a:pathLst>
              <a:path w="18427" h="5410" extrusionOk="0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6"/>
          <p:cNvSpPr/>
          <p:nvPr/>
        </p:nvSpPr>
        <p:spPr>
          <a:xfrm>
            <a:off x="2093097" y="3071726"/>
            <a:ext cx="850027" cy="213886"/>
          </a:xfrm>
          <a:custGeom>
            <a:avLst/>
            <a:gdLst/>
            <a:ahLst/>
            <a:cxnLst/>
            <a:rect l="l" t="t" r="r" b="b"/>
            <a:pathLst>
              <a:path w="56839" h="14302" extrusionOk="0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6"/>
          <p:cNvSpPr/>
          <p:nvPr/>
        </p:nvSpPr>
        <p:spPr>
          <a:xfrm>
            <a:off x="2093097" y="3345928"/>
            <a:ext cx="651245" cy="45254"/>
          </a:xfrm>
          <a:custGeom>
            <a:avLst/>
            <a:gdLst/>
            <a:ahLst/>
            <a:cxnLst/>
            <a:rect l="l" t="t" r="r" b="b"/>
            <a:pathLst>
              <a:path w="43547" h="3026" extrusionOk="0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6"/>
          <p:cNvSpPr/>
          <p:nvPr/>
        </p:nvSpPr>
        <p:spPr>
          <a:xfrm>
            <a:off x="2093097" y="3444631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6"/>
          <p:cNvSpPr/>
          <p:nvPr/>
        </p:nvSpPr>
        <p:spPr>
          <a:xfrm>
            <a:off x="2093097" y="3543350"/>
            <a:ext cx="850027" cy="46630"/>
          </a:xfrm>
          <a:custGeom>
            <a:avLst/>
            <a:gdLst/>
            <a:ahLst/>
            <a:cxnLst/>
            <a:rect l="l" t="t" r="r" b="b"/>
            <a:pathLst>
              <a:path w="56839" h="3118" extrusionOk="0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6"/>
          <p:cNvSpPr/>
          <p:nvPr/>
        </p:nvSpPr>
        <p:spPr>
          <a:xfrm>
            <a:off x="2093097" y="3643430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6"/>
          <p:cNvSpPr/>
          <p:nvPr/>
        </p:nvSpPr>
        <p:spPr>
          <a:xfrm>
            <a:off x="2093097" y="3742148"/>
            <a:ext cx="473012" cy="45254"/>
          </a:xfrm>
          <a:custGeom>
            <a:avLst/>
            <a:gdLst/>
            <a:ahLst/>
            <a:cxnLst/>
            <a:rect l="l" t="t" r="r" b="b"/>
            <a:pathLst>
              <a:path w="31629" h="3026" extrusionOk="0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6"/>
          <p:cNvSpPr/>
          <p:nvPr/>
        </p:nvSpPr>
        <p:spPr>
          <a:xfrm>
            <a:off x="2622316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6"/>
          <p:cNvSpPr/>
          <p:nvPr/>
        </p:nvSpPr>
        <p:spPr>
          <a:xfrm>
            <a:off x="2731997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6"/>
          <p:cNvSpPr/>
          <p:nvPr/>
        </p:nvSpPr>
        <p:spPr>
          <a:xfrm>
            <a:off x="2843039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6"/>
          <p:cNvSpPr/>
          <p:nvPr/>
        </p:nvSpPr>
        <p:spPr>
          <a:xfrm>
            <a:off x="2704569" y="2861950"/>
            <a:ext cx="43893" cy="37447"/>
          </a:xfrm>
          <a:custGeom>
            <a:avLst/>
            <a:gdLst/>
            <a:ahLst/>
            <a:cxnLst/>
            <a:rect l="l" t="t" r="r" b="b"/>
            <a:pathLst>
              <a:path w="2935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6"/>
          <p:cNvSpPr/>
          <p:nvPr/>
        </p:nvSpPr>
        <p:spPr>
          <a:xfrm>
            <a:off x="2785462" y="2861950"/>
            <a:ext cx="45254" cy="37447"/>
          </a:xfrm>
          <a:custGeom>
            <a:avLst/>
            <a:gdLst/>
            <a:ahLst/>
            <a:cxnLst/>
            <a:rect l="l" t="t" r="r" b="b"/>
            <a:pathLst>
              <a:path w="3026" h="2504" extrusionOk="0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6"/>
          <p:cNvSpPr/>
          <p:nvPr/>
        </p:nvSpPr>
        <p:spPr>
          <a:xfrm>
            <a:off x="2869091" y="2861950"/>
            <a:ext cx="42517" cy="37447"/>
          </a:xfrm>
          <a:custGeom>
            <a:avLst/>
            <a:gdLst/>
            <a:ahLst/>
            <a:cxnLst/>
            <a:rect l="l" t="t" r="r" b="b"/>
            <a:pathLst>
              <a:path w="2843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6"/>
          <p:cNvSpPr/>
          <p:nvPr/>
        </p:nvSpPr>
        <p:spPr>
          <a:xfrm>
            <a:off x="1095004" y="3071726"/>
            <a:ext cx="319454" cy="319454"/>
          </a:xfrm>
          <a:custGeom>
            <a:avLst/>
            <a:gdLst/>
            <a:ahLst/>
            <a:cxnLst/>
            <a:rect l="l" t="t" r="r" b="b"/>
            <a:pathLst>
              <a:path w="21361" h="21361" extrusionOk="0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6"/>
          <p:cNvSpPr/>
          <p:nvPr/>
        </p:nvSpPr>
        <p:spPr>
          <a:xfrm>
            <a:off x="1095004" y="3451496"/>
            <a:ext cx="319454" cy="91869"/>
          </a:xfrm>
          <a:custGeom>
            <a:avLst/>
            <a:gdLst/>
            <a:ahLst/>
            <a:cxnLst/>
            <a:rect l="l" t="t" r="r" b="b"/>
            <a:pathLst>
              <a:path w="21361" h="6143" extrusionOk="0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6"/>
          <p:cNvSpPr/>
          <p:nvPr/>
        </p:nvSpPr>
        <p:spPr>
          <a:xfrm>
            <a:off x="1095004" y="3589965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6"/>
          <p:cNvSpPr/>
          <p:nvPr/>
        </p:nvSpPr>
        <p:spPr>
          <a:xfrm>
            <a:off x="1095004" y="3665369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6"/>
          <p:cNvSpPr/>
          <p:nvPr/>
        </p:nvSpPr>
        <p:spPr>
          <a:xfrm>
            <a:off x="1095004" y="3742148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6"/>
          <p:cNvSpPr/>
          <p:nvPr/>
        </p:nvSpPr>
        <p:spPr>
          <a:xfrm>
            <a:off x="1095004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6"/>
          <p:cNvSpPr/>
          <p:nvPr/>
        </p:nvSpPr>
        <p:spPr>
          <a:xfrm>
            <a:off x="1500827" y="3071726"/>
            <a:ext cx="516875" cy="319454"/>
          </a:xfrm>
          <a:custGeom>
            <a:avLst/>
            <a:gdLst/>
            <a:ahLst/>
            <a:cxnLst/>
            <a:rect l="l" t="t" r="r" b="b"/>
            <a:pathLst>
              <a:path w="34562" h="21361" extrusionOk="0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6"/>
          <p:cNvSpPr/>
          <p:nvPr/>
        </p:nvSpPr>
        <p:spPr>
          <a:xfrm>
            <a:off x="1500827" y="3451496"/>
            <a:ext cx="516875" cy="91869"/>
          </a:xfrm>
          <a:custGeom>
            <a:avLst/>
            <a:gdLst/>
            <a:ahLst/>
            <a:cxnLst/>
            <a:rect l="l" t="t" r="r" b="b"/>
            <a:pathLst>
              <a:path w="34562" h="6143" extrusionOk="0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6"/>
          <p:cNvSpPr/>
          <p:nvPr/>
        </p:nvSpPr>
        <p:spPr>
          <a:xfrm>
            <a:off x="1500827" y="3589965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6"/>
          <p:cNvSpPr/>
          <p:nvPr/>
        </p:nvSpPr>
        <p:spPr>
          <a:xfrm>
            <a:off x="1500827" y="3665369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6"/>
          <p:cNvSpPr/>
          <p:nvPr/>
        </p:nvSpPr>
        <p:spPr>
          <a:xfrm>
            <a:off x="1500827" y="3742148"/>
            <a:ext cx="516875" cy="34277"/>
          </a:xfrm>
          <a:custGeom>
            <a:avLst/>
            <a:gdLst/>
            <a:ahLst/>
            <a:cxnLst/>
            <a:rect l="l" t="t" r="r" b="b"/>
            <a:pathLst>
              <a:path w="34562" h="2292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6"/>
          <p:cNvSpPr/>
          <p:nvPr/>
        </p:nvSpPr>
        <p:spPr>
          <a:xfrm>
            <a:off x="1500827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6"/>
          <p:cNvSpPr/>
          <p:nvPr/>
        </p:nvSpPr>
        <p:spPr>
          <a:xfrm>
            <a:off x="3299591" y="3340439"/>
            <a:ext cx="1243508" cy="749948"/>
          </a:xfrm>
          <a:custGeom>
            <a:avLst/>
            <a:gdLst/>
            <a:ahLst/>
            <a:cxnLst/>
            <a:rect l="l" t="t" r="r" b="b"/>
            <a:pathLst>
              <a:path w="83150" h="50147" extrusionOk="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6"/>
          <p:cNvSpPr/>
          <p:nvPr/>
        </p:nvSpPr>
        <p:spPr>
          <a:xfrm>
            <a:off x="3332492" y="3377453"/>
            <a:ext cx="1126979" cy="674545"/>
          </a:xfrm>
          <a:custGeom>
            <a:avLst/>
            <a:gdLst/>
            <a:ahLst/>
            <a:cxnLst/>
            <a:rect l="l" t="t" r="r" b="b"/>
            <a:pathLst>
              <a:path w="75358" h="45105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6"/>
          <p:cNvSpPr/>
          <p:nvPr/>
        </p:nvSpPr>
        <p:spPr>
          <a:xfrm>
            <a:off x="4466330" y="3688331"/>
            <a:ext cx="61719" cy="52791"/>
          </a:xfrm>
          <a:custGeom>
            <a:avLst/>
            <a:gdLst/>
            <a:ahLst/>
            <a:cxnLst/>
            <a:rect l="l" t="t" r="r" b="b"/>
            <a:pathLst>
              <a:path w="4127" h="3530" extrusionOk="0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6"/>
          <p:cNvSpPr/>
          <p:nvPr/>
        </p:nvSpPr>
        <p:spPr>
          <a:xfrm>
            <a:off x="3332492" y="3377453"/>
            <a:ext cx="1126979" cy="57592"/>
          </a:xfrm>
          <a:custGeom>
            <a:avLst/>
            <a:gdLst/>
            <a:ahLst/>
            <a:cxnLst/>
            <a:rect l="l" t="t" r="r" b="b"/>
            <a:pathLst>
              <a:path w="75358" h="3851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6"/>
          <p:cNvSpPr/>
          <p:nvPr/>
        </p:nvSpPr>
        <p:spPr>
          <a:xfrm>
            <a:off x="4283970" y="3392543"/>
            <a:ext cx="27442" cy="23629"/>
          </a:xfrm>
          <a:custGeom>
            <a:avLst/>
            <a:gdLst/>
            <a:ahLst/>
            <a:cxnLst/>
            <a:rect l="l" t="t" r="r" b="b"/>
            <a:pathLst>
              <a:path w="1835" h="1580" extrusionOk="0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6"/>
          <p:cNvSpPr/>
          <p:nvPr/>
        </p:nvSpPr>
        <p:spPr>
          <a:xfrm>
            <a:off x="4341562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6"/>
          <p:cNvSpPr/>
          <p:nvPr/>
        </p:nvSpPr>
        <p:spPr>
          <a:xfrm>
            <a:off x="4400515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6"/>
          <p:cNvSpPr/>
          <p:nvPr/>
        </p:nvSpPr>
        <p:spPr>
          <a:xfrm>
            <a:off x="3332492" y="3435030"/>
            <a:ext cx="1126979" cy="46630"/>
          </a:xfrm>
          <a:custGeom>
            <a:avLst/>
            <a:gdLst/>
            <a:ahLst/>
            <a:cxnLst/>
            <a:rect l="l" t="t" r="r" b="b"/>
            <a:pathLst>
              <a:path w="75358" h="3118" extrusionOk="0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6"/>
          <p:cNvSpPr/>
          <p:nvPr/>
        </p:nvSpPr>
        <p:spPr>
          <a:xfrm>
            <a:off x="4248332" y="3435030"/>
            <a:ext cx="211150" cy="46630"/>
          </a:xfrm>
          <a:custGeom>
            <a:avLst/>
            <a:gdLst/>
            <a:ahLst/>
            <a:cxnLst/>
            <a:rect l="l" t="t" r="r" b="b"/>
            <a:pathLst>
              <a:path w="14119" h="3118" extrusionOk="0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6"/>
          <p:cNvSpPr/>
          <p:nvPr/>
        </p:nvSpPr>
        <p:spPr>
          <a:xfrm>
            <a:off x="4090659" y="3435030"/>
            <a:ext cx="157686" cy="46630"/>
          </a:xfrm>
          <a:custGeom>
            <a:avLst/>
            <a:gdLst/>
            <a:ahLst/>
            <a:cxnLst/>
            <a:rect l="l" t="t" r="r" b="b"/>
            <a:pathLst>
              <a:path w="10544" h="3118" extrusionOk="0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6"/>
          <p:cNvSpPr/>
          <p:nvPr/>
        </p:nvSpPr>
        <p:spPr>
          <a:xfrm>
            <a:off x="3938475" y="3521411"/>
            <a:ext cx="485350" cy="122033"/>
          </a:xfrm>
          <a:custGeom>
            <a:avLst/>
            <a:gdLst/>
            <a:ahLst/>
            <a:cxnLst/>
            <a:rect l="l" t="t" r="r" b="b"/>
            <a:pathLst>
              <a:path w="32454" h="8160" extrusionOk="0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6"/>
          <p:cNvSpPr/>
          <p:nvPr/>
        </p:nvSpPr>
        <p:spPr>
          <a:xfrm>
            <a:off x="3938475" y="3677707"/>
            <a:ext cx="371557" cy="26067"/>
          </a:xfrm>
          <a:custGeom>
            <a:avLst/>
            <a:gdLst/>
            <a:ahLst/>
            <a:cxnLst/>
            <a:rect l="l" t="t" r="r" b="b"/>
            <a:pathLst>
              <a:path w="24845" h="1743" extrusionOk="0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6"/>
          <p:cNvSpPr/>
          <p:nvPr/>
        </p:nvSpPr>
        <p:spPr>
          <a:xfrm>
            <a:off x="3938475" y="3733908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6"/>
          <p:cNvSpPr/>
          <p:nvPr/>
        </p:nvSpPr>
        <p:spPr>
          <a:xfrm>
            <a:off x="3938475" y="3790124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6"/>
          <p:cNvSpPr/>
          <p:nvPr/>
        </p:nvSpPr>
        <p:spPr>
          <a:xfrm>
            <a:off x="3938475" y="3847702"/>
            <a:ext cx="485350" cy="24706"/>
          </a:xfrm>
          <a:custGeom>
            <a:avLst/>
            <a:gdLst/>
            <a:ahLst/>
            <a:cxnLst/>
            <a:rect l="l" t="t" r="r" b="b"/>
            <a:pathLst>
              <a:path w="32454" h="1652" extrusionOk="0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6"/>
          <p:cNvSpPr/>
          <p:nvPr/>
        </p:nvSpPr>
        <p:spPr>
          <a:xfrm>
            <a:off x="3938475" y="3903918"/>
            <a:ext cx="270102" cy="26067"/>
          </a:xfrm>
          <a:custGeom>
            <a:avLst/>
            <a:gdLst/>
            <a:ahLst/>
            <a:cxnLst/>
            <a:rect l="l" t="t" r="r" b="b"/>
            <a:pathLst>
              <a:path w="18061" h="1743" extrusionOk="0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6"/>
          <p:cNvSpPr/>
          <p:nvPr/>
        </p:nvSpPr>
        <p:spPr>
          <a:xfrm>
            <a:off x="4240106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6"/>
          <p:cNvSpPr/>
          <p:nvPr/>
        </p:nvSpPr>
        <p:spPr>
          <a:xfrm>
            <a:off x="4303172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6"/>
          <p:cNvSpPr/>
          <p:nvPr/>
        </p:nvSpPr>
        <p:spPr>
          <a:xfrm>
            <a:off x="4366238" y="390390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6"/>
          <p:cNvSpPr/>
          <p:nvPr/>
        </p:nvSpPr>
        <p:spPr>
          <a:xfrm>
            <a:off x="3368145" y="3521411"/>
            <a:ext cx="182346" cy="182361"/>
          </a:xfrm>
          <a:custGeom>
            <a:avLst/>
            <a:gdLst/>
            <a:ahLst/>
            <a:cxnLst/>
            <a:rect l="l" t="t" r="r" b="b"/>
            <a:pathLst>
              <a:path w="12193" h="12194" extrusionOk="0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6"/>
          <p:cNvSpPr/>
          <p:nvPr/>
        </p:nvSpPr>
        <p:spPr>
          <a:xfrm>
            <a:off x="3368145" y="3738036"/>
            <a:ext cx="182346" cy="52103"/>
          </a:xfrm>
          <a:custGeom>
            <a:avLst/>
            <a:gdLst/>
            <a:ahLst/>
            <a:cxnLst/>
            <a:rect l="l" t="t" r="r" b="b"/>
            <a:pathLst>
              <a:path w="12193" h="3484" extrusionOk="0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6"/>
          <p:cNvSpPr/>
          <p:nvPr/>
        </p:nvSpPr>
        <p:spPr>
          <a:xfrm>
            <a:off x="3368145" y="3816176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6"/>
          <p:cNvSpPr/>
          <p:nvPr/>
        </p:nvSpPr>
        <p:spPr>
          <a:xfrm>
            <a:off x="3368145" y="3860054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6"/>
          <p:cNvSpPr/>
          <p:nvPr/>
        </p:nvSpPr>
        <p:spPr>
          <a:xfrm>
            <a:off x="3368145" y="3903918"/>
            <a:ext cx="182346" cy="19217"/>
          </a:xfrm>
          <a:custGeom>
            <a:avLst/>
            <a:gdLst/>
            <a:ahLst/>
            <a:cxnLst/>
            <a:rect l="l" t="t" r="r" b="b"/>
            <a:pathLst>
              <a:path w="12193" h="1285" extrusionOk="0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6"/>
          <p:cNvSpPr/>
          <p:nvPr/>
        </p:nvSpPr>
        <p:spPr>
          <a:xfrm>
            <a:off x="3368145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6"/>
          <p:cNvSpPr/>
          <p:nvPr/>
        </p:nvSpPr>
        <p:spPr>
          <a:xfrm>
            <a:off x="3599846" y="3521411"/>
            <a:ext cx="296139" cy="182361"/>
          </a:xfrm>
          <a:custGeom>
            <a:avLst/>
            <a:gdLst/>
            <a:ahLst/>
            <a:cxnLst/>
            <a:rect l="l" t="t" r="r" b="b"/>
            <a:pathLst>
              <a:path w="19802" h="12194" extrusionOk="0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6"/>
          <p:cNvSpPr/>
          <p:nvPr/>
        </p:nvSpPr>
        <p:spPr>
          <a:xfrm>
            <a:off x="3599846" y="3738036"/>
            <a:ext cx="296139" cy="52103"/>
          </a:xfrm>
          <a:custGeom>
            <a:avLst/>
            <a:gdLst/>
            <a:ahLst/>
            <a:cxnLst/>
            <a:rect l="l" t="t" r="r" b="b"/>
            <a:pathLst>
              <a:path w="19802" h="3484" extrusionOk="0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6"/>
          <p:cNvSpPr/>
          <p:nvPr/>
        </p:nvSpPr>
        <p:spPr>
          <a:xfrm>
            <a:off x="3599846" y="3816176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6"/>
          <p:cNvSpPr/>
          <p:nvPr/>
        </p:nvSpPr>
        <p:spPr>
          <a:xfrm>
            <a:off x="3599846" y="3860054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6"/>
          <p:cNvSpPr/>
          <p:nvPr/>
        </p:nvSpPr>
        <p:spPr>
          <a:xfrm>
            <a:off x="3599846" y="3903918"/>
            <a:ext cx="296139" cy="19217"/>
          </a:xfrm>
          <a:custGeom>
            <a:avLst/>
            <a:gdLst/>
            <a:ahLst/>
            <a:cxnLst/>
            <a:rect l="l" t="t" r="r" b="b"/>
            <a:pathLst>
              <a:path w="19802" h="1285" extrusionOk="0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6"/>
          <p:cNvSpPr/>
          <p:nvPr/>
        </p:nvSpPr>
        <p:spPr>
          <a:xfrm>
            <a:off x="3599846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29FA8D3-FDF8-2061-6B65-1AAB8A322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965" y="589117"/>
            <a:ext cx="4507735" cy="385606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9923E8B-1D31-1117-C432-71151DBE4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965" y="589117"/>
            <a:ext cx="567154" cy="56955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>
          <a:extLst>
            <a:ext uri="{FF2B5EF4-FFF2-40B4-BE49-F238E27FC236}">
              <a16:creationId xmlns:a16="http://schemas.microsoft.com/office/drawing/2014/main" id="{3A920003-885D-0EFD-BCD2-BE8D2E0F1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">
            <a:extLst>
              <a:ext uri="{FF2B5EF4-FFF2-40B4-BE49-F238E27FC236}">
                <a16:creationId xmlns:a16="http://schemas.microsoft.com/office/drawing/2014/main" id="{0881627C-3635-8097-1687-121260A5043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8517" y="655034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 sz="3000" dirty="0"/>
              <a:t>BILAN</a:t>
            </a:r>
            <a:endParaRPr sz="3000" dirty="0"/>
          </a:p>
        </p:txBody>
      </p:sp>
      <p:sp>
        <p:nvSpPr>
          <p:cNvPr id="195" name="Google Shape;195;p3">
            <a:extLst>
              <a:ext uri="{FF2B5EF4-FFF2-40B4-BE49-F238E27FC236}">
                <a16:creationId xmlns:a16="http://schemas.microsoft.com/office/drawing/2014/main" id="{D6C1B712-CC19-37F6-2B3A-98B5E18D857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527479" y="2172481"/>
            <a:ext cx="4089042" cy="2579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" lvl="0" indent="-635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lvl="0" indent="-171450" algn="l" rtl="0">
              <a:lnSpc>
                <a:spcPct val="112000"/>
              </a:lnSpc>
              <a:spcBef>
                <a:spcPts val="165"/>
              </a:spcBef>
              <a:spcAft>
                <a:spcPts val="0"/>
              </a:spcAft>
              <a:buSzPts val="1100"/>
              <a:buFont typeface="Arial"/>
              <a:buChar char="–"/>
            </a:pPr>
            <a:r>
              <a:rPr lang="fr-FR" sz="1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Collaboration : Travailler en groupe et partager </a:t>
            </a:r>
            <a:r>
              <a:rPr lang="fr-F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nos idées</a:t>
            </a:r>
            <a:endParaRPr dirty="0"/>
          </a:p>
          <a:p>
            <a:pPr marL="171450" lvl="0" indent="-171450" algn="l" rtl="0">
              <a:lnSpc>
                <a:spcPct val="200000"/>
              </a:lnSpc>
              <a:spcBef>
                <a:spcPts val="165"/>
              </a:spcBef>
              <a:spcAft>
                <a:spcPts val="0"/>
              </a:spcAft>
              <a:buSzPts val="1100"/>
              <a:buFont typeface="Arial"/>
              <a:buChar char="–"/>
            </a:pPr>
            <a:r>
              <a:rPr lang="es" sz="1200" u="none" strike="noStrik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 header : menu de navigation</a:t>
            </a:r>
            <a:endParaRPr dirty="0"/>
          </a:p>
          <a:p>
            <a:pPr marL="171450" lvl="0" indent="-171450" algn="l" rtl="0">
              <a:lnSpc>
                <a:spcPct val="200000"/>
              </a:lnSpc>
              <a:spcBef>
                <a:spcPts val="165"/>
              </a:spcBef>
              <a:spcAft>
                <a:spcPts val="0"/>
              </a:spcAft>
              <a:buSzPts val="1100"/>
              <a:buFont typeface="Arial"/>
              <a:buChar char="–"/>
            </a:pPr>
            <a:r>
              <a:rPr lang="es" sz="1200" u="none" strike="noStrik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 pied de page footer : coordonnées, adresse.</a:t>
            </a:r>
            <a:endParaRPr dirty="0"/>
          </a:p>
          <a:p>
            <a:pPr marL="171450" lvl="0" indent="-171450" algn="l" rtl="0">
              <a:lnSpc>
                <a:spcPct val="200000"/>
              </a:lnSpc>
              <a:spcBef>
                <a:spcPts val="165"/>
              </a:spcBef>
              <a:spcAft>
                <a:spcPts val="0"/>
              </a:spcAft>
              <a:buSzPts val="1100"/>
              <a:buFont typeface="Arial"/>
              <a:buChar char="–"/>
            </a:pPr>
            <a:r>
              <a:rPr lang="es" sz="1200" u="none" strike="noStrik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Une charte graphique</a:t>
            </a:r>
            <a:endParaRPr dirty="0"/>
          </a:p>
          <a:p>
            <a:pPr marL="171450" lvl="0" indent="-171450" algn="l" rtl="0">
              <a:lnSpc>
                <a:spcPct val="150000"/>
              </a:lnSpc>
              <a:spcBef>
                <a:spcPts val="165"/>
              </a:spcBef>
              <a:spcAft>
                <a:spcPts val="0"/>
              </a:spcAft>
              <a:buSzPts val="1100"/>
              <a:buFont typeface="Arial"/>
              <a:buChar char="–"/>
            </a:pPr>
            <a:r>
              <a:rPr lang="es" sz="1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s" sz="1200" u="none" strike="noStrik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tilisation de </a:t>
            </a:r>
            <a:r>
              <a:rPr lang="es" sz="1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s" sz="1200" u="none" strike="noStrik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oostrap pour les formulaires et les tableaux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cxnSp>
        <p:nvCxnSpPr>
          <p:cNvPr id="196" name="Google Shape;196;p3">
            <a:extLst>
              <a:ext uri="{FF2B5EF4-FFF2-40B4-BE49-F238E27FC236}">
                <a16:creationId xmlns:a16="http://schemas.microsoft.com/office/drawing/2014/main" id="{93E6E5EE-CC31-1C95-C7EA-77FF264966DB}"/>
              </a:ext>
            </a:extLst>
          </p:cNvPr>
          <p:cNvCxnSpPr/>
          <p:nvPr/>
        </p:nvCxnSpPr>
        <p:spPr>
          <a:xfrm>
            <a:off x="0" y="125354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7" name="Google Shape;197;p3">
            <a:extLst>
              <a:ext uri="{FF2B5EF4-FFF2-40B4-BE49-F238E27FC236}">
                <a16:creationId xmlns:a16="http://schemas.microsoft.com/office/drawing/2014/main" id="{2D2C7C0E-8A3F-C971-FACB-325B538D70E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rot="-5400000">
            <a:off x="8507626" y="775238"/>
            <a:ext cx="765436" cy="366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 sz="120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SITE WEB</a:t>
            </a:r>
            <a:endParaRPr sz="1200"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98" name="Google Shape;198;p3">
            <a:extLst>
              <a:ext uri="{FF2B5EF4-FFF2-40B4-BE49-F238E27FC236}">
                <a16:creationId xmlns:a16="http://schemas.microsoft.com/office/drawing/2014/main" id="{7824F7BB-382F-D0EE-B42B-205A8D16DF83}"/>
              </a:ext>
            </a:extLst>
          </p:cNvPr>
          <p:cNvSpPr txBox="1"/>
          <p:nvPr/>
        </p:nvSpPr>
        <p:spPr>
          <a:xfrm>
            <a:off x="128517" y="1680038"/>
            <a:ext cx="3271234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Ce que nous avons appris lors de ce projet :</a:t>
            </a:r>
            <a:endParaRPr dirty="0"/>
          </a:p>
        </p:txBody>
      </p:sp>
      <p:cxnSp>
        <p:nvCxnSpPr>
          <p:cNvPr id="199" name="Google Shape;199;p3">
            <a:extLst>
              <a:ext uri="{FF2B5EF4-FFF2-40B4-BE49-F238E27FC236}">
                <a16:creationId xmlns:a16="http://schemas.microsoft.com/office/drawing/2014/main" id="{74864AB7-F65E-A41C-EC1F-ACA3A4B4555D}"/>
              </a:ext>
            </a:extLst>
          </p:cNvPr>
          <p:cNvCxnSpPr/>
          <p:nvPr/>
        </p:nvCxnSpPr>
        <p:spPr>
          <a:xfrm rot="10800000">
            <a:off x="9015484" y="0"/>
            <a:ext cx="0" cy="1247762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028260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3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Merci !</a:t>
            </a:r>
            <a:endParaRPr/>
          </a:p>
        </p:txBody>
      </p:sp>
      <p:grpSp>
        <p:nvGrpSpPr>
          <p:cNvPr id="452" name="Google Shape;452;p13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453" name="Google Shape;453;p13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3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13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13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3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13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13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13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13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13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13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13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13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13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13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3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3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13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13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13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13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13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13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13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13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13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13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13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13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13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13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13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13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13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13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13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13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3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13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13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3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3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3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13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13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3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13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13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13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13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3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3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3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3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3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3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3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3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13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13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3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3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3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13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3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13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13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13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13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13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13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13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13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13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3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13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3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3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13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3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13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3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3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3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3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3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3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3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3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3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13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13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13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3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3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3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13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3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3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3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3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3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3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3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3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3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13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3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3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3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3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3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13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13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3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3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3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3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13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3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13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3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13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13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3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3" name="Google Shape;593;p13"/>
          <p:cNvGrpSpPr/>
          <p:nvPr/>
        </p:nvGrpSpPr>
        <p:grpSpPr>
          <a:xfrm>
            <a:off x="4728277" y="3127362"/>
            <a:ext cx="883113" cy="671137"/>
            <a:chOff x="-45674075" y="3586425"/>
            <a:chExt cx="300900" cy="265450"/>
          </a:xfrm>
        </p:grpSpPr>
        <p:sp>
          <p:nvSpPr>
            <p:cNvPr id="594" name="Google Shape;594;p13"/>
            <p:cNvSpPr/>
            <p:nvPr/>
          </p:nvSpPr>
          <p:spPr>
            <a:xfrm>
              <a:off x="-45674075" y="3586425"/>
              <a:ext cx="300125" cy="70925"/>
            </a:xfrm>
            <a:custGeom>
              <a:avLst/>
              <a:gdLst/>
              <a:ahLst/>
              <a:cxnLst/>
              <a:rect l="l" t="t" r="r" b="b"/>
              <a:pathLst>
                <a:path w="12005" h="2837" extrusionOk="0">
                  <a:moveTo>
                    <a:pt x="6018" y="1418"/>
                  </a:moveTo>
                  <a:cubicBezTo>
                    <a:pt x="6207" y="1418"/>
                    <a:pt x="6365" y="1576"/>
                    <a:pt x="6365" y="1765"/>
                  </a:cubicBezTo>
                  <a:cubicBezTo>
                    <a:pt x="6365" y="1986"/>
                    <a:pt x="6207" y="2143"/>
                    <a:pt x="6018" y="2143"/>
                  </a:cubicBezTo>
                  <a:lnTo>
                    <a:pt x="5294" y="2143"/>
                  </a:lnTo>
                  <a:cubicBezTo>
                    <a:pt x="5105" y="2143"/>
                    <a:pt x="4947" y="1986"/>
                    <a:pt x="4947" y="1765"/>
                  </a:cubicBezTo>
                  <a:cubicBezTo>
                    <a:pt x="4947" y="1576"/>
                    <a:pt x="5105" y="1418"/>
                    <a:pt x="5294" y="1418"/>
                  </a:cubicBezTo>
                  <a:close/>
                  <a:moveTo>
                    <a:pt x="8129" y="1418"/>
                  </a:moveTo>
                  <a:cubicBezTo>
                    <a:pt x="8318" y="1418"/>
                    <a:pt x="8476" y="1576"/>
                    <a:pt x="8476" y="1765"/>
                  </a:cubicBezTo>
                  <a:cubicBezTo>
                    <a:pt x="8476" y="1986"/>
                    <a:pt x="8318" y="2143"/>
                    <a:pt x="8129" y="2143"/>
                  </a:cubicBezTo>
                  <a:lnTo>
                    <a:pt x="7436" y="2143"/>
                  </a:lnTo>
                  <a:cubicBezTo>
                    <a:pt x="7215" y="2143"/>
                    <a:pt x="7089" y="1986"/>
                    <a:pt x="7089" y="1765"/>
                  </a:cubicBezTo>
                  <a:cubicBezTo>
                    <a:pt x="7089" y="1576"/>
                    <a:pt x="7215" y="1418"/>
                    <a:pt x="7436" y="1418"/>
                  </a:cubicBezTo>
                  <a:close/>
                  <a:moveTo>
                    <a:pt x="10240" y="1418"/>
                  </a:moveTo>
                  <a:cubicBezTo>
                    <a:pt x="10429" y="1418"/>
                    <a:pt x="10587" y="1576"/>
                    <a:pt x="10587" y="1765"/>
                  </a:cubicBezTo>
                  <a:cubicBezTo>
                    <a:pt x="10587" y="1986"/>
                    <a:pt x="10429" y="2143"/>
                    <a:pt x="10240" y="2143"/>
                  </a:cubicBezTo>
                  <a:lnTo>
                    <a:pt x="9515" y="2143"/>
                  </a:lnTo>
                  <a:cubicBezTo>
                    <a:pt x="9326" y="2143"/>
                    <a:pt x="9169" y="1986"/>
                    <a:pt x="9169" y="1765"/>
                  </a:cubicBezTo>
                  <a:cubicBezTo>
                    <a:pt x="9169" y="1576"/>
                    <a:pt x="9326" y="1418"/>
                    <a:pt x="9515" y="1418"/>
                  </a:cubicBezTo>
                  <a:close/>
                  <a:moveTo>
                    <a:pt x="1041" y="1"/>
                  </a:moveTo>
                  <a:cubicBezTo>
                    <a:pt x="442" y="1"/>
                    <a:pt x="1" y="473"/>
                    <a:pt x="1" y="1072"/>
                  </a:cubicBezTo>
                  <a:lnTo>
                    <a:pt x="1" y="2836"/>
                  </a:lnTo>
                  <a:lnTo>
                    <a:pt x="12004" y="2836"/>
                  </a:lnTo>
                  <a:lnTo>
                    <a:pt x="12004" y="1072"/>
                  </a:lnTo>
                  <a:cubicBezTo>
                    <a:pt x="12004" y="473"/>
                    <a:pt x="11532" y="1"/>
                    <a:pt x="10933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3"/>
            <p:cNvSpPr/>
            <p:nvPr/>
          </p:nvSpPr>
          <p:spPr>
            <a:xfrm>
              <a:off x="-45673275" y="3675425"/>
              <a:ext cx="300100" cy="176450"/>
            </a:xfrm>
            <a:custGeom>
              <a:avLst/>
              <a:gdLst/>
              <a:ahLst/>
              <a:cxnLst/>
              <a:rect l="l" t="t" r="r" b="b"/>
              <a:pathLst>
                <a:path w="12004" h="7058" extrusionOk="0">
                  <a:moveTo>
                    <a:pt x="3852" y="1387"/>
                  </a:moveTo>
                  <a:cubicBezTo>
                    <a:pt x="3946" y="1387"/>
                    <a:pt x="4049" y="1418"/>
                    <a:pt x="4128" y="1481"/>
                  </a:cubicBezTo>
                  <a:cubicBezTo>
                    <a:pt x="4254" y="1607"/>
                    <a:pt x="4254" y="1828"/>
                    <a:pt x="4128" y="2017"/>
                  </a:cubicBezTo>
                  <a:lnTo>
                    <a:pt x="2993" y="3151"/>
                  </a:lnTo>
                  <a:lnTo>
                    <a:pt x="4128" y="4317"/>
                  </a:lnTo>
                  <a:cubicBezTo>
                    <a:pt x="4254" y="4443"/>
                    <a:pt x="4254" y="4695"/>
                    <a:pt x="4128" y="4852"/>
                  </a:cubicBezTo>
                  <a:cubicBezTo>
                    <a:pt x="4064" y="4900"/>
                    <a:pt x="3978" y="4923"/>
                    <a:pt x="3887" y="4923"/>
                  </a:cubicBezTo>
                  <a:cubicBezTo>
                    <a:pt x="3797" y="4923"/>
                    <a:pt x="3702" y="4900"/>
                    <a:pt x="3623" y="4852"/>
                  </a:cubicBezTo>
                  <a:lnTo>
                    <a:pt x="2206" y="3435"/>
                  </a:lnTo>
                  <a:cubicBezTo>
                    <a:pt x="2080" y="3309"/>
                    <a:pt x="2080" y="3057"/>
                    <a:pt x="2206" y="2899"/>
                  </a:cubicBezTo>
                  <a:lnTo>
                    <a:pt x="3623" y="1481"/>
                  </a:lnTo>
                  <a:cubicBezTo>
                    <a:pt x="3671" y="1418"/>
                    <a:pt x="3757" y="1387"/>
                    <a:pt x="3852" y="1387"/>
                  </a:cubicBezTo>
                  <a:close/>
                  <a:moveTo>
                    <a:pt x="8070" y="1450"/>
                  </a:moveTo>
                  <a:cubicBezTo>
                    <a:pt x="8168" y="1450"/>
                    <a:pt x="8270" y="1481"/>
                    <a:pt x="8349" y="1544"/>
                  </a:cubicBezTo>
                  <a:lnTo>
                    <a:pt x="9767" y="2962"/>
                  </a:lnTo>
                  <a:cubicBezTo>
                    <a:pt x="9861" y="3025"/>
                    <a:pt x="9861" y="3246"/>
                    <a:pt x="9767" y="3435"/>
                  </a:cubicBezTo>
                  <a:lnTo>
                    <a:pt x="8349" y="4852"/>
                  </a:lnTo>
                  <a:cubicBezTo>
                    <a:pt x="8286" y="4900"/>
                    <a:pt x="8192" y="4923"/>
                    <a:pt x="8093" y="4923"/>
                  </a:cubicBezTo>
                  <a:cubicBezTo>
                    <a:pt x="7995" y="4923"/>
                    <a:pt x="7892" y="4900"/>
                    <a:pt x="7814" y="4852"/>
                  </a:cubicBezTo>
                  <a:cubicBezTo>
                    <a:pt x="7719" y="4726"/>
                    <a:pt x="7719" y="4474"/>
                    <a:pt x="7814" y="4317"/>
                  </a:cubicBezTo>
                  <a:lnTo>
                    <a:pt x="8979" y="3183"/>
                  </a:lnTo>
                  <a:lnTo>
                    <a:pt x="7814" y="2049"/>
                  </a:lnTo>
                  <a:cubicBezTo>
                    <a:pt x="7719" y="1923"/>
                    <a:pt x="7719" y="1702"/>
                    <a:pt x="7814" y="1544"/>
                  </a:cubicBezTo>
                  <a:cubicBezTo>
                    <a:pt x="7877" y="1481"/>
                    <a:pt x="7971" y="1450"/>
                    <a:pt x="8070" y="1450"/>
                  </a:cubicBezTo>
                  <a:close/>
                  <a:moveTo>
                    <a:pt x="6704" y="737"/>
                  </a:moveTo>
                  <a:cubicBezTo>
                    <a:pt x="6738" y="737"/>
                    <a:pt x="6773" y="744"/>
                    <a:pt x="6805" y="757"/>
                  </a:cubicBezTo>
                  <a:cubicBezTo>
                    <a:pt x="6994" y="788"/>
                    <a:pt x="7089" y="977"/>
                    <a:pt x="7057" y="1166"/>
                  </a:cubicBezTo>
                  <a:lnTo>
                    <a:pt x="5608" y="5388"/>
                  </a:lnTo>
                  <a:cubicBezTo>
                    <a:pt x="5553" y="5553"/>
                    <a:pt x="5402" y="5646"/>
                    <a:pt x="5260" y="5646"/>
                  </a:cubicBezTo>
                  <a:cubicBezTo>
                    <a:pt x="5239" y="5646"/>
                    <a:pt x="5219" y="5644"/>
                    <a:pt x="5199" y="5640"/>
                  </a:cubicBezTo>
                  <a:cubicBezTo>
                    <a:pt x="4978" y="5546"/>
                    <a:pt x="4915" y="5357"/>
                    <a:pt x="4947" y="5199"/>
                  </a:cubicBezTo>
                  <a:lnTo>
                    <a:pt x="6364" y="977"/>
                  </a:lnTo>
                  <a:cubicBezTo>
                    <a:pt x="6439" y="828"/>
                    <a:pt x="6573" y="737"/>
                    <a:pt x="6704" y="737"/>
                  </a:cubicBezTo>
                  <a:close/>
                  <a:moveTo>
                    <a:pt x="0" y="1"/>
                  </a:moveTo>
                  <a:lnTo>
                    <a:pt x="0" y="5987"/>
                  </a:lnTo>
                  <a:cubicBezTo>
                    <a:pt x="0" y="6585"/>
                    <a:pt x="473" y="7058"/>
                    <a:pt x="1040" y="7058"/>
                  </a:cubicBezTo>
                  <a:lnTo>
                    <a:pt x="10933" y="7058"/>
                  </a:lnTo>
                  <a:cubicBezTo>
                    <a:pt x="11531" y="7058"/>
                    <a:pt x="12004" y="6585"/>
                    <a:pt x="12004" y="5987"/>
                  </a:cubicBezTo>
                  <a:lnTo>
                    <a:pt x="12004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>
          <a:extLst>
            <a:ext uri="{FF2B5EF4-FFF2-40B4-BE49-F238E27FC236}">
              <a16:creationId xmlns:a16="http://schemas.microsoft.com/office/drawing/2014/main" id="{8734CFDA-D604-E16F-49BE-F0D2D80BF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">
            <a:extLst>
              <a:ext uri="{FF2B5EF4-FFF2-40B4-BE49-F238E27FC236}">
                <a16:creationId xmlns:a16="http://schemas.microsoft.com/office/drawing/2014/main" id="{250273A1-1698-ED67-9FFE-F2DEEDFBA87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 dirty="0"/>
              <a:t>EQUIPE SUR LE PROJET</a:t>
            </a:r>
            <a:endParaRPr dirty="0"/>
          </a:p>
        </p:txBody>
      </p:sp>
      <p:sp>
        <p:nvSpPr>
          <p:cNvPr id="180" name="Google Shape;180;p2">
            <a:extLst>
              <a:ext uri="{FF2B5EF4-FFF2-40B4-BE49-F238E27FC236}">
                <a16:creationId xmlns:a16="http://schemas.microsoft.com/office/drawing/2014/main" id="{6538B815-A40D-04D1-9C5E-442F918CBF7B}"/>
              </a:ext>
            </a:extLst>
          </p:cNvPr>
          <p:cNvSpPr txBox="1">
            <a:spLocks noGrp="1"/>
          </p:cNvSpPr>
          <p:nvPr>
            <p:ph type="title" idx="8"/>
          </p:nvPr>
        </p:nvSpPr>
        <p:spPr>
          <a:xfrm>
            <a:off x="3117037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81" name="Google Shape;181;p2">
            <a:extLst>
              <a:ext uri="{FF2B5EF4-FFF2-40B4-BE49-F238E27FC236}">
                <a16:creationId xmlns:a16="http://schemas.microsoft.com/office/drawing/2014/main" id="{2F5CBA56-D677-5BFB-472C-8697EA0B9455}"/>
              </a:ext>
            </a:extLst>
          </p:cNvPr>
          <p:cNvSpPr txBox="1">
            <a:spLocks noGrp="1"/>
          </p:cNvSpPr>
          <p:nvPr>
            <p:ph type="title" idx="13"/>
          </p:nvPr>
        </p:nvSpPr>
        <p:spPr>
          <a:xfrm>
            <a:off x="3117037" y="29050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82" name="Google Shape;182;p2">
            <a:extLst>
              <a:ext uri="{FF2B5EF4-FFF2-40B4-BE49-F238E27FC236}">
                <a16:creationId xmlns:a16="http://schemas.microsoft.com/office/drawing/2014/main" id="{013F3E5F-D951-7B00-BBB8-54AE87EF7977}"/>
              </a:ext>
            </a:extLst>
          </p:cNvPr>
          <p:cNvSpPr txBox="1">
            <a:spLocks noGrp="1"/>
          </p:cNvSpPr>
          <p:nvPr>
            <p:ph type="subTitle" idx="14"/>
          </p:nvPr>
        </p:nvSpPr>
        <p:spPr>
          <a:xfrm>
            <a:off x="1072515" y="3383432"/>
            <a:ext cx="1865914" cy="28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>
                <a:solidFill>
                  <a:schemeClr val="accent1"/>
                </a:solidFill>
              </a:rPr>
              <a:t>Développeur</a:t>
            </a:r>
          </a:p>
        </p:txBody>
      </p:sp>
      <p:sp>
        <p:nvSpPr>
          <p:cNvPr id="183" name="Google Shape;183;p2">
            <a:extLst>
              <a:ext uri="{FF2B5EF4-FFF2-40B4-BE49-F238E27FC236}">
                <a16:creationId xmlns:a16="http://schemas.microsoft.com/office/drawing/2014/main" id="{5C73E26A-8B82-CE6A-7F7E-F2730F724920}"/>
              </a:ext>
            </a:extLst>
          </p:cNvPr>
          <p:cNvSpPr txBox="1">
            <a:spLocks noGrp="1"/>
          </p:cNvSpPr>
          <p:nvPr>
            <p:ph type="title" idx="15"/>
          </p:nvPr>
        </p:nvSpPr>
        <p:spPr>
          <a:xfrm>
            <a:off x="4765027" y="1943663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84" name="Google Shape;184;p2">
            <a:extLst>
              <a:ext uri="{FF2B5EF4-FFF2-40B4-BE49-F238E27FC236}">
                <a16:creationId xmlns:a16="http://schemas.microsoft.com/office/drawing/2014/main" id="{FAFA1822-118C-1A47-B305-1BCB1FE00705}"/>
              </a:ext>
            </a:extLst>
          </p:cNvPr>
          <p:cNvSpPr txBox="1">
            <a:spLocks noGrp="1"/>
          </p:cNvSpPr>
          <p:nvPr>
            <p:ph type="ctrTitle" idx="16"/>
          </p:nvPr>
        </p:nvSpPr>
        <p:spPr>
          <a:xfrm>
            <a:off x="659750" y="2172501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 dirty="0"/>
              <a:t>Maria Sousa Castro</a:t>
            </a:r>
            <a:endParaRPr dirty="0"/>
          </a:p>
        </p:txBody>
      </p:sp>
      <p:sp>
        <p:nvSpPr>
          <p:cNvPr id="185" name="Google Shape;185;p2">
            <a:extLst>
              <a:ext uri="{FF2B5EF4-FFF2-40B4-BE49-F238E27FC236}">
                <a16:creationId xmlns:a16="http://schemas.microsoft.com/office/drawing/2014/main" id="{78146485-C810-4885-8CED-348DC771FCF8}"/>
              </a:ext>
            </a:extLst>
          </p:cNvPr>
          <p:cNvSpPr txBox="1">
            <a:spLocks noGrp="1"/>
          </p:cNvSpPr>
          <p:nvPr>
            <p:ph type="ctrTitle" idx="17"/>
          </p:nvPr>
        </p:nvSpPr>
        <p:spPr>
          <a:xfrm>
            <a:off x="862429" y="3331642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Nathan Deroek</a:t>
            </a:r>
            <a:endParaRPr dirty="0"/>
          </a:p>
        </p:txBody>
      </p:sp>
      <p:sp>
        <p:nvSpPr>
          <p:cNvPr id="187" name="Google Shape;187;p2">
            <a:extLst>
              <a:ext uri="{FF2B5EF4-FFF2-40B4-BE49-F238E27FC236}">
                <a16:creationId xmlns:a16="http://schemas.microsoft.com/office/drawing/2014/main" id="{1A32472A-CE39-DC25-B22F-A951F6E4EE4B}"/>
              </a:ext>
            </a:extLst>
          </p:cNvPr>
          <p:cNvSpPr txBox="1">
            <a:spLocks noGrp="1"/>
          </p:cNvSpPr>
          <p:nvPr>
            <p:ph type="ctrTitle" idx="19"/>
          </p:nvPr>
        </p:nvSpPr>
        <p:spPr>
          <a:xfrm>
            <a:off x="5375017" y="2193296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Anthony LÊ</a:t>
            </a:r>
            <a:endParaRPr dirty="0"/>
          </a:p>
        </p:txBody>
      </p:sp>
      <p:cxnSp>
        <p:nvCxnSpPr>
          <p:cNvPr id="188" name="Google Shape;188;p2">
            <a:extLst>
              <a:ext uri="{FF2B5EF4-FFF2-40B4-BE49-F238E27FC236}">
                <a16:creationId xmlns:a16="http://schemas.microsoft.com/office/drawing/2014/main" id="{91E30C12-8592-F590-068F-124D95713387}"/>
              </a:ext>
            </a:extLst>
          </p:cNvPr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9" name="Google Shape;189;p2">
            <a:extLst>
              <a:ext uri="{FF2B5EF4-FFF2-40B4-BE49-F238E27FC236}">
                <a16:creationId xmlns:a16="http://schemas.microsoft.com/office/drawing/2014/main" id="{F5FAF907-86AC-A3E8-F0E9-3A678703838B}"/>
              </a:ext>
            </a:extLst>
          </p:cNvPr>
          <p:cNvSpPr txBox="1">
            <a:spLocks noGrp="1"/>
          </p:cNvSpPr>
          <p:nvPr>
            <p:ph type="subTitle" idx="9"/>
          </p:nvPr>
        </p:nvSpPr>
        <p:spPr>
          <a:xfrm>
            <a:off x="1226549" y="2204550"/>
            <a:ext cx="1492939" cy="28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</a:pPr>
            <a:r>
              <a:rPr lang="es" dirty="0"/>
              <a:t>Cheffe de Projet</a:t>
            </a:r>
            <a:endParaRPr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EDC00FB-1E7B-6BF1-5DE2-C5A6538F4198}"/>
              </a:ext>
            </a:extLst>
          </p:cNvPr>
          <p:cNvSpPr txBox="1"/>
          <p:nvPr/>
        </p:nvSpPr>
        <p:spPr>
          <a:xfrm>
            <a:off x="5353477" y="2253285"/>
            <a:ext cx="1047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900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Analyste sécurité</a:t>
            </a:r>
          </a:p>
        </p:txBody>
      </p:sp>
    </p:spTree>
    <p:extLst>
      <p:ext uri="{BB962C8B-B14F-4D97-AF65-F5344CB8AC3E}">
        <p14:creationId xmlns:p14="http://schemas.microsoft.com/office/powerpoint/2010/main" val="67628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 dirty="0"/>
              <a:t>SOMMAIRE</a:t>
            </a:r>
            <a:endParaRPr dirty="0"/>
          </a:p>
        </p:txBody>
      </p:sp>
      <p:sp>
        <p:nvSpPr>
          <p:cNvPr id="180" name="Google Shape;180;p2"/>
          <p:cNvSpPr txBox="1">
            <a:spLocks noGrp="1"/>
          </p:cNvSpPr>
          <p:nvPr>
            <p:ph type="title" idx="8"/>
          </p:nvPr>
        </p:nvSpPr>
        <p:spPr>
          <a:xfrm>
            <a:off x="1843492" y="2680714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81" name="Google Shape;181;p2"/>
          <p:cNvSpPr txBox="1">
            <a:spLocks noGrp="1"/>
          </p:cNvSpPr>
          <p:nvPr>
            <p:ph type="title" idx="13"/>
          </p:nvPr>
        </p:nvSpPr>
        <p:spPr>
          <a:xfrm>
            <a:off x="4718373" y="2583979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 dirty="0">
                <a:solidFill>
                  <a:schemeClr val="accent1"/>
                </a:solidFill>
              </a:rPr>
              <a:t>02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82" name="Google Shape;182;p2"/>
          <p:cNvSpPr txBox="1">
            <a:spLocks noGrp="1"/>
          </p:cNvSpPr>
          <p:nvPr>
            <p:ph type="subTitle" idx="14"/>
          </p:nvPr>
        </p:nvSpPr>
        <p:spPr>
          <a:xfrm>
            <a:off x="4206317" y="2924526"/>
            <a:ext cx="475508" cy="28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solidFill>
                  <a:schemeClr val="accent1"/>
                </a:solidFill>
              </a:rPr>
              <a:t>Trello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83" name="Google Shape;183;p2"/>
          <p:cNvSpPr txBox="1">
            <a:spLocks noGrp="1"/>
          </p:cNvSpPr>
          <p:nvPr>
            <p:ph type="title" idx="15"/>
          </p:nvPr>
        </p:nvSpPr>
        <p:spPr>
          <a:xfrm>
            <a:off x="7528843" y="2543963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 dirty="0">
                <a:solidFill>
                  <a:schemeClr val="accent1"/>
                </a:solidFill>
              </a:rPr>
              <a:t>03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84" name="Google Shape;184;p2"/>
          <p:cNvSpPr txBox="1">
            <a:spLocks noGrp="1"/>
          </p:cNvSpPr>
          <p:nvPr>
            <p:ph type="ctrTitle" idx="16"/>
          </p:nvPr>
        </p:nvSpPr>
        <p:spPr>
          <a:xfrm>
            <a:off x="-232508" y="2885914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 dirty="0"/>
              <a:t>Introduction</a:t>
            </a:r>
            <a:endParaRPr dirty="0"/>
          </a:p>
        </p:txBody>
      </p:sp>
      <p:sp>
        <p:nvSpPr>
          <p:cNvPr id="185" name="Google Shape;185;p2"/>
          <p:cNvSpPr txBox="1">
            <a:spLocks noGrp="1"/>
          </p:cNvSpPr>
          <p:nvPr>
            <p:ph type="ctrTitle" idx="17"/>
          </p:nvPr>
        </p:nvSpPr>
        <p:spPr>
          <a:xfrm>
            <a:off x="2642373" y="28472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Planification</a:t>
            </a:r>
            <a:endParaRPr dirty="0"/>
          </a:p>
        </p:txBody>
      </p:sp>
      <p:sp>
        <p:nvSpPr>
          <p:cNvPr id="187" name="Google Shape;187;p2"/>
          <p:cNvSpPr txBox="1">
            <a:spLocks noGrp="1"/>
          </p:cNvSpPr>
          <p:nvPr>
            <p:ph type="ctrTitle" idx="19"/>
          </p:nvPr>
        </p:nvSpPr>
        <p:spPr>
          <a:xfrm>
            <a:off x="6629743" y="28472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Projet final</a:t>
            </a:r>
            <a:endParaRPr dirty="0"/>
          </a:p>
        </p:txBody>
      </p:sp>
      <p:cxnSp>
        <p:nvCxnSpPr>
          <p:cNvPr id="188" name="Google Shape;188;p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9" name="Google Shape;189;p2"/>
          <p:cNvSpPr txBox="1">
            <a:spLocks noGrp="1"/>
          </p:cNvSpPr>
          <p:nvPr>
            <p:ph type="subTitle" idx="9"/>
          </p:nvPr>
        </p:nvSpPr>
        <p:spPr>
          <a:xfrm>
            <a:off x="350553" y="2945363"/>
            <a:ext cx="1492939" cy="28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</a:pPr>
            <a:r>
              <a:rPr lang="es" dirty="0"/>
              <a:t>Consigne du devoir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"/>
          <p:cNvSpPr txBox="1">
            <a:spLocks noGrp="1"/>
          </p:cNvSpPr>
          <p:nvPr>
            <p:ph type="ctrTitle"/>
          </p:nvPr>
        </p:nvSpPr>
        <p:spPr>
          <a:xfrm>
            <a:off x="128517" y="655034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 sz="3000"/>
              <a:t>Introduction</a:t>
            </a:r>
            <a:endParaRPr sz="3000"/>
          </a:p>
        </p:txBody>
      </p:sp>
      <p:sp>
        <p:nvSpPr>
          <p:cNvPr id="195" name="Google Shape;195;p3"/>
          <p:cNvSpPr txBox="1">
            <a:spLocks noGrp="1"/>
          </p:cNvSpPr>
          <p:nvPr>
            <p:ph type="subTitle" idx="1"/>
          </p:nvPr>
        </p:nvSpPr>
        <p:spPr>
          <a:xfrm>
            <a:off x="2527479" y="2172481"/>
            <a:ext cx="4089042" cy="2579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" lvl="0" indent="-635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lvl="0" indent="-171450" algn="l" rtl="0">
              <a:lnSpc>
                <a:spcPct val="112000"/>
              </a:lnSpc>
              <a:spcBef>
                <a:spcPts val="165"/>
              </a:spcBef>
              <a:spcAft>
                <a:spcPts val="0"/>
              </a:spcAft>
              <a:buSzPts val="1100"/>
              <a:buFont typeface="Arial"/>
              <a:buChar char="–"/>
            </a:pPr>
            <a:r>
              <a:rPr lang="es" sz="1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s" sz="1200" u="none" strike="noStrik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our chaque table, on peut ajouter, afficher, supprimer et modifier</a:t>
            </a:r>
            <a:endParaRPr dirty="0"/>
          </a:p>
          <a:p>
            <a:pPr marL="171450" lvl="0" indent="-171450" algn="l" rtl="0">
              <a:lnSpc>
                <a:spcPct val="200000"/>
              </a:lnSpc>
              <a:spcBef>
                <a:spcPts val="165"/>
              </a:spcBef>
              <a:spcAft>
                <a:spcPts val="0"/>
              </a:spcAft>
              <a:buSzPts val="1100"/>
              <a:buFont typeface="Arial"/>
              <a:buChar char="–"/>
            </a:pPr>
            <a:r>
              <a:rPr lang="es" sz="1200" u="none" strike="noStrik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 header : menu de navigation</a:t>
            </a:r>
            <a:endParaRPr dirty="0"/>
          </a:p>
          <a:p>
            <a:pPr marL="171450" lvl="0" indent="-171450" algn="l" rtl="0">
              <a:lnSpc>
                <a:spcPct val="200000"/>
              </a:lnSpc>
              <a:spcBef>
                <a:spcPts val="165"/>
              </a:spcBef>
              <a:spcAft>
                <a:spcPts val="0"/>
              </a:spcAft>
              <a:buSzPts val="1100"/>
              <a:buFont typeface="Arial"/>
              <a:buChar char="–"/>
            </a:pPr>
            <a:r>
              <a:rPr lang="es" sz="1200" u="none" strike="noStrik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 pied de page footer : coordonnées, adresse.</a:t>
            </a:r>
            <a:endParaRPr dirty="0"/>
          </a:p>
          <a:p>
            <a:pPr marL="171450" lvl="0" indent="-171450" algn="l" rtl="0">
              <a:lnSpc>
                <a:spcPct val="200000"/>
              </a:lnSpc>
              <a:spcBef>
                <a:spcPts val="165"/>
              </a:spcBef>
              <a:spcAft>
                <a:spcPts val="0"/>
              </a:spcAft>
              <a:buSzPts val="1100"/>
              <a:buFont typeface="Arial"/>
              <a:buChar char="–"/>
            </a:pPr>
            <a:r>
              <a:rPr lang="es" sz="1200" u="none" strike="noStrik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Une charte graphique</a:t>
            </a:r>
            <a:endParaRPr dirty="0"/>
          </a:p>
          <a:p>
            <a:pPr marL="171450" lvl="0" indent="-171450" algn="l" rtl="0">
              <a:lnSpc>
                <a:spcPct val="150000"/>
              </a:lnSpc>
              <a:spcBef>
                <a:spcPts val="165"/>
              </a:spcBef>
              <a:spcAft>
                <a:spcPts val="0"/>
              </a:spcAft>
              <a:buSzPts val="1100"/>
              <a:buFont typeface="Arial"/>
              <a:buChar char="–"/>
            </a:pPr>
            <a:r>
              <a:rPr lang="es" sz="1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s" sz="1200" u="none" strike="noStrik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tilisation de </a:t>
            </a:r>
            <a:r>
              <a:rPr lang="es" sz="1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s" sz="1200" u="none" strike="noStrik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oostrap pour les formulaires et les tableaux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cxnSp>
        <p:nvCxnSpPr>
          <p:cNvPr id="196" name="Google Shape;196;p3"/>
          <p:cNvCxnSpPr/>
          <p:nvPr/>
        </p:nvCxnSpPr>
        <p:spPr>
          <a:xfrm>
            <a:off x="0" y="125354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7" name="Google Shape;197;p3"/>
          <p:cNvSpPr txBox="1">
            <a:spLocks noGrp="1"/>
          </p:cNvSpPr>
          <p:nvPr>
            <p:ph type="ctrTitle"/>
          </p:nvPr>
        </p:nvSpPr>
        <p:spPr>
          <a:xfrm rot="-5400000">
            <a:off x="8507626" y="775238"/>
            <a:ext cx="765436" cy="366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 sz="120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SITE WEB</a:t>
            </a:r>
            <a:endParaRPr sz="1200"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98" name="Google Shape;198;p3"/>
          <p:cNvSpPr txBox="1"/>
          <p:nvPr/>
        </p:nvSpPr>
        <p:spPr>
          <a:xfrm>
            <a:off x="128517" y="1680038"/>
            <a:ext cx="3271234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Réalisez un site internet à partir </a:t>
            </a:r>
            <a:r>
              <a:rPr lang="es" sz="1300" dirty="0">
                <a:solidFill>
                  <a:schemeClr val="lt1"/>
                </a:solidFill>
              </a:rPr>
              <a:t>éléments</a:t>
            </a:r>
            <a:r>
              <a:rPr lang="es" sz="1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suivants :</a:t>
            </a:r>
            <a:endParaRPr dirty="0"/>
          </a:p>
        </p:txBody>
      </p:sp>
      <p:cxnSp>
        <p:nvCxnSpPr>
          <p:cNvPr id="199" name="Google Shape;199;p3"/>
          <p:cNvCxnSpPr/>
          <p:nvPr/>
        </p:nvCxnSpPr>
        <p:spPr>
          <a:xfrm rot="10800000">
            <a:off x="9015484" y="0"/>
            <a:ext cx="0" cy="1247762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"/>
          <p:cNvSpPr txBox="1">
            <a:spLocks noGrp="1"/>
          </p:cNvSpPr>
          <p:nvPr>
            <p:ph type="ctrTitle" idx="6"/>
          </p:nvPr>
        </p:nvSpPr>
        <p:spPr>
          <a:xfrm>
            <a:off x="318069" y="1238021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Trello</a:t>
            </a:r>
            <a:endParaRPr/>
          </a:p>
        </p:txBody>
      </p:sp>
      <p:sp>
        <p:nvSpPr>
          <p:cNvPr id="205" name="Google Shape;205;p4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Liste des cartes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à effectuer</a:t>
            </a:r>
            <a:endParaRPr/>
          </a:p>
        </p:txBody>
      </p:sp>
      <p:sp>
        <p:nvSpPr>
          <p:cNvPr id="206" name="Google Shape;206;p4"/>
          <p:cNvSpPr txBox="1">
            <a:spLocks noGrp="1"/>
          </p:cNvSpPr>
          <p:nvPr>
            <p:ph type="subTitle" idx="2"/>
          </p:nvPr>
        </p:nvSpPr>
        <p:spPr>
          <a:xfrm>
            <a:off x="6463379" y="337265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dirty="0"/>
              <a:t>Cartes finies</a:t>
            </a:r>
            <a:endParaRPr dirty="0"/>
          </a:p>
        </p:txBody>
      </p:sp>
      <p:sp>
        <p:nvSpPr>
          <p:cNvPr id="207" name="Google Shape;207;p4"/>
          <p:cNvSpPr txBox="1">
            <a:spLocks noGrp="1"/>
          </p:cNvSpPr>
          <p:nvPr>
            <p:ph type="subTitle" idx="3"/>
          </p:nvPr>
        </p:nvSpPr>
        <p:spPr>
          <a:xfrm>
            <a:off x="3627300" y="3905479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dirty="0"/>
              <a:t>Cartes commencées mais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dirty="0"/>
              <a:t>non achevées</a:t>
            </a:r>
            <a:endParaRPr dirty="0"/>
          </a:p>
        </p:txBody>
      </p:sp>
      <p:sp>
        <p:nvSpPr>
          <p:cNvPr id="208" name="Google Shape;208;p4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/>
              <a:t>A FAIRE</a:t>
            </a:r>
            <a:endParaRPr/>
          </a:p>
        </p:txBody>
      </p:sp>
      <p:sp>
        <p:nvSpPr>
          <p:cNvPr id="209" name="Google Shape;209;p4"/>
          <p:cNvSpPr txBox="1">
            <a:spLocks noGrp="1"/>
          </p:cNvSpPr>
          <p:nvPr>
            <p:ph type="ctrTitle" idx="4"/>
          </p:nvPr>
        </p:nvSpPr>
        <p:spPr>
          <a:xfrm>
            <a:off x="6379254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/>
              <a:t>TERMINE</a:t>
            </a:r>
            <a:endParaRPr/>
          </a:p>
        </p:txBody>
      </p:sp>
      <p:sp>
        <p:nvSpPr>
          <p:cNvPr id="210" name="Google Shape;210;p4"/>
          <p:cNvSpPr txBox="1">
            <a:spLocks noGrp="1"/>
          </p:cNvSpPr>
          <p:nvPr>
            <p:ph type="ctrTitle" idx="5"/>
          </p:nvPr>
        </p:nvSpPr>
        <p:spPr>
          <a:xfrm>
            <a:off x="3548355" y="3905479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 dirty="0"/>
              <a:t>EN COURS</a:t>
            </a:r>
            <a:endParaRPr dirty="0"/>
          </a:p>
        </p:txBody>
      </p:sp>
      <p:cxnSp>
        <p:nvCxnSpPr>
          <p:cNvPr id="211" name="Google Shape;211;p4"/>
          <p:cNvCxnSpPr/>
          <p:nvPr/>
        </p:nvCxnSpPr>
        <p:spPr>
          <a:xfrm>
            <a:off x="326055" y="1719734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2" name="Google Shape;212;p4"/>
          <p:cNvSpPr txBox="1"/>
          <p:nvPr/>
        </p:nvSpPr>
        <p:spPr>
          <a:xfrm>
            <a:off x="64123" y="451177"/>
            <a:ext cx="2859382" cy="606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</a:pPr>
            <a:r>
              <a:rPr lang="es"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Planification</a:t>
            </a:r>
            <a:endParaRPr/>
          </a:p>
        </p:txBody>
      </p:sp>
      <p:cxnSp>
        <p:nvCxnSpPr>
          <p:cNvPr id="213" name="Google Shape;213;p4"/>
          <p:cNvCxnSpPr/>
          <p:nvPr/>
        </p:nvCxnSpPr>
        <p:spPr>
          <a:xfrm rot="10800000" flipH="1">
            <a:off x="32061" y="973886"/>
            <a:ext cx="2923505" cy="1551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14" name="Google Shape;21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6671" y="1942248"/>
            <a:ext cx="1636002" cy="1207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69480" y="1901427"/>
            <a:ext cx="1433750" cy="1772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72554" y="1910196"/>
            <a:ext cx="1813604" cy="1207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7"/>
          <p:cNvSpPr txBox="1">
            <a:spLocks noGrp="1"/>
          </p:cNvSpPr>
          <p:nvPr>
            <p:ph type="ctrTitle" idx="6"/>
          </p:nvPr>
        </p:nvSpPr>
        <p:spPr>
          <a:xfrm>
            <a:off x="1886619" y="497836"/>
            <a:ext cx="1384615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 sz="2800"/>
              <a:t>MCD</a:t>
            </a:r>
            <a:endParaRPr sz="2800"/>
          </a:p>
        </p:txBody>
      </p:sp>
      <p:cxnSp>
        <p:nvCxnSpPr>
          <p:cNvPr id="350" name="Google Shape;350;p7"/>
          <p:cNvCxnSpPr/>
          <p:nvPr/>
        </p:nvCxnSpPr>
        <p:spPr>
          <a:xfrm>
            <a:off x="32061" y="989405"/>
            <a:ext cx="283348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51" name="Google Shape;35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4001" y="1480975"/>
            <a:ext cx="6135998" cy="2955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>
          <a:extLst>
            <a:ext uri="{FF2B5EF4-FFF2-40B4-BE49-F238E27FC236}">
              <a16:creationId xmlns:a16="http://schemas.microsoft.com/office/drawing/2014/main" id="{4E081105-0A39-DDEF-E1E5-13B8C6B55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8">
            <a:extLst>
              <a:ext uri="{FF2B5EF4-FFF2-40B4-BE49-F238E27FC236}">
                <a16:creationId xmlns:a16="http://schemas.microsoft.com/office/drawing/2014/main" id="{F6AC1128-AEBD-14CB-CB97-03EA94CDFE69}"/>
              </a:ext>
            </a:extLst>
          </p:cNvPr>
          <p:cNvSpPr/>
          <p:nvPr/>
        </p:nvSpPr>
        <p:spPr>
          <a:xfrm rot="10800000">
            <a:off x="1507325" y="809554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8">
            <a:extLst>
              <a:ext uri="{FF2B5EF4-FFF2-40B4-BE49-F238E27FC236}">
                <a16:creationId xmlns:a16="http://schemas.microsoft.com/office/drawing/2014/main" id="{08A91A86-A5F0-A8C9-38BB-8EF33767BE4C}"/>
              </a:ext>
            </a:extLst>
          </p:cNvPr>
          <p:cNvSpPr txBox="1">
            <a:spLocks noGrp="1"/>
          </p:cNvSpPr>
          <p:nvPr>
            <p:ph type="ctrTitle" idx="4"/>
          </p:nvPr>
        </p:nvSpPr>
        <p:spPr>
          <a:xfrm>
            <a:off x="1124246" y="583954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 sz="3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s" sz="3200" u="none" strike="noStrik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our chaque table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360" name="Google Shape;360;p8">
            <a:extLst>
              <a:ext uri="{FF2B5EF4-FFF2-40B4-BE49-F238E27FC236}">
                <a16:creationId xmlns:a16="http://schemas.microsoft.com/office/drawing/2014/main" id="{44D51952-9289-5EB6-7D1A-F58C85535AA9}"/>
              </a:ext>
            </a:extLst>
          </p:cNvPr>
          <p:cNvCxnSpPr>
            <a:cxnSpLocks/>
          </p:cNvCxnSpPr>
          <p:nvPr/>
        </p:nvCxnSpPr>
        <p:spPr>
          <a:xfrm>
            <a:off x="5602441" y="1190554"/>
            <a:ext cx="3620784" cy="478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1" name="Google Shape;361;p8">
            <a:extLst>
              <a:ext uri="{FF2B5EF4-FFF2-40B4-BE49-F238E27FC236}">
                <a16:creationId xmlns:a16="http://schemas.microsoft.com/office/drawing/2014/main" id="{EDA6FF7E-A056-D7D9-DE46-3EEDF55FA3D3}"/>
              </a:ext>
            </a:extLst>
          </p:cNvPr>
          <p:cNvSpPr txBox="1">
            <a:spLocks noGrp="1"/>
          </p:cNvSpPr>
          <p:nvPr>
            <p:ph type="ctrTitle" idx="3"/>
          </p:nvPr>
        </p:nvSpPr>
        <p:spPr>
          <a:xfrm>
            <a:off x="2576947" y="943818"/>
            <a:ext cx="1224870" cy="246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>
                <a:solidFill>
                  <a:srgbClr val="0E2A47"/>
                </a:solidFill>
              </a:rPr>
              <a:t>AJOUTER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364" name="Google Shape;364;p8">
            <a:extLst>
              <a:ext uri="{FF2B5EF4-FFF2-40B4-BE49-F238E27FC236}">
                <a16:creationId xmlns:a16="http://schemas.microsoft.com/office/drawing/2014/main" id="{0783FB52-DEFE-B4C4-CFD0-7AA9EA166741}"/>
              </a:ext>
            </a:extLst>
          </p:cNvPr>
          <p:cNvSpPr/>
          <p:nvPr/>
        </p:nvSpPr>
        <p:spPr>
          <a:xfrm>
            <a:off x="859167" y="784784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8">
            <a:extLst>
              <a:ext uri="{FF2B5EF4-FFF2-40B4-BE49-F238E27FC236}">
                <a16:creationId xmlns:a16="http://schemas.microsoft.com/office/drawing/2014/main" id="{CA4C3A89-EA9E-1B60-0AC0-DC91FE297989}"/>
              </a:ext>
            </a:extLst>
          </p:cNvPr>
          <p:cNvSpPr/>
          <p:nvPr/>
        </p:nvSpPr>
        <p:spPr>
          <a:xfrm>
            <a:off x="915193" y="856519"/>
            <a:ext cx="311848" cy="277070"/>
          </a:xfrm>
          <a:prstGeom prst="mathPlus">
            <a:avLst>
              <a:gd name="adj1" fmla="val 23520"/>
            </a:avLst>
          </a:prstGeom>
          <a:solidFill>
            <a:srgbClr val="0E2A47"/>
          </a:solidFill>
          <a:ln w="9525" cap="flat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FCE18C7-1064-661E-FF82-7B807258C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324" y="4292604"/>
            <a:ext cx="3437245" cy="53388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906F088-2308-4E4E-CD1F-9F13B73DAA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193" y="2240018"/>
            <a:ext cx="3059980" cy="960245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F4066907-473D-8ECC-3EC7-B1463BCBA1D2}"/>
              </a:ext>
            </a:extLst>
          </p:cNvPr>
          <p:cNvCxnSpPr/>
          <p:nvPr/>
        </p:nvCxnSpPr>
        <p:spPr>
          <a:xfrm>
            <a:off x="2371525" y="1315844"/>
            <a:ext cx="0" cy="7954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59EBC6BE-E54E-92A4-0528-241C8654FFDD}"/>
              </a:ext>
            </a:extLst>
          </p:cNvPr>
          <p:cNvCxnSpPr/>
          <p:nvPr/>
        </p:nvCxnSpPr>
        <p:spPr>
          <a:xfrm>
            <a:off x="2398466" y="3319346"/>
            <a:ext cx="0" cy="7954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709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>
          <a:extLst>
            <a:ext uri="{FF2B5EF4-FFF2-40B4-BE49-F238E27FC236}">
              <a16:creationId xmlns:a16="http://schemas.microsoft.com/office/drawing/2014/main" id="{387CEA40-EF88-D041-3DF6-7879691E4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8">
            <a:extLst>
              <a:ext uri="{FF2B5EF4-FFF2-40B4-BE49-F238E27FC236}">
                <a16:creationId xmlns:a16="http://schemas.microsoft.com/office/drawing/2014/main" id="{1F888AEE-1A14-C17A-8F8F-68DCEA2B2462}"/>
              </a:ext>
            </a:extLst>
          </p:cNvPr>
          <p:cNvSpPr/>
          <p:nvPr/>
        </p:nvSpPr>
        <p:spPr>
          <a:xfrm rot="10800000">
            <a:off x="1507325" y="809554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8">
            <a:extLst>
              <a:ext uri="{FF2B5EF4-FFF2-40B4-BE49-F238E27FC236}">
                <a16:creationId xmlns:a16="http://schemas.microsoft.com/office/drawing/2014/main" id="{E0C6FB28-3D90-00C0-1EBD-F03C1D3D6794}"/>
              </a:ext>
            </a:extLst>
          </p:cNvPr>
          <p:cNvSpPr txBox="1">
            <a:spLocks noGrp="1"/>
          </p:cNvSpPr>
          <p:nvPr>
            <p:ph type="ctrTitle" idx="4"/>
          </p:nvPr>
        </p:nvSpPr>
        <p:spPr>
          <a:xfrm>
            <a:off x="1124246" y="583954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 sz="3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s" sz="3200" u="none" strike="noStrik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our chaque table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360" name="Google Shape;360;p8">
            <a:extLst>
              <a:ext uri="{FF2B5EF4-FFF2-40B4-BE49-F238E27FC236}">
                <a16:creationId xmlns:a16="http://schemas.microsoft.com/office/drawing/2014/main" id="{7BA4DFB2-E3EE-4D9B-AB32-54F5D00D5F95}"/>
              </a:ext>
            </a:extLst>
          </p:cNvPr>
          <p:cNvCxnSpPr>
            <a:cxnSpLocks/>
          </p:cNvCxnSpPr>
          <p:nvPr/>
        </p:nvCxnSpPr>
        <p:spPr>
          <a:xfrm>
            <a:off x="5602441" y="1190554"/>
            <a:ext cx="3620784" cy="478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1" name="Google Shape;361;p8">
            <a:extLst>
              <a:ext uri="{FF2B5EF4-FFF2-40B4-BE49-F238E27FC236}">
                <a16:creationId xmlns:a16="http://schemas.microsoft.com/office/drawing/2014/main" id="{4021299F-4AEB-3808-89D2-564470C05E78}"/>
              </a:ext>
            </a:extLst>
          </p:cNvPr>
          <p:cNvSpPr txBox="1">
            <a:spLocks noGrp="1"/>
          </p:cNvSpPr>
          <p:nvPr>
            <p:ph type="ctrTitle" idx="3"/>
          </p:nvPr>
        </p:nvSpPr>
        <p:spPr>
          <a:xfrm>
            <a:off x="2576947" y="943818"/>
            <a:ext cx="1224870" cy="246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dirty="0">
                <a:solidFill>
                  <a:srgbClr val="0E2A47"/>
                </a:solidFill>
              </a:rPr>
              <a:t>SUPPRIMER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364" name="Google Shape;364;p8">
            <a:extLst>
              <a:ext uri="{FF2B5EF4-FFF2-40B4-BE49-F238E27FC236}">
                <a16:creationId xmlns:a16="http://schemas.microsoft.com/office/drawing/2014/main" id="{26F7178A-D243-0342-44F1-B0A87D4DAE61}"/>
              </a:ext>
            </a:extLst>
          </p:cNvPr>
          <p:cNvSpPr/>
          <p:nvPr/>
        </p:nvSpPr>
        <p:spPr>
          <a:xfrm>
            <a:off x="859167" y="784784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8">
            <a:extLst>
              <a:ext uri="{FF2B5EF4-FFF2-40B4-BE49-F238E27FC236}">
                <a16:creationId xmlns:a16="http://schemas.microsoft.com/office/drawing/2014/main" id="{A3AF039E-1A82-AD0B-7EA7-2A82F6516023}"/>
              </a:ext>
            </a:extLst>
          </p:cNvPr>
          <p:cNvSpPr/>
          <p:nvPr/>
        </p:nvSpPr>
        <p:spPr>
          <a:xfrm>
            <a:off x="915193" y="856519"/>
            <a:ext cx="311848" cy="277070"/>
          </a:xfrm>
          <a:prstGeom prst="mathPlus">
            <a:avLst>
              <a:gd name="adj1" fmla="val 23520"/>
            </a:avLst>
          </a:prstGeom>
          <a:solidFill>
            <a:srgbClr val="0E2A47"/>
          </a:solidFill>
          <a:ln w="9525" cap="flat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3DAD2BDB-2F93-2D36-E0B2-AD59C1F9E127}"/>
              </a:ext>
            </a:extLst>
          </p:cNvPr>
          <p:cNvCxnSpPr/>
          <p:nvPr/>
        </p:nvCxnSpPr>
        <p:spPr>
          <a:xfrm>
            <a:off x="2371525" y="1315844"/>
            <a:ext cx="0" cy="7954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3FE3B870-3EDF-42DC-B2BC-DD1AB2B2C31F}"/>
              </a:ext>
            </a:extLst>
          </p:cNvPr>
          <p:cNvCxnSpPr/>
          <p:nvPr/>
        </p:nvCxnSpPr>
        <p:spPr>
          <a:xfrm>
            <a:off x="2398466" y="3319346"/>
            <a:ext cx="0" cy="7954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269AD082-75B6-156E-6D0F-272F722A2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788" y="4199682"/>
            <a:ext cx="775474" cy="77547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7300456-9BCC-DE63-BB98-BD63EAD167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9131"/>
          <a:stretch/>
        </p:blipFill>
        <p:spPr>
          <a:xfrm>
            <a:off x="319563" y="2316940"/>
            <a:ext cx="6690940" cy="4889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3F11851-4B88-AFC6-CA16-6BB607B8C49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5247"/>
          <a:stretch/>
        </p:blipFill>
        <p:spPr>
          <a:xfrm>
            <a:off x="801333" y="2912241"/>
            <a:ext cx="3551228" cy="19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650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>
          <a:extLst>
            <a:ext uri="{FF2B5EF4-FFF2-40B4-BE49-F238E27FC236}">
              <a16:creationId xmlns:a16="http://schemas.microsoft.com/office/drawing/2014/main" id="{078C0281-84E5-0A18-6AB8-DBE5AA6E8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8">
            <a:extLst>
              <a:ext uri="{FF2B5EF4-FFF2-40B4-BE49-F238E27FC236}">
                <a16:creationId xmlns:a16="http://schemas.microsoft.com/office/drawing/2014/main" id="{281D2895-9C6C-2066-FBAE-57129CB5CEFF}"/>
              </a:ext>
            </a:extLst>
          </p:cNvPr>
          <p:cNvSpPr/>
          <p:nvPr/>
        </p:nvSpPr>
        <p:spPr>
          <a:xfrm rot="10800000">
            <a:off x="1507325" y="809554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8">
            <a:extLst>
              <a:ext uri="{FF2B5EF4-FFF2-40B4-BE49-F238E27FC236}">
                <a16:creationId xmlns:a16="http://schemas.microsoft.com/office/drawing/2014/main" id="{335B4318-5825-DCFE-BCB5-CE9A16274129}"/>
              </a:ext>
            </a:extLst>
          </p:cNvPr>
          <p:cNvSpPr txBox="1">
            <a:spLocks noGrp="1"/>
          </p:cNvSpPr>
          <p:nvPr>
            <p:ph type="ctrTitle" idx="4"/>
          </p:nvPr>
        </p:nvSpPr>
        <p:spPr>
          <a:xfrm>
            <a:off x="1124246" y="583954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 sz="3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s" sz="3200" u="none" strike="noStrik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our chaque table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360" name="Google Shape;360;p8">
            <a:extLst>
              <a:ext uri="{FF2B5EF4-FFF2-40B4-BE49-F238E27FC236}">
                <a16:creationId xmlns:a16="http://schemas.microsoft.com/office/drawing/2014/main" id="{4618ADB4-AD2F-F37A-55F4-F300E8193CD2}"/>
              </a:ext>
            </a:extLst>
          </p:cNvPr>
          <p:cNvCxnSpPr>
            <a:cxnSpLocks/>
          </p:cNvCxnSpPr>
          <p:nvPr/>
        </p:nvCxnSpPr>
        <p:spPr>
          <a:xfrm>
            <a:off x="5602441" y="1190554"/>
            <a:ext cx="3620784" cy="478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1" name="Google Shape;361;p8">
            <a:extLst>
              <a:ext uri="{FF2B5EF4-FFF2-40B4-BE49-F238E27FC236}">
                <a16:creationId xmlns:a16="http://schemas.microsoft.com/office/drawing/2014/main" id="{4F1673A4-3AAC-469A-5801-6669698B92A0}"/>
              </a:ext>
            </a:extLst>
          </p:cNvPr>
          <p:cNvSpPr txBox="1">
            <a:spLocks noGrp="1"/>
          </p:cNvSpPr>
          <p:nvPr>
            <p:ph type="ctrTitle" idx="3"/>
          </p:nvPr>
        </p:nvSpPr>
        <p:spPr>
          <a:xfrm>
            <a:off x="2576947" y="943818"/>
            <a:ext cx="1224870" cy="246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dirty="0">
                <a:solidFill>
                  <a:srgbClr val="0E2A47"/>
                </a:solidFill>
              </a:rPr>
              <a:t>EDITER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364" name="Google Shape;364;p8">
            <a:extLst>
              <a:ext uri="{FF2B5EF4-FFF2-40B4-BE49-F238E27FC236}">
                <a16:creationId xmlns:a16="http://schemas.microsoft.com/office/drawing/2014/main" id="{6D081EBE-B561-6B6C-1D12-E473DC8AB8A5}"/>
              </a:ext>
            </a:extLst>
          </p:cNvPr>
          <p:cNvSpPr/>
          <p:nvPr/>
        </p:nvSpPr>
        <p:spPr>
          <a:xfrm>
            <a:off x="859167" y="784784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8">
            <a:extLst>
              <a:ext uri="{FF2B5EF4-FFF2-40B4-BE49-F238E27FC236}">
                <a16:creationId xmlns:a16="http://schemas.microsoft.com/office/drawing/2014/main" id="{B394AAC0-0DC4-E764-9C32-CCAA99157F1B}"/>
              </a:ext>
            </a:extLst>
          </p:cNvPr>
          <p:cNvSpPr/>
          <p:nvPr/>
        </p:nvSpPr>
        <p:spPr>
          <a:xfrm>
            <a:off x="915193" y="856519"/>
            <a:ext cx="311848" cy="277070"/>
          </a:xfrm>
          <a:prstGeom prst="mathPlus">
            <a:avLst>
              <a:gd name="adj1" fmla="val 23520"/>
            </a:avLst>
          </a:prstGeom>
          <a:solidFill>
            <a:srgbClr val="0E2A47"/>
          </a:solidFill>
          <a:ln w="9525" cap="flat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F184F74F-2276-3E43-A289-0D9D8E708F36}"/>
              </a:ext>
            </a:extLst>
          </p:cNvPr>
          <p:cNvCxnSpPr/>
          <p:nvPr/>
        </p:nvCxnSpPr>
        <p:spPr>
          <a:xfrm>
            <a:off x="2371525" y="1315844"/>
            <a:ext cx="0" cy="7954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AB612605-94DA-A23B-1257-008CC11FB67F}"/>
              </a:ext>
            </a:extLst>
          </p:cNvPr>
          <p:cNvCxnSpPr/>
          <p:nvPr/>
        </p:nvCxnSpPr>
        <p:spPr>
          <a:xfrm>
            <a:off x="2398466" y="3319346"/>
            <a:ext cx="0" cy="7954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24D62F98-3BD7-42E5-D198-75A310177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592" y="4075650"/>
            <a:ext cx="1149219" cy="114921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2E5F4DA-E3A5-F9DD-D564-A5351DCABD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3213"/>
          <a:stretch/>
        </p:blipFill>
        <p:spPr>
          <a:xfrm>
            <a:off x="654102" y="2192962"/>
            <a:ext cx="6690940" cy="44014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3B769DA-2BFC-49DE-95FE-19555D8A6A3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2214" b="-9221"/>
          <a:stretch/>
        </p:blipFill>
        <p:spPr>
          <a:xfrm>
            <a:off x="1227041" y="2797542"/>
            <a:ext cx="3551228" cy="44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061561"/>
      </p:ext>
    </p:extLst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259</Words>
  <Application>Microsoft Office PowerPoint</Application>
  <PresentationFormat>Affichage à l'écran (16:9)</PresentationFormat>
  <Paragraphs>92</Paragraphs>
  <Slides>19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7" baseType="lpstr">
      <vt:lpstr>Impact</vt:lpstr>
      <vt:lpstr>Roboto Mono Thin</vt:lpstr>
      <vt:lpstr>Roboto Black</vt:lpstr>
      <vt:lpstr>Arial</vt:lpstr>
      <vt:lpstr>Roboto Light</vt:lpstr>
      <vt:lpstr>Roboto Thin</vt:lpstr>
      <vt:lpstr>Consolas</vt:lpstr>
      <vt:lpstr>WEB PROPOSAL</vt:lpstr>
      <vt:lpstr> Site internet</vt:lpstr>
      <vt:lpstr>EQUIPE SUR LE PROJET</vt:lpstr>
      <vt:lpstr>SOMMAIRE</vt:lpstr>
      <vt:lpstr>Introduction</vt:lpstr>
      <vt:lpstr>Trello</vt:lpstr>
      <vt:lpstr>MCD</vt:lpstr>
      <vt:lpstr>Pour chaque table</vt:lpstr>
      <vt:lpstr>Pour chaque table</vt:lpstr>
      <vt:lpstr>Pour chaque table</vt:lpstr>
      <vt:lpstr>Header</vt:lpstr>
      <vt:lpstr>Header</vt:lpstr>
      <vt:lpstr>FOOTER</vt:lpstr>
      <vt:lpstr>FOOTER</vt:lpstr>
      <vt:lpstr>BOOSTRAP</vt:lpstr>
      <vt:lpstr>BOOSTRAP</vt:lpstr>
      <vt:lpstr>CHARTE GRAPHIQUE</vt:lpstr>
      <vt:lpstr>Projet final</vt:lpstr>
      <vt:lpstr>BILAN</vt:lpstr>
      <vt:lpstr>Merci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Site internet</dc:title>
  <dc:creator>Regina Sousa Castro</dc:creator>
  <cp:lastModifiedBy>Anthony LÊ</cp:lastModifiedBy>
  <cp:revision>7</cp:revision>
  <dcterms:modified xsi:type="dcterms:W3CDTF">2024-03-01T08:25:24Z</dcterms:modified>
</cp:coreProperties>
</file>