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Hands-On Example: EDA with Tidyverse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Loading the Data
	• Using readr for data import
	• Inspecting data structure
• Data Transformation with dplyr
	• Selecting relevant columns
	• Filtering and arranging data
• Visualizing Data with ggplot2
	• Creating scatter plots
	• Exploring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Interpretation and Communication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Analyzing EDA Outcomes
	• Understanding insights
	• Making informed decisions
• Reporting Findings
	• Creating comprehensive reports
	• Ensuring clarity and precision
• Best Practices for Presentation
	• Tailoring content to audience
	• Highlighting key data stories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Conclusion and Further Learning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Recap of Key Points
	• Importance of EDA
	• Tidyverse essentials
• Resources for Further Study
	• Recommended books and courses
	• Online tutorials and communities
• Encouragement for Practice
	• Engaging with real-world datasets
	• Contributing to open-source projects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Introduction to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6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Definition of EDA
	• Understanding data characteristics
	• Uncovering patterns
	• Data visualization
• Importance in the Research Process
	• Guides data cleaning
	• Assists in hypothesis formulation
	• Highlights data assumptions
• Connection to Tidyverse
	• Synergy with R tools
	• Streamlining data workflows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Early Error Detection
	• Identifies data anomalies
	• Corrects erroneous assumptions
• Enhancing Data Understanding
	• Summarizes main characteristics
	• Reveals underlying structure
• Improving Model Performance
	• Pre-model analysis
	• Feature selection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Tidyverse Overview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6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What is the Tidyverse?
	• Collection of R packages
	• Consistent grammar and data structure
• Core Packages
	• dplyr
	• ggplot2
	• tidyr
	• readr and others
• Advantages of Tidyverse
	• Seamless data transformations
	• Simplified syntax
	• Integration with R ecosystem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Exploration Techniques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Data Summarization
	• Descriptive statistics
	• Group-wise aggregation
• Visualization
	• ggplot2 for data visualization
	• Customizing plots with themes
• Detecting Outliers and Patterns
	• Boxplots and scatter plots
	• Investigating data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Research Applications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Hypothesis Development
	• Informing research questions
	• Building theoretical models
• Data Cleaning and Preparation
	• Identifying missing data
	• Addressing data quality issues
• Storytelling with Data
	• Crafting compelling narratives
	• Supporting findings with visuals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499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Introduction to EDA</vt:lpstr>
      <vt:lpstr>Importance of EDA</vt:lpstr>
      <vt:lpstr>Tidyverse Overview</vt:lpstr>
      <vt:lpstr>Data Exploration Techniques</vt:lpstr>
      <vt:lpstr>Research Applications of EDA</vt:lpstr>
      <vt:lpstr>Hands-On Example: EDA with Tidyverse</vt:lpstr>
      <vt:lpstr>Interpretation and Communication</vt:lpstr>
      <vt:lpstr>Conclusion and Further Learning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3</cp:revision>
  <dcterms:created xsi:type="dcterms:W3CDTF">2025-02-22T03:05:06Z</dcterms:created>
  <dcterms:modified xsi:type="dcterms:W3CDTF">2025-04-09T03:09:19Z</dcterms:modified>
</cp:coreProperties>
</file>