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71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Challenges and Solutions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Common challenges
	• Data inconsistencies
	• Large datasets
	• Complex joins
• Solutions and strategies
	• Efficient data handling
	• Advanced features of dplyr, tidyr, janitor
	• Community resources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>
                <a:solidFill>
                  <a:srgbClr val="4C91AF"/>
                </a:solidFill>
                <a:latin typeface="Montserrat SemiBold" panose="00000700000000000000" pitchFamily="50" charset="0"/>
              </a:rPr>
              <a:t>Session 2: Data Cleaning Fundamentals with dplyr, tidyr, and janitor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Introduction to Tidyverse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Tidyverse overview
	• Collection of R packages
	• Designed for data science
	• Includes dplyr, tidyr, ggplot2, and more
• Importance of Tidyverse
	• Consistent API
	• Streamlined data manipulation
	• Integration across packages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Data Wrangling with dplyr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dplyr fundamentals
	• Select relevant data
		• select(), filter()
	• Transform datasets
		• mutate(), transmute()
	• Summarize data
		• summarize(), group_by()
	• Join datasets
		• inner_join(), left_join()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Reshaping Data with tidyr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tidyr basics
	• Making data tidy
		• Pivot longer and wider
	• Functions
		• pivot_longer(), pivot_wider()
	• Handling missing values
		• drop_na(), fill()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Data Cleaning with janitor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janitor package overview
	• Cleaning messy data
	• Tools for data cleaning
		• clean_names(), remove_empty()
		• tabyl(), adorn_totals()
	• Improving data integrity
		• Checking for duplicates
		• Validating data consistency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Best Practices in Data Preparation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 dirty="0">
                <a:solidFill>
                  <a:srgbClr val="4C91AF"/>
                </a:solidFill>
              </a:rPr>
              <a:t>• Ensuring data quality
	• Consistent data formatting
	• Dealing with missing values
	• Eliminating duplicates
• Efficient workflows
	• Pipe operator (|&gt;)
	• Modular code
	• Reproducible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Macintosh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Introduction to Tidyverse</vt:lpstr>
      <vt:lpstr>Data Wrangling with dplyr</vt:lpstr>
      <vt:lpstr>Reshaping Data with tidyr</vt:lpstr>
      <vt:lpstr>Data Cleaning with janitor</vt:lpstr>
      <vt:lpstr>Best Practices in Data Preparation</vt:lpstr>
      <vt:lpstr>Challenges and Solutions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3</cp:revision>
  <dcterms:created xsi:type="dcterms:W3CDTF">2025-02-22T03:06:00Z</dcterms:created>
  <dcterms:modified xsi:type="dcterms:W3CDTF">2025-04-09T02:20:09Z</dcterms:modified>
</cp:coreProperties>
</file>