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07" d="100"/>
          <a:sy n="107" d="100"/>
        </p:scale>
        <p:origin x="1280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8/4/2025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8/4/2025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8/4/2025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800">
                <a:solidFill>
                  <a:srgbClr val="205278"/>
                </a:solidFill>
              </a:rPr>
              <a:t>Working with Categorical Data using forcats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Understanding factors
	• Importance in data analysis
	• Factors vs Characters
• Creating and modifying factors
	• fct_recode(), fct_relevel(), fct_rev()
• Grouping and ordering factors
	• fct_collapse(), fct_inorder(), fct_rev_order()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Forcats Advanced Usage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Factor levels and frequencies
	• fct_count(), fct_lump() for grouping low frequency levels
• Handling missing values in factors
	• Use of fct_explicit_na()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Conclusion and Q&amp;A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Key takeaways
	• Importance of tidy data manipulation
	• Benefits of using lubridate, stringr, and forcats
• Open floor for questions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>
                <a:solidFill>
                  <a:srgbClr val="4C91AF"/>
                </a:solidFill>
                <a:latin typeface="Montserrat SemiBold" panose="00000700000000000000" pitchFamily="50" charset="0"/>
              </a:rPr>
              <a:t>Session 3: Managing Dates, Strings, and Categories</a:t>
            </a: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4800">
                <a:solidFill>
                  <a:srgbClr val="205278"/>
                </a:solidFill>
              </a:rPr>
              <a:t>Introduction to Tidyverse and Session Overview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Overview of Tidyverse packages
	• Importance of tidy data
	• Consistent data analysis workflow
• Session goals
	• Explore lubridate, stringr, and forcats
	• Practical applications and examples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Handling Dates and Times with lubridate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8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Motivation for lubridate
	• Simplify date and time manipulation
	• Consistency across projects
• Parsing dates and times
	• ymd(), dmy(), mdy() functions
	• Handling time zones
• Date-time arithmetic
	• Addition and subtraction of durations and periods
	• Interval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Advanced lubridate Features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Managing time components
	• Extracting year, month, day, etc.
	• Round, floor, ceiling time functionality
• Creating sequences of dates
	• Using seq.Date() for regular sequences
	• Handling irregular sequences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String Manipulation with stringr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75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Introduction to stringr
	• Importance of string manipulation
• Basic string operations
	• str_length(), str_sub() for extracting substrings
	• str_c() for concatenation
• Pattern matching and replacement
	• str_detect(), str_replace(), str_replace_all()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Advanced stringr Techniques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Regular expressions
	• Constructing regex patterns
	• Using regex in stringr
• String splitting and joining
	• str_split(), str_split_fixed()
	• str_glue() for templating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444</Words>
  <Application>Microsoft Macintosh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Introduction to Tidyverse and Session Overview</vt:lpstr>
      <vt:lpstr>Handling Dates and Times with lubridate</vt:lpstr>
      <vt:lpstr>Advanced lubridate Features</vt:lpstr>
      <vt:lpstr>String Manipulation with stringr</vt:lpstr>
      <vt:lpstr>Advanced stringr Techniques</vt:lpstr>
      <vt:lpstr>Working with Categorical Data using forcats</vt:lpstr>
      <vt:lpstr>Forcats Advanced Usage</vt:lpstr>
      <vt:lpstr>Conclusion and Q&amp;A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2</cp:revision>
  <dcterms:created xsi:type="dcterms:W3CDTF">2025-02-22T03:07:45Z</dcterms:created>
  <dcterms:modified xsi:type="dcterms:W3CDTF">2025-04-09T02:28:54Z</dcterms:modified>
</cp:coreProperties>
</file>