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Advanced Purrr Techniques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Custom predicate functions
	• Creating custom logic
• Nesting purrr functions
	• Building complex data flows
• Error handling
	• Using safely(), possibly()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Conclusion and Q&amp;A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Recap of key concepts
	• Benefits of functional programming
	• Real-world applications
• Open floor for questions
	• Addressing audience queries
	• Sharing 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>
                <a:solidFill>
                  <a:srgbClr val="4C91AF"/>
                </a:solidFill>
                <a:latin typeface="Montserrat SemiBold" panose="00000700000000000000" pitchFamily="50" charset="0"/>
              </a:rPr>
              <a:t>Session 4: Functional Programming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Introduction to Functional Programming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Definition and Overview
	• Origins in mathematics
	• Comparison to other programming paradigms
• Benefits
	• Code reusability
	• Improved readability
	• Ease of debugging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Functional Programming with purrr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7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Introduction to purrr package
	• Part of Tidyverse
	• Simplifies functional programming in R
• Key Functions
	• map()
		• Applies a function to each element
	• map2(), pmap(), imap()
		• Working with multiple inputs
	• walk()
		• Executing functions for side effects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Iterative Operations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Replacing loops with purrr
	• Example: map() instead of for loops
	• Simplicity and readability
• Handling complex operations
	• Nested iterations
	• Using map2() for pairing elements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Automating Data Transformations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Why automate?
	• Efficiency in large data sets
	• Consistency in transformations
• Examples of automation in purrr
	• map_df() for data frames
	• Auto-wrapping results with tibble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800">
                <a:solidFill>
                  <a:srgbClr val="205278"/>
                </a:solidFill>
              </a:rPr>
              <a:t>Cleaning Data with Functional Programming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Common cleaning tasks
	• Removing null values
	• String transformation
• Applying functions for cleaning
	• map_chr() for string operations
	• map_lgl() for logical tests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346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Introduction to Functional Programming</vt:lpstr>
      <vt:lpstr>Functional Programming with purrr</vt:lpstr>
      <vt:lpstr>Iterative Operations</vt:lpstr>
      <vt:lpstr>Automating Data Transformations</vt:lpstr>
      <vt:lpstr>Cleaning Data with Functional Programming</vt:lpstr>
      <vt:lpstr>Advanced Purrr Techniques</vt:lpstr>
      <vt:lpstr>Conclusion and Q&amp;A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2</cp:revision>
  <dcterms:created xsi:type="dcterms:W3CDTF">2025-02-22T03:06:24Z</dcterms:created>
  <dcterms:modified xsi:type="dcterms:W3CDTF">2025-04-09T02:29:35Z</dcterms:modified>
</cp:coreProperties>
</file>