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07" d="100"/>
          <a:sy n="107" d="100"/>
        </p:scale>
        <p:origin x="1280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8/4/2025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8/4/2025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8/4/2025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Summary and Conclusion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Recap of key points
	• Importance of interactive visualization
	• Tools and techniques overview
• Final thoughts
	• Empowering data-driven decision-making
• Q&amp;A Session
	• Open floor for questions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>
                <a:solidFill>
                  <a:srgbClr val="4C91AF"/>
                </a:solidFill>
                <a:latin typeface="Montserrat SemiBold" panose="00000700000000000000" pitchFamily="50" charset="0"/>
              </a:rPr>
              <a:t>Session 5: Interactive Data Visualization</a:t>
            </a: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800">
                <a:solidFill>
                  <a:srgbClr val="205278"/>
                </a:solidFill>
              </a:rPr>
              <a:t>Introduction to Interactive Data Visualization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Understanding interactive visualizations
	• Importance of interactivity
	• Comparing static vs. interactive plots
	• Applications in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Creating Interactive Plots with Plotly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 dirty="0">
                <a:solidFill>
                  <a:srgbClr val="4C91AF"/>
                </a:solidFill>
              </a:rPr>
              <a:t>• Overview of </a:t>
            </a:r>
            <a:r>
              <a:rPr lang="en-GB" sz="2800" dirty="0" err="1">
                <a:solidFill>
                  <a:srgbClr val="4C91AF"/>
                </a:solidFill>
              </a:rPr>
              <a:t>Plotly</a:t>
            </a:r>
            <a:r>
              <a:rPr lang="en-GB" sz="2800" dirty="0">
                <a:solidFill>
                  <a:srgbClr val="4C91AF"/>
                </a:solidFill>
              </a:rPr>
              <a:t>
	• Features of </a:t>
            </a:r>
            <a:r>
              <a:rPr lang="en-GB" sz="2800" dirty="0" err="1">
                <a:solidFill>
                  <a:srgbClr val="4C91AF"/>
                </a:solidFill>
              </a:rPr>
              <a:t>Plotly</a:t>
            </a:r>
            <a:r>
              <a:rPr lang="en-GB" sz="2800" dirty="0">
                <a:solidFill>
                  <a:srgbClr val="4C91AF"/>
                </a:solidFill>
              </a:rPr>
              <a:t>
	• Integration with ggplot2
• Basic </a:t>
            </a:r>
            <a:r>
              <a:rPr lang="en-GB" sz="2800" dirty="0" err="1">
                <a:solidFill>
                  <a:srgbClr val="4C91AF"/>
                </a:solidFill>
              </a:rPr>
              <a:t>Plotly</a:t>
            </a:r>
            <a:r>
              <a:rPr lang="en-GB" sz="2800" dirty="0">
                <a:solidFill>
                  <a:srgbClr val="4C91AF"/>
                </a:solidFill>
              </a:rPr>
              <a:t> Examples
	• Creating simple interactive plots
	• Demonstrations with various plot types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800">
                <a:solidFill>
                  <a:srgbClr val="205278"/>
                </a:solidFill>
              </a:rPr>
              <a:t>Enhancing ggplot2 Visualizations with Interactivity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Why enhance ggplot2?
	• Benefits of adding interactivity
• Using ggplotly
	• Converting ggplot2 objects to Plotly
	• Customizing interactivity options
• Advanced Customizations
	• Adding hover information
	• Embedding JavaScript for advanced tweaks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Visualization Best Practices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Understanding the audience
	• Tailoring visuals to audience needs
• Design Principles
	• Simplicity and clarity
	• Using color effectively
• Evaluating interactivity
	• Ensuring usability
	• Avoiding over-cluttering with features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Common Challenges and Solutions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Performance Considerations
	• Handling large datasets
	• Optimizing rendering time
• Interactivity and User Experience
	• Balancing detail with simplicity
• Debugging and Troubleshooting
	• Common plotly issues
	• Resources for support and learning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293</Words>
  <Application>Microsoft Macintosh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Introduction to Interactive Data Visualization</vt:lpstr>
      <vt:lpstr>Creating Interactive Plots with Plotly</vt:lpstr>
      <vt:lpstr>Enhancing ggplot2 Visualizations with Interactivity</vt:lpstr>
      <vt:lpstr>Visualization Best Practices</vt:lpstr>
      <vt:lpstr>Common Challenges and Solutions</vt:lpstr>
      <vt:lpstr>Summary and Conclusion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2</cp:revision>
  <dcterms:created xsi:type="dcterms:W3CDTF">2025-02-22T03:07:00Z</dcterms:created>
  <dcterms:modified xsi:type="dcterms:W3CDTF">2025-04-09T02:30:31Z</dcterms:modified>
</cp:coreProperties>
</file>