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07" d="100"/>
          <a:sy n="107" d="100"/>
        </p:scale>
        <p:origin x="1280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8/4/2025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8/4/2025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8/4/2025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8/4/2025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8/4/2025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Parsing Dates and Times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Handling date-time data
	• lubridate package
		• ymd(), dmy(), mdy()
	• Time zones and conversion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Wrangling String Data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String manipulation
	• stringr package
		• str_detect(), str_replace()
	•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Handling Categorical Data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Converting data to factors
	• dplyr and forcats packages
		• fct_relevel(), fct_recode()
	• Importance in modeling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Streamlining with Purrr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Introduction to functional programming
	• Purrr package functions
		• map(), map2(), pmap()
	• Case studies and examples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Uncovering Patterns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Identifying trends and correlations
	• Visualization techniques
		• Scatter plots
		• Correlation matrices
	• Real-world examples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>
                <a:solidFill>
                  <a:srgbClr val="4C91AF"/>
                </a:solidFill>
                <a:latin typeface="Montserrat SemiBold" panose="00000700000000000000" pitchFamily="50" charset="0"/>
              </a:rPr>
              <a:t>Session 6: End-to-End Case Study</a:t>
            </a: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Real-world Problem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Defining a real-world problem for analysis
	• Selection of relevant data
	• Importance of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Data Importing with Tidyverse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Functions for importing data
	• readr package
		• read_csv(), read_tsv()
	• Handling different data formats
	• Ensuring data integrity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Data Exploration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Summarizing data
	• Descriptive statistics
	• Visual exploration with ggplot2
		• Histograms
		• Boxplots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Data Cleaning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Addressing missing values
	• Imputation techniques
	• Handling outliers
	• Data consistency checks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>
                <a:solidFill>
                  <a:srgbClr val="205278"/>
                </a:solidFill>
              </a:rPr>
              <a:t>Standardizing Column Names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>
              <a:lnSpc>
                <a:spcPct val="150000"/>
              </a:lnSpc>
              <a:buSzTx/>
            </a:pPr>
            <a:r>
              <a:rPr lang="en-GB" sz="2800">
                <a:solidFill>
                  <a:srgbClr val="4C91AF"/>
                </a:solidFill>
              </a:rPr>
              <a:t>• Making column names uniform
	• Using rename() from dplyr
	• Best practices for naming variables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308</Words>
  <Application>Microsoft Macintosh PowerPoint</Application>
  <PresentationFormat>Widescreen</PresentationFormat>
  <Paragraphs>26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Real-world Problem</vt:lpstr>
      <vt:lpstr>Data Importing with Tidyverse</vt:lpstr>
      <vt:lpstr>Data Exploration</vt:lpstr>
      <vt:lpstr>Data Cleaning</vt:lpstr>
      <vt:lpstr>Standardizing Column Names</vt:lpstr>
      <vt:lpstr>Parsing Dates and Times</vt:lpstr>
      <vt:lpstr>Wrangling String Data</vt:lpstr>
      <vt:lpstr>Handling Categorical Data</vt:lpstr>
      <vt:lpstr>Streamlining with Purrr</vt:lpstr>
      <vt:lpstr>Uncovering Patterns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2</cp:revision>
  <dcterms:created xsi:type="dcterms:W3CDTF">2025-02-22T03:08:59Z</dcterms:created>
  <dcterms:modified xsi:type="dcterms:W3CDTF">2025-04-09T02:31:33Z</dcterms:modified>
</cp:coreProperties>
</file>