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69" r:id="rId11"/>
    <p:sldId id="27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*Why work with strings?*</a:t>
            </a:r>
          </a:p>
          <a:p>
            <a:r>
              <a:rPr dirty="0"/>
              <a:t>Track names can hold clues about musical themes, common words, or genre traits. For example, analyzing how often </a:t>
            </a:r>
            <a:r>
              <a:rPr lang="en-US" dirty="0"/>
              <a:t>the word </a:t>
            </a:r>
            <a:r>
              <a:rPr dirty="0"/>
              <a:t>"love" appears in song titles can reveal trends.</a:t>
            </a:r>
          </a:p>
          <a:p>
            <a:endParaRPr dirty="0"/>
          </a:p>
          <a:p>
            <a:r>
              <a:rPr dirty="0"/>
              <a:t>*What you’ll do*</a:t>
            </a:r>
          </a:p>
          <a:p>
            <a:r>
              <a:rPr dirty="0"/>
              <a:t>You’ll learn to use `</a:t>
            </a:r>
            <a:r>
              <a:rPr dirty="0" err="1"/>
              <a:t>str_length</a:t>
            </a:r>
            <a:r>
              <a:rPr dirty="0"/>
              <a:t>()` to see how long each track name is. Then, you’ll use `</a:t>
            </a:r>
            <a:r>
              <a:rPr dirty="0" err="1"/>
              <a:t>str_detect</a:t>
            </a:r>
            <a:r>
              <a:rPr dirty="0"/>
              <a:t>()` to filter rows where track names include the word "love"—after converting all text to lowercase for consistency.</a:t>
            </a:r>
          </a:p>
          <a:p>
            <a:endParaRPr dirty="0"/>
          </a:p>
          <a:p>
            <a:r>
              <a:rPr dirty="0"/>
              <a:t>Next, you’ll group by genre and calculate how common "love" songs are in each. This is a great example of how string functions help uncover cultural or emotional patterns in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remove parentheses?*</a:t>
            </a:r>
          </a:p>
          <a:p>
            <a:r>
              <a:t>Track names often include extra info like "(Remix)" or "(feat. Artist)". Cleaning this up gives us cleaner labels for summaries and plots.</a:t>
            </a:r>
          </a:p>
          <a:p>
            <a:endParaRPr/>
          </a:p>
          <a:p>
            <a:r>
              <a:t>*How it works*</a:t>
            </a:r>
          </a:p>
          <a:p>
            <a:r>
              <a:t>You’ll use regular expressions with `str_remove_all()` to strip out anything in parentheses. Non-greedy matching (`.*?`) ensures you remove just what you want—not the whole string.</a:t>
            </a:r>
          </a:p>
          <a:p>
            <a:endParaRPr/>
          </a:p>
          <a:p>
            <a:r>
              <a:t>You’ll also extract featured artists using `str_extract()` with lookbehind and lookahead patterns. This allows for further analysis of collaborations and featured guests.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reshape artist data?*</a:t>
            </a:r>
          </a:p>
          <a:p>
            <a:r>
              <a:t>Many songs feature multiple artists. Splitting them into separate rows helps us count artists accurately and track genre crossovers.</a:t>
            </a:r>
          </a:p>
          <a:p>
            <a:endParaRPr/>
          </a:p>
          <a:p>
            <a:r>
              <a:t>*What’s next?*</a:t>
            </a:r>
          </a:p>
          <a:p>
            <a:r>
              <a:t>You’ll see how to count how often artists appear, and then summarize which artists span multiple genres.</a:t>
            </a:r>
          </a:p>
          <a:p>
            <a:endParaRPr/>
          </a:p>
          <a:p>
            <a:r>
              <a:t>You’ll also clean up categorical variables with `fct_lump()` to focus only on common genres and `fct_relevel()` to put specific labels first in summaries and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count words?*</a:t>
            </a:r>
          </a:p>
          <a:p>
            <a:r>
              <a:t>Track titles can reflect genre conventions—some are short and punchy, others more descriptive. Counting words shows stylistic patterns.</a:t>
            </a:r>
          </a:p>
          <a:p>
            <a:endParaRPr/>
          </a:p>
          <a:p>
            <a:r>
              <a:t>*How this works*</a:t>
            </a:r>
          </a:p>
          <a:p>
            <a:r>
              <a:t>You’ll compute word counts using regex with `str_count()`, then group by genre to find the average. `fct_reorder()` reorders genres by average word count for clean visuals.</a:t>
            </a:r>
          </a:p>
          <a:p>
            <a:endParaRPr/>
          </a:p>
          <a:p>
            <a:r>
              <a:t>This is a great example of combining string functions with grouping and ggplot2 to produce polished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work with dates?*</a:t>
            </a:r>
          </a:p>
          <a:p>
            <a:r>
              <a:t>Dates are crucial for trend analysis—especially when working with time series like weather or flight data.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create full dates from separate columns using `make_date()`. Then, you’ll group data into intervals using `floor_date()` (e.g., 6-hour bins).</a:t>
            </a:r>
          </a:p>
          <a:p>
            <a:endParaRPr/>
          </a:p>
          <a:p>
            <a:r>
              <a:t>This allows you to summarize temperature, flights, or other variables over time—and visualize it interactively using `plotly::ggplotly()`, complete with tooltips.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20/4/2025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20/4/2025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20/4/2025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3: Managing Dates, Strings, and Categories with</a:t>
            </a:r>
          </a:p>
          <a:p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lubridate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stringr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and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forcats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Working with Strings in Track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str_length()</a:t>
            </a:r>
            <a:r>
              <a:rPr sz="2800">
                <a:solidFill>
                  <a:srgbClr val="4C91AF"/>
                </a:solidFill>
              </a:rPr>
              <a:t> to measure how long track titles are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str_detect()</a:t>
            </a:r>
            <a:r>
              <a:rPr sz="2800">
                <a:solidFill>
                  <a:srgbClr val="4C91AF"/>
                </a:solidFill>
              </a:rPr>
              <a:t> to find patterns like "love" in names</a:t>
            </a:r>
          </a:p>
          <a:p>
            <a:r>
              <a:rPr sz="2800">
                <a:solidFill>
                  <a:srgbClr val="4C91AF"/>
                </a:solidFill>
              </a:rPr>
              <a:t>Apply </a:t>
            </a:r>
            <a:r>
              <a:rPr sz="2800">
                <a:solidFill>
                  <a:srgbClr val="4C91AF"/>
                </a:solidFill>
                <a:latin typeface="Inconsolata"/>
              </a:rPr>
              <a:t>str_to_lower()</a:t>
            </a:r>
            <a:r>
              <a:rPr sz="2800">
                <a:solidFill>
                  <a:srgbClr val="4C91AF"/>
                </a:solidFill>
              </a:rPr>
              <a:t> for case-insensitive search</a:t>
            </a:r>
          </a:p>
          <a:p>
            <a:r>
              <a:rPr sz="2800">
                <a:solidFill>
                  <a:srgbClr val="4C91AF"/>
                </a:solidFill>
              </a:rPr>
              <a:t>Summarize patterns by genre with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summarize()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Cleaning and Extracting Text with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str_remove_all()</a:t>
            </a:r>
            <a:r>
              <a:rPr sz="2800">
                <a:solidFill>
                  <a:srgbClr val="4C91AF"/>
                </a:solidFill>
              </a:rPr>
              <a:t> to remove patterns like parentheses</a:t>
            </a:r>
          </a:p>
          <a:p>
            <a:r>
              <a:rPr sz="2800">
                <a:solidFill>
                  <a:srgbClr val="4C91AF"/>
                </a:solidFill>
              </a:rPr>
              <a:t>Use non-greedy regex like </a:t>
            </a:r>
            <a:r>
              <a:rPr sz="2800">
                <a:solidFill>
                  <a:srgbClr val="4C91AF"/>
                </a:solidFill>
                <a:latin typeface="Inconsolata"/>
              </a:rPr>
              <a:t>"\\(.*?\\)"</a:t>
            </a:r>
            <a:r>
              <a:rPr sz="2800">
                <a:solidFill>
                  <a:srgbClr val="4C91AF"/>
                </a:solidFill>
              </a:rPr>
              <a:t> to avoid overmatching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str_extract()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str_replace_all()</a:t>
            </a:r>
            <a:r>
              <a:rPr sz="2800">
                <a:solidFill>
                  <a:srgbClr val="4C91AF"/>
                </a:solidFill>
              </a:rPr>
              <a:t> to isolate featured artists</a:t>
            </a:r>
          </a:p>
          <a:p>
            <a:r>
              <a:rPr sz="2800">
                <a:solidFill>
                  <a:srgbClr val="4C91AF"/>
                </a:solidFill>
              </a:rPr>
              <a:t>Clean track titles for easier analysis and display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Reshaping and Cleaning Artist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separate_rows()</a:t>
            </a:r>
            <a:r>
              <a:rPr sz="2800">
                <a:solidFill>
                  <a:srgbClr val="4C91AF"/>
                </a:solidFill>
              </a:rPr>
              <a:t> to split artists into individual rows</a:t>
            </a:r>
          </a:p>
          <a:p>
            <a:r>
              <a:rPr sz="2800">
                <a:solidFill>
                  <a:srgbClr val="4C91AF"/>
                </a:solidFill>
              </a:rPr>
              <a:t>Identify most common artists or those crossing genres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fct_lump()</a:t>
            </a:r>
            <a:r>
              <a:rPr sz="2800">
                <a:solidFill>
                  <a:srgbClr val="4C91AF"/>
                </a:solidFill>
              </a:rPr>
              <a:t> to combine less frequent genres into "Other"</a:t>
            </a:r>
          </a:p>
          <a:p>
            <a:r>
              <a:rPr sz="2800">
                <a:solidFill>
                  <a:srgbClr val="4C91AF"/>
                </a:solidFill>
              </a:rPr>
              <a:t>Reorder levels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fct_relevel()</a:t>
            </a:r>
            <a:r>
              <a:rPr sz="2800">
                <a:solidFill>
                  <a:srgbClr val="4C91AF"/>
                </a:solidFill>
              </a:rPr>
              <a:t> to prioritize important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Word Counts and Factor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str_count()</a:t>
            </a:r>
            <a:r>
              <a:rPr sz="2800">
                <a:solidFill>
                  <a:srgbClr val="4C91AF"/>
                </a:solidFill>
              </a:rPr>
              <a:t> to count words in track names</a:t>
            </a:r>
          </a:p>
          <a:p>
            <a:r>
              <a:rPr sz="2800">
                <a:solidFill>
                  <a:srgbClr val="4C91AF"/>
                </a:solidFill>
              </a:rPr>
              <a:t>Calculate average word count by genre</a:t>
            </a:r>
          </a:p>
          <a:p>
            <a:r>
              <a:rPr sz="2800">
                <a:solidFill>
                  <a:srgbClr val="4C91AF"/>
                </a:solidFill>
              </a:rPr>
              <a:t>Reorder genre levels by numeric summaries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fct_reorder()</a:t>
            </a:r>
          </a:p>
          <a:p>
            <a:r>
              <a:rPr sz="2800">
                <a:solidFill>
                  <a:srgbClr val="4C91AF"/>
                </a:solidFill>
              </a:rPr>
              <a:t>Plot the result using </a:t>
            </a:r>
            <a:r>
              <a:rPr sz="2800">
                <a:solidFill>
                  <a:srgbClr val="4C91AF"/>
                </a:solidFill>
                <a:latin typeface="Inconsolata"/>
              </a:rPr>
              <a:t>geom_col()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geom_text()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Parsing Dates and Visualizing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Use </a:t>
            </a:r>
            <a:r>
              <a:rPr sz="2800" dirty="0" err="1">
                <a:solidFill>
                  <a:srgbClr val="4C91AF"/>
                </a:solidFill>
                <a:latin typeface="Inconsolata"/>
              </a:rPr>
              <a:t>make_date</a:t>
            </a:r>
            <a:r>
              <a:rPr sz="2800" dirty="0">
                <a:solidFill>
                  <a:srgbClr val="4C91AF"/>
                </a:solidFill>
                <a:latin typeface="Inconsolata"/>
              </a:rPr>
              <a:t>()</a:t>
            </a:r>
            <a:r>
              <a:rPr sz="2800" dirty="0">
                <a:solidFill>
                  <a:srgbClr val="4C91AF"/>
                </a:solidFill>
              </a:rPr>
              <a:t> to construct date columns</a:t>
            </a:r>
          </a:p>
          <a:p>
            <a:r>
              <a:rPr sz="2800" dirty="0">
                <a:solidFill>
                  <a:srgbClr val="4C91AF"/>
                </a:solidFill>
              </a:rPr>
              <a:t>Use </a:t>
            </a:r>
            <a:r>
              <a:rPr sz="2800" dirty="0" err="1">
                <a:solidFill>
                  <a:srgbClr val="4C91AF"/>
                </a:solidFill>
                <a:latin typeface="Inconsolata"/>
              </a:rPr>
              <a:t>floor_date</a:t>
            </a:r>
            <a:r>
              <a:rPr sz="2800" dirty="0">
                <a:solidFill>
                  <a:srgbClr val="4C91AF"/>
                </a:solidFill>
                <a:latin typeface="Inconsolata"/>
              </a:rPr>
              <a:t>()</a:t>
            </a:r>
            <a:r>
              <a:rPr sz="2800" dirty="0">
                <a:solidFill>
                  <a:srgbClr val="4C91AF"/>
                </a:solidFill>
              </a:rPr>
              <a:t> to create time bins for grouped analysis</a:t>
            </a:r>
          </a:p>
          <a:p>
            <a:r>
              <a:rPr sz="2800" dirty="0">
                <a:solidFill>
                  <a:srgbClr val="4C91AF"/>
                </a:solidFill>
              </a:rPr>
              <a:t>Extract month names or weekdays with </a:t>
            </a:r>
            <a:r>
              <a:rPr sz="2800" dirty="0">
                <a:solidFill>
                  <a:srgbClr val="4C91AF"/>
                </a:solidFill>
                <a:latin typeface="Inconsolata"/>
              </a:rPr>
              <a:t>month()</a:t>
            </a:r>
            <a:r>
              <a:rPr sz="2800" dirty="0">
                <a:solidFill>
                  <a:srgbClr val="4C91AF"/>
                </a:solidFill>
              </a:rPr>
              <a:t> and </a:t>
            </a:r>
            <a:r>
              <a:rPr sz="2800" dirty="0" err="1">
                <a:solidFill>
                  <a:srgbClr val="4C91AF"/>
                </a:solidFill>
                <a:latin typeface="Inconsolata"/>
              </a:rPr>
              <a:t>wday</a:t>
            </a:r>
            <a:r>
              <a:rPr sz="2800" dirty="0">
                <a:solidFill>
                  <a:srgbClr val="4C91AF"/>
                </a:solidFill>
                <a:latin typeface="Inconsolata"/>
              </a:rPr>
              <a:t>()</a:t>
            </a:r>
          </a:p>
          <a:p>
            <a:r>
              <a:rPr sz="2800" dirty="0">
                <a:solidFill>
                  <a:srgbClr val="4C91AF"/>
                </a:solidFill>
              </a:rPr>
              <a:t>Get a teaser into visualizing results with the </a:t>
            </a:r>
            <a:r>
              <a:rPr sz="2800" dirty="0" err="1">
                <a:solidFill>
                  <a:srgbClr val="4C91AF"/>
                </a:solidFill>
                <a:latin typeface="Inconsolata"/>
              </a:rPr>
              <a:t>plotly</a:t>
            </a:r>
            <a:r>
              <a:rPr sz="2800" dirty="0">
                <a:solidFill>
                  <a:srgbClr val="4C91AF"/>
                </a:solidFill>
              </a:rPr>
              <a:t> package for interactive exploration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779</Words>
  <Application>Microsoft Macintosh PowerPoint</Application>
  <PresentationFormat>Widescreen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Working with Strings in Track Names</vt:lpstr>
      <vt:lpstr>Cleaning and Extracting Text with Regular Expressions</vt:lpstr>
      <vt:lpstr>Reshaping and Cleaning Artist Data</vt:lpstr>
      <vt:lpstr>Word Counts and Factor Ordering</vt:lpstr>
      <vt:lpstr>Parsing Dates and Visualizing Time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12</cp:revision>
  <dcterms:created xsi:type="dcterms:W3CDTF">2025-02-22T03:05:06Z</dcterms:created>
  <dcterms:modified xsi:type="dcterms:W3CDTF">2025-04-20T22:48:47Z</dcterms:modified>
</cp:coreProperties>
</file>